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63" r:id="rId4"/>
    <p:sldId id="265" r:id="rId5"/>
    <p:sldId id="266" r:id="rId6"/>
    <p:sldId id="264" r:id="rId7"/>
    <p:sldId id="256" r:id="rId8"/>
    <p:sldId id="257" r:id="rId9"/>
    <p:sldId id="258" r:id="rId10"/>
    <p:sldId id="260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Тестовая работа по теме «Орфограммы в приставках»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929198"/>
            <a:ext cx="5114778" cy="19288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 уроку-зачету в 9 классе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15338" cy="2143116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rgbClr val="FF0000"/>
                </a:solidFill>
              </a:rPr>
              <a:t>выпишите слово, правописание приставки в котором определяется правилом: «На конце приставки пишется    С –,  если после нее следует буква, обозначающая глухой согласный».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143900" cy="52863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err="1" smtClean="0"/>
              <a:t>Олеська</a:t>
            </a:r>
            <a:r>
              <a:rPr lang="ru-RU" dirty="0" smtClean="0"/>
              <a:t>, мигом осознавшая все это, вдруг резко втянула в себя воздух, запрокинула голову и уже не смогла сдержать слез. «Ненавижу! </a:t>
            </a:r>
            <a:r>
              <a:rPr lang="ru-RU" dirty="0" err="1" smtClean="0"/>
              <a:t>Не-на-ви-жу</a:t>
            </a:r>
            <a:r>
              <a:rPr lang="ru-RU" dirty="0" smtClean="0"/>
              <a:t>! – завертелось в голове. - Всех ненавижу!»</a:t>
            </a:r>
          </a:p>
          <a:p>
            <a:pPr>
              <a:buNone/>
            </a:pPr>
            <a:r>
              <a:rPr lang="ru-RU" dirty="0" smtClean="0"/>
              <a:t>   Она </a:t>
            </a:r>
            <a:r>
              <a:rPr lang="ru-RU" dirty="0" err="1" smtClean="0"/>
              <a:t>обессиленно</a:t>
            </a:r>
            <a:r>
              <a:rPr lang="ru-RU" dirty="0" smtClean="0"/>
              <a:t> села на корточки и закрыла голову руками: еще никогда в ее душе не было столько злобы на весь окружающий мир.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Потом застелил всю комнату белой скатертью, положил зеркало, красиво разбросав на нём яблоки, мандарины, орехи, расставил свечи.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1928802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15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8229600" y="5500678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16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4572000" y="4500570"/>
            <a:ext cx="342902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solidFill>
                  <a:srgbClr val="FF0000"/>
                </a:solidFill>
              </a:rPr>
              <a:t>обессиленно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43438" y="6215082"/>
            <a:ext cx="3429024" cy="642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расставил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715304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выпишите слово с неизменяемой приставкой, в которой при произношении происходит уподобление парного по глухости/звонкости согласного последующему звуку (озвончение).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43900" cy="52485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Может, он болен и скоро умрёт? Мне стало невообразимо жаль его, и я сказала, едва сдерживая слёзы:</a:t>
            </a:r>
          </a:p>
          <a:p>
            <a:pPr>
              <a:buNone/>
            </a:pPr>
            <a:r>
              <a:rPr lang="ru-RU" dirty="0" smtClean="0"/>
              <a:t>— Вот, папа, мы с тобой не можем заснуть, и оба мы несчастливы.</a:t>
            </a:r>
          </a:p>
          <a:p>
            <a:pPr>
              <a:buNone/>
            </a:pPr>
            <a:r>
              <a:rPr lang="ru-RU" dirty="0" smtClean="0"/>
              <a:t>— Несчастливы?! — повторил он удивлённо.</a:t>
            </a:r>
          </a:p>
          <a:p>
            <a:pPr>
              <a:buNone/>
            </a:pPr>
            <a:r>
              <a:rPr lang="ru-RU" dirty="0" smtClean="0"/>
              <a:t>Тут отец заморгал своими добрыми глазами, посмотрел на меня, вроде бы ничего не понимая.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1928802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17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4572000" y="5286388"/>
            <a:ext cx="357190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сдерживая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72462" cy="135729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выпишите слово, правописание </a:t>
            </a:r>
            <a:r>
              <a:rPr lang="ru-RU" sz="2000" i="1" dirty="0" smtClean="0">
                <a:solidFill>
                  <a:srgbClr val="FF0000"/>
                </a:solidFill>
              </a:rPr>
              <a:t>приставки</a:t>
            </a:r>
            <a:r>
              <a:rPr lang="ru-RU" sz="2000" dirty="0" smtClean="0">
                <a:solidFill>
                  <a:srgbClr val="FF0000"/>
                </a:solidFill>
              </a:rPr>
              <a:t> в котором определяется правилом: «Приставка ПРЕ- имеет значение, сходное со значением приставки ПЕРЕ-»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072462" cy="5248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Ведь нет красоты в пустыне, красота – в душе араба. И в угрюмом пейзаже Финляндии нет красоты, –  это финн её вообразил и наделил ею суровую страну свою. Человек научился говорить прекрасными, певучими словами о диком рёве и вое зимних метелей, о стихийной пляске губительных волн моря, о землетрясениях, ураганах. Человеку и слава за это, пред ним и восторг, ибо это сила его воли, его воображения неутомимо претворяет бесплодный кусок Космоса в обиталище своё, устраивая Землю всё более удобно для себя и стремясь вовлечь в разум свой все тайные силы её.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1928802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smtClean="0"/>
              <a:t>19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4071934" y="6286520"/>
            <a:ext cx="4000528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претворяет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86742" cy="107154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 каком ряду во всех словах пропущена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одна и та же буква?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215338" cy="5248584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dirty="0" smtClean="0"/>
              <a:t>1)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/>
              <a:t>пр..</a:t>
            </a:r>
            <a:r>
              <a:rPr lang="ru-RU" b="1" dirty="0" err="1" smtClean="0"/>
              <a:t>оритет</a:t>
            </a:r>
            <a:r>
              <a:rPr lang="ru-RU" b="1" dirty="0" smtClean="0"/>
              <a:t>, пр..открыть, пр..равнять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2) ни..</a:t>
            </a:r>
            <a:r>
              <a:rPr lang="ru-RU" b="1" dirty="0" err="1" smtClean="0"/>
              <a:t>ложить</a:t>
            </a:r>
            <a:r>
              <a:rPr lang="ru-RU" b="1" dirty="0" smtClean="0"/>
              <a:t>, </a:t>
            </a:r>
            <a:r>
              <a:rPr lang="ru-RU" b="1" dirty="0" err="1" smtClean="0"/>
              <a:t>чере</a:t>
            </a:r>
            <a:r>
              <a:rPr lang="ru-RU" b="1" dirty="0" smtClean="0"/>
              <a:t>..</a:t>
            </a:r>
            <a:r>
              <a:rPr lang="ru-RU" b="1" dirty="0" err="1" smtClean="0"/>
              <a:t>полосица</a:t>
            </a:r>
            <a:r>
              <a:rPr lang="ru-RU" b="1" dirty="0" smtClean="0"/>
              <a:t>, в..</a:t>
            </a:r>
            <a:r>
              <a:rPr lang="ru-RU" b="1" dirty="0" err="1" smtClean="0"/>
              <a:t>махивать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3) о..бросить, </a:t>
            </a:r>
            <a:r>
              <a:rPr lang="ru-RU" b="1" dirty="0" err="1" smtClean="0"/>
              <a:t>пре</a:t>
            </a:r>
            <a:r>
              <a:rPr lang="ru-RU" b="1" dirty="0" smtClean="0"/>
              <a:t>..рассудок, по..ложный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4) пред..</a:t>
            </a:r>
            <a:r>
              <a:rPr lang="ru-RU" b="1" dirty="0" err="1" smtClean="0"/>
              <a:t>юльский</a:t>
            </a:r>
            <a:r>
              <a:rPr lang="ru-RU" b="1" dirty="0" smtClean="0"/>
              <a:t>, спорт..</a:t>
            </a:r>
            <a:r>
              <a:rPr lang="ru-RU" b="1" dirty="0" err="1" smtClean="0"/>
              <a:t>гра</a:t>
            </a:r>
            <a:r>
              <a:rPr lang="ru-RU" b="1" dirty="0" smtClean="0"/>
              <a:t>, с..</a:t>
            </a:r>
            <a:r>
              <a:rPr lang="ru-RU" b="1" dirty="0" err="1" smtClean="0"/>
              <a:t>змала</a:t>
            </a:r>
            <a:endParaRPr lang="ru-RU" b="1" dirty="0" smtClean="0"/>
          </a:p>
          <a:p>
            <a:pPr>
              <a:buFont typeface="Arial" charset="0"/>
              <a:buNone/>
            </a:pPr>
            <a:endParaRPr lang="ru-RU" b="1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1) пр.. ступить (закон), пр..ступить (к работе), пр..</a:t>
            </a:r>
            <a:r>
              <a:rPr lang="ru-RU" b="1" dirty="0" err="1" smtClean="0"/>
              <a:t>емница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2) пост..</a:t>
            </a:r>
            <a:r>
              <a:rPr lang="ru-RU" b="1" dirty="0" err="1" smtClean="0"/>
              <a:t>мпериализм</a:t>
            </a:r>
            <a:r>
              <a:rPr lang="ru-RU" b="1" dirty="0" smtClean="0"/>
              <a:t>, меж..</a:t>
            </a:r>
            <a:r>
              <a:rPr lang="ru-RU" b="1" dirty="0" err="1" smtClean="0"/>
              <a:t>рригационный</a:t>
            </a:r>
            <a:r>
              <a:rPr lang="ru-RU" b="1" dirty="0" smtClean="0"/>
              <a:t>, спорт..</a:t>
            </a:r>
            <a:r>
              <a:rPr lang="ru-RU" b="1" dirty="0" err="1" smtClean="0"/>
              <a:t>гра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3) бе..форменный, ..дача, бе..возвратно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4) з..</a:t>
            </a:r>
            <a:r>
              <a:rPr lang="ru-RU" b="1" dirty="0" err="1" smtClean="0"/>
              <a:t>пирать</a:t>
            </a:r>
            <a:r>
              <a:rPr lang="ru-RU" b="1" dirty="0" smtClean="0"/>
              <a:t>, пр..</a:t>
            </a:r>
            <a:r>
              <a:rPr lang="ru-RU" b="1" dirty="0" err="1" smtClean="0"/>
              <a:t>делки</a:t>
            </a:r>
            <a:r>
              <a:rPr lang="ru-RU" b="1" dirty="0" smtClean="0"/>
              <a:t>, пр..бабка</a:t>
            </a: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4714884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8229600" y="1500174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14" name="Овал 13"/>
          <p:cNvSpPr/>
          <p:nvPr/>
        </p:nvSpPr>
        <p:spPr>
          <a:xfrm>
            <a:off x="7072330" y="278605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1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29454" y="54292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2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001056" cy="11430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 каком ряду во всех словах пропущена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одна и та же буква?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072462" cy="5357826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b="1" dirty="0" smtClean="0"/>
              <a:t>1) пр..</a:t>
            </a:r>
            <a:r>
              <a:rPr lang="ru-RU" b="1" dirty="0" err="1" smtClean="0"/>
              <a:t>баутка</a:t>
            </a:r>
            <a:r>
              <a:rPr lang="ru-RU" b="1" dirty="0" smtClean="0"/>
              <a:t>, пр..</a:t>
            </a:r>
            <a:r>
              <a:rPr lang="ru-RU" b="1" dirty="0" err="1" smtClean="0"/>
              <a:t>дание</a:t>
            </a:r>
            <a:r>
              <a:rPr lang="ru-RU" b="1" dirty="0" smtClean="0"/>
              <a:t> (старины), пр..</a:t>
            </a:r>
            <a:r>
              <a:rPr lang="ru-RU" b="1" dirty="0" err="1" smtClean="0"/>
              <a:t>лежный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2) во..кликнуть, </a:t>
            </a:r>
            <a:r>
              <a:rPr lang="ru-RU" b="1" dirty="0" err="1" smtClean="0"/>
              <a:t>ра</a:t>
            </a:r>
            <a:r>
              <a:rPr lang="ru-RU" b="1" dirty="0" smtClean="0"/>
              <a:t>..шить, ..держать 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3) на..</a:t>
            </a:r>
            <a:r>
              <a:rPr lang="ru-RU" b="1" dirty="0" err="1" smtClean="0"/>
              <a:t>бавить</a:t>
            </a:r>
            <a:r>
              <a:rPr lang="ru-RU" b="1" dirty="0" smtClean="0"/>
              <a:t>, по..шутить, о..блеск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4) с..</a:t>
            </a:r>
            <a:r>
              <a:rPr lang="ru-RU" b="1" dirty="0" err="1" smtClean="0"/>
              <a:t>мпровизировать</a:t>
            </a:r>
            <a:r>
              <a:rPr lang="ru-RU" b="1" dirty="0" smtClean="0"/>
              <a:t>, </a:t>
            </a:r>
            <a:r>
              <a:rPr lang="ru-RU" b="1" dirty="0" err="1" smtClean="0"/>
              <a:t>вз</a:t>
            </a:r>
            <a:r>
              <a:rPr lang="ru-RU" b="1" dirty="0" smtClean="0"/>
              <a:t>..мать, без..</a:t>
            </a:r>
            <a:r>
              <a:rPr lang="ru-RU" b="1" dirty="0" err="1" smtClean="0"/>
              <a:t>тоговый</a:t>
            </a:r>
            <a:endParaRPr lang="ru-RU" b="1" dirty="0" smtClean="0"/>
          </a:p>
          <a:p>
            <a:pPr>
              <a:buFont typeface="Arial" charset="0"/>
              <a:buNone/>
            </a:pPr>
            <a:endParaRPr lang="ru-RU" b="1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1) пр..бывать (в недоумении), пр..</a:t>
            </a:r>
            <a:r>
              <a:rPr lang="ru-RU" b="1" dirty="0" err="1" smtClean="0"/>
              <a:t>вратность</a:t>
            </a:r>
            <a:r>
              <a:rPr lang="ru-RU" b="1" dirty="0" smtClean="0"/>
              <a:t>,       пр..умолкнуть 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2) </a:t>
            </a:r>
            <a:r>
              <a:rPr lang="ru-RU" b="1" dirty="0" err="1" smtClean="0"/>
              <a:t>бе</a:t>
            </a:r>
            <a:r>
              <a:rPr lang="ru-RU" b="1" dirty="0" smtClean="0"/>
              <a:t>..</a:t>
            </a:r>
            <a:r>
              <a:rPr lang="ru-RU" b="1" dirty="0" err="1" smtClean="0"/>
              <a:t>брежный</a:t>
            </a:r>
            <a:r>
              <a:rPr lang="ru-RU" b="1" dirty="0" smtClean="0"/>
              <a:t>, во..</a:t>
            </a:r>
            <a:r>
              <a:rPr lang="ru-RU" b="1" dirty="0" err="1" smtClean="0"/>
              <a:t>раст</a:t>
            </a:r>
            <a:r>
              <a:rPr lang="ru-RU" b="1" dirty="0" smtClean="0"/>
              <a:t>, </a:t>
            </a:r>
            <a:r>
              <a:rPr lang="ru-RU" b="1" dirty="0" err="1" smtClean="0"/>
              <a:t>бе</a:t>
            </a:r>
            <a:r>
              <a:rPr lang="ru-RU" b="1" dirty="0" smtClean="0"/>
              <a:t>..жалостный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3) без..</a:t>
            </a:r>
            <a:r>
              <a:rPr lang="ru-RU" b="1" dirty="0" err="1" smtClean="0"/>
              <a:t>дейный</a:t>
            </a:r>
            <a:r>
              <a:rPr lang="ru-RU" b="1" dirty="0" smtClean="0"/>
              <a:t>, без..</a:t>
            </a:r>
            <a:r>
              <a:rPr lang="ru-RU" b="1" dirty="0" err="1" smtClean="0"/>
              <a:t>мянный</a:t>
            </a:r>
            <a:r>
              <a:rPr lang="ru-RU" b="1" dirty="0" smtClean="0"/>
              <a:t>, мед..</a:t>
            </a:r>
            <a:r>
              <a:rPr lang="ru-RU" b="1" dirty="0" err="1" smtClean="0"/>
              <a:t>нститут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4) </a:t>
            </a:r>
            <a:r>
              <a:rPr lang="ru-RU" b="1" dirty="0" err="1" smtClean="0"/>
              <a:t>суб</a:t>
            </a:r>
            <a:r>
              <a:rPr lang="ru-RU" b="1" dirty="0" smtClean="0"/>
              <a:t>..</a:t>
            </a:r>
            <a:r>
              <a:rPr lang="ru-RU" b="1" dirty="0" err="1" smtClean="0"/>
              <a:t>ективный</a:t>
            </a:r>
            <a:r>
              <a:rPr lang="ru-RU" b="1" dirty="0" smtClean="0"/>
              <a:t>, с..экономить, без..аварийный</a:t>
            </a: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1428736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8229600" y="4714884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7000892" y="20002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2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00892" y="44291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2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786742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 каком ряду во всех словах пропущена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одна и та же буква?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143900" cy="5429264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ru-RU" b="1" dirty="0" smtClean="0"/>
              <a:t>1) и..жарить, ни..</a:t>
            </a:r>
            <a:r>
              <a:rPr lang="ru-RU" b="1" dirty="0" err="1" smtClean="0"/>
              <a:t>вергать</a:t>
            </a:r>
            <a:r>
              <a:rPr lang="ru-RU" b="1" dirty="0" smtClean="0"/>
              <a:t>, </a:t>
            </a:r>
            <a:r>
              <a:rPr lang="ru-RU" b="1" dirty="0" err="1" smtClean="0"/>
              <a:t>ра</a:t>
            </a:r>
            <a:r>
              <a:rPr lang="ru-RU" b="1" dirty="0" smtClean="0"/>
              <a:t>..считать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2) пред..</a:t>
            </a:r>
            <a:r>
              <a:rPr lang="ru-RU" b="1" dirty="0" err="1" smtClean="0"/>
              <a:t>дущий</a:t>
            </a:r>
            <a:r>
              <a:rPr lang="ru-RU" b="1" dirty="0" smtClean="0"/>
              <a:t>, сверх..</a:t>
            </a:r>
            <a:r>
              <a:rPr lang="ru-RU" b="1" dirty="0" err="1" smtClean="0"/>
              <a:t>зысканный</a:t>
            </a:r>
            <a:r>
              <a:rPr lang="ru-RU" b="1" dirty="0" smtClean="0"/>
              <a:t>, раз..</a:t>
            </a:r>
            <a:r>
              <a:rPr lang="ru-RU" b="1" dirty="0" err="1" smtClean="0"/>
              <a:t>грать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3) пр..доставить, камень пр..</a:t>
            </a:r>
            <a:r>
              <a:rPr lang="ru-RU" b="1" dirty="0" err="1" smtClean="0"/>
              <a:t>ткновения</a:t>
            </a:r>
            <a:r>
              <a:rPr lang="ru-RU" b="1" dirty="0" smtClean="0"/>
              <a:t>, пр..небрежение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4) сверх..естественный, без..ядерный, без..укоризненный</a:t>
            </a:r>
          </a:p>
          <a:p>
            <a:pPr>
              <a:buFont typeface="Arial" charset="0"/>
              <a:buNone/>
            </a:pPr>
            <a:endParaRPr lang="ru-RU" b="1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1) не..</a:t>
            </a:r>
            <a:r>
              <a:rPr lang="ru-RU" b="1" dirty="0" err="1" smtClean="0"/>
              <a:t>говорчивый</a:t>
            </a:r>
            <a:r>
              <a:rPr lang="ru-RU" b="1" dirty="0" smtClean="0"/>
              <a:t>, </a:t>
            </a:r>
            <a:r>
              <a:rPr lang="ru-RU" b="1" dirty="0" err="1" smtClean="0"/>
              <a:t>бе</a:t>
            </a:r>
            <a:r>
              <a:rPr lang="ru-RU" b="1" dirty="0" smtClean="0"/>
              <a:t>..цельный, во..делывать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2) пр..одолевающий, пр..</a:t>
            </a:r>
            <a:r>
              <a:rPr lang="ru-RU" b="1" dirty="0" err="1" smtClean="0"/>
              <a:t>готовления</a:t>
            </a:r>
            <a:r>
              <a:rPr lang="ru-RU" b="1" dirty="0" smtClean="0"/>
              <a:t>, пр..</a:t>
            </a:r>
            <a:r>
              <a:rPr lang="ru-RU" b="1" dirty="0" err="1" smtClean="0"/>
              <a:t>храмывать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3) об..</a:t>
            </a:r>
            <a:r>
              <a:rPr lang="ru-RU" b="1" dirty="0" err="1" smtClean="0"/>
              <a:t>емный</a:t>
            </a:r>
            <a:r>
              <a:rPr lang="ru-RU" b="1" dirty="0" smtClean="0"/>
              <a:t>, </a:t>
            </a:r>
            <a:r>
              <a:rPr lang="ru-RU" b="1" dirty="0" err="1" smtClean="0"/>
              <a:t>вып</a:t>
            </a:r>
            <a:r>
              <a:rPr lang="ru-RU" b="1" dirty="0" smtClean="0"/>
              <a:t>..</a:t>
            </a:r>
            <a:r>
              <a:rPr lang="ru-RU" b="1" dirty="0" err="1" smtClean="0"/>
              <a:t>ю</a:t>
            </a:r>
            <a:r>
              <a:rPr lang="ru-RU" b="1" dirty="0" smtClean="0"/>
              <a:t>, </a:t>
            </a:r>
            <a:r>
              <a:rPr lang="ru-RU" b="1" dirty="0" err="1" smtClean="0"/>
              <a:t>суб</a:t>
            </a:r>
            <a:r>
              <a:rPr lang="ru-RU" b="1" dirty="0" smtClean="0"/>
              <a:t>..</a:t>
            </a:r>
            <a:r>
              <a:rPr lang="ru-RU" b="1" dirty="0" err="1" smtClean="0"/>
              <a:t>ективный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4) пр..</a:t>
            </a:r>
            <a:r>
              <a:rPr lang="ru-RU" b="1" dirty="0" err="1" smtClean="0"/>
              <a:t>дгрозовой</a:t>
            </a:r>
            <a:r>
              <a:rPr lang="ru-RU" b="1" dirty="0" smtClean="0"/>
              <a:t>, </a:t>
            </a:r>
            <a:r>
              <a:rPr lang="ru-RU" b="1" dirty="0" err="1" smtClean="0"/>
              <a:t>вн</a:t>
            </a:r>
            <a:r>
              <a:rPr lang="ru-RU" b="1" dirty="0" smtClean="0"/>
              <a:t>..классный, пер..мены</a:t>
            </a: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1428736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6" name="Овал 5"/>
          <p:cNvSpPr/>
          <p:nvPr/>
        </p:nvSpPr>
        <p:spPr>
          <a:xfrm>
            <a:off x="8229600" y="4857760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7" name="Овал 6"/>
          <p:cNvSpPr/>
          <p:nvPr/>
        </p:nvSpPr>
        <p:spPr>
          <a:xfrm>
            <a:off x="7000892" y="257174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3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858016" y="48577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4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7929586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 каком ряду во всех словах пропущена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одна и та же буква?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7696200" cy="5429264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b="1" dirty="0" smtClean="0"/>
              <a:t>1) </a:t>
            </a:r>
            <a:r>
              <a:rPr lang="ru-RU" b="1" dirty="0" err="1" smtClean="0"/>
              <a:t>бе</a:t>
            </a:r>
            <a:r>
              <a:rPr lang="ru-RU" b="1" dirty="0" smtClean="0"/>
              <a:t>..вкусный, </a:t>
            </a:r>
            <a:r>
              <a:rPr lang="ru-RU" b="1" dirty="0" err="1" smtClean="0"/>
              <a:t>ра</a:t>
            </a:r>
            <a:r>
              <a:rPr lang="ru-RU" b="1" dirty="0" smtClean="0"/>
              <a:t>..</a:t>
            </a:r>
            <a:r>
              <a:rPr lang="ru-RU" b="1" dirty="0" err="1" smtClean="0"/>
              <a:t>жалобить</a:t>
            </a:r>
            <a:r>
              <a:rPr lang="ru-RU" b="1" dirty="0" smtClean="0"/>
              <a:t>, не..</a:t>
            </a:r>
            <a:r>
              <a:rPr lang="ru-RU" b="1" dirty="0" err="1" smtClean="0"/>
              <a:t>добровать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2) пр..смотреться, пр..дорожный, пр..вращение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3) не..сознанный, д..срочный, </a:t>
            </a:r>
            <a:r>
              <a:rPr lang="ru-RU" b="1" dirty="0" err="1" smtClean="0"/>
              <a:t>вз</a:t>
            </a:r>
            <a:r>
              <a:rPr lang="ru-RU" b="1" dirty="0" smtClean="0"/>
              <a:t>..рваться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4) под..</a:t>
            </a:r>
            <a:r>
              <a:rPr lang="ru-RU" b="1" dirty="0" err="1" smtClean="0"/>
              <a:t>езд</a:t>
            </a:r>
            <a:r>
              <a:rPr lang="ru-RU" b="1" dirty="0" smtClean="0"/>
              <a:t>, в..</a:t>
            </a:r>
            <a:r>
              <a:rPr lang="ru-RU" b="1" dirty="0" err="1" smtClean="0"/>
              <a:t>ющийся</a:t>
            </a:r>
            <a:r>
              <a:rPr lang="ru-RU" b="1" dirty="0" smtClean="0"/>
              <a:t>, с..емка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1) </a:t>
            </a:r>
            <a:r>
              <a:rPr lang="ru-RU" b="1" dirty="0" err="1" smtClean="0"/>
              <a:t>бе</a:t>
            </a:r>
            <a:r>
              <a:rPr lang="ru-RU" b="1" dirty="0" smtClean="0"/>
              <a:t>..</a:t>
            </a:r>
            <a:r>
              <a:rPr lang="ru-RU" b="1" dirty="0" err="1" smtClean="0"/>
              <a:t>пробудный</a:t>
            </a:r>
            <a:r>
              <a:rPr lang="ru-RU" b="1" dirty="0" smtClean="0"/>
              <a:t>, не..деланный, </a:t>
            </a:r>
            <a:r>
              <a:rPr lang="ru-RU" b="1" dirty="0" err="1" smtClean="0"/>
              <a:t>ра</a:t>
            </a:r>
            <a:r>
              <a:rPr lang="ru-RU" b="1" dirty="0" smtClean="0"/>
              <a:t>..грызть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2) без..</a:t>
            </a:r>
            <a:r>
              <a:rPr lang="ru-RU" b="1" dirty="0" err="1" smtClean="0"/>
              <a:t>говорочный</a:t>
            </a:r>
            <a:r>
              <a:rPr lang="ru-RU" b="1" dirty="0" smtClean="0"/>
              <a:t>, </a:t>
            </a:r>
            <a:r>
              <a:rPr lang="ru-RU" b="1" dirty="0" err="1" smtClean="0"/>
              <a:t>з</a:t>
            </a:r>
            <a:r>
              <a:rPr lang="ru-RU" b="1" dirty="0" smtClean="0"/>
              <a:t>..учить, с..</a:t>
            </a:r>
            <a:r>
              <a:rPr lang="ru-RU" b="1" dirty="0" err="1" smtClean="0"/>
              <a:t>зревание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3) без..сходный, пост..</a:t>
            </a:r>
            <a:r>
              <a:rPr lang="ru-RU" b="1" dirty="0" err="1" smtClean="0"/>
              <a:t>нфарктный</a:t>
            </a:r>
            <a:r>
              <a:rPr lang="ru-RU" b="1" dirty="0" smtClean="0"/>
              <a:t>, под..</a:t>
            </a:r>
            <a:r>
              <a:rPr lang="ru-RU" b="1" dirty="0" err="1" smtClean="0"/>
              <a:t>скать</a:t>
            </a:r>
            <a:endParaRPr lang="ru-RU" dirty="0" smtClean="0"/>
          </a:p>
          <a:p>
            <a:pPr>
              <a:buFont typeface="Arial" charset="0"/>
              <a:buNone/>
            </a:pPr>
            <a:r>
              <a:rPr lang="ru-RU" b="1" dirty="0" smtClean="0"/>
              <a:t>4) пр..следователь, пр..</a:t>
            </a:r>
            <a:r>
              <a:rPr lang="ru-RU" b="1" dirty="0" err="1" smtClean="0"/>
              <a:t>небрежительно</a:t>
            </a:r>
            <a:r>
              <a:rPr lang="ru-RU" b="1" dirty="0" smtClean="0"/>
              <a:t>, пр..возмочь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1071546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8229600" y="4714884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8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6715140" y="307181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3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786578" y="56435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4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4630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выпишите слово(а), в котором(ых) правописание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приставки зависит от глухости/звонкости звука, обозначаемого следующей после приставки буквой.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072462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Есть у нас такая, – вздохнул обладатель фуражки, Санька. – Нам бы с космической ракетой…</a:t>
            </a:r>
          </a:p>
          <a:p>
            <a:pPr>
              <a:buNone/>
            </a:pPr>
            <a:r>
              <a:rPr lang="ru-RU" dirty="0" smtClean="0"/>
              <a:t>Я развёл руками: коробки с ракетой у меня не было.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Я не плакал, когда меня вели в приют для беспризорных детей, но, должно быть, у меня было отчаянное лицо, потому что человек в кожаном пальто внимательно посмотрел на меня и отпустил мою руку, понимая, что не убегу.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1428736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8229600" y="5143512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1000100" y="3071810"/>
            <a:ext cx="664373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smtClean="0">
                <a:solidFill>
                  <a:srgbClr val="FF0000"/>
                </a:solidFill>
              </a:rPr>
              <a:t>вздохнул</a:t>
            </a:r>
            <a:r>
              <a:rPr lang="ru-RU" sz="3200" b="1" i="1" dirty="0" smtClean="0">
                <a:solidFill>
                  <a:srgbClr val="FF0000"/>
                </a:solidFill>
              </a:rPr>
              <a:t>, развел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00430" y="5857892"/>
            <a:ext cx="450059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беспризорных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439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выпишите слово, правописание приставки в котором определяется правилом: «Пишется приставка ПРИ-, если используется в значении приближения к чему-либо».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072462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Настасьино письмо грело </a:t>
            </a:r>
            <a:r>
              <a:rPr lang="ru-RU" dirty="0" err="1" smtClean="0"/>
              <a:t>серолицых</a:t>
            </a:r>
            <a:r>
              <a:rPr lang="ru-RU" dirty="0" smtClean="0"/>
              <a:t>, осунувшихся подруг, прибавляло им сил. И, снова впрягаясь в плуг, они говорили:</a:t>
            </a:r>
          </a:p>
          <a:p>
            <a:pPr>
              <a:buNone/>
            </a:pPr>
            <a:r>
              <a:rPr lang="ru-RU" b="1" i="1" dirty="0" smtClean="0"/>
              <a:t>–</a:t>
            </a:r>
            <a:r>
              <a:rPr lang="ru-RU" dirty="0" smtClean="0"/>
              <a:t>У них окоп пахнет пашней, а у нас пашня пахнет окопом.</a:t>
            </a:r>
          </a:p>
          <a:p>
            <a:pPr>
              <a:buNone/>
            </a:pPr>
            <a:r>
              <a:rPr lang="ru-RU" dirty="0" smtClean="0"/>
              <a:t>Письмо как бы стало общим, принадлежало всей деревне...</a:t>
            </a:r>
          </a:p>
          <a:p>
            <a:pPr>
              <a:buNone/>
            </a:pPr>
            <a:r>
              <a:rPr lang="ru-RU" dirty="0" smtClean="0"/>
              <a:t>И так продолжалось долго. Из других деревень приходили почитать Настасьино письмо. А мужа Петра Васильевича уже не было в живых...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2643182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11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4071934" y="5857892"/>
            <a:ext cx="357190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приходили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72462" cy="1214422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выпишите слово, правописание приставки в котором определяется правилом: «Пишется приставка ПРИ-, если используется в значении присоединения к чему-либо».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215338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Из дому пришло письмо. Чужой рукой было написано о маме. И мне захотелось бежать из детдома куда-нибудь. Но рядом была моя сестричка. И вечером мы сидели, прижавшись друг к другу, и смотрели   фотографии.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Актёры, приступая к репетициям, как геологи, уходят в поиск, только ищут они не золото, а объяснение поступков своих героев. Необходимо понять, как такой человек существует в безбрежном мире, как он ходит, ест, прикасается к разным предметам, как он плачет, страдает, улыбается…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29600" y="1285860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12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8229600" y="4786322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13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4143372" y="3286124"/>
            <a:ext cx="392909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прижавшись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71934" y="6215082"/>
            <a:ext cx="4000528" cy="642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прикасается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72462" cy="1285860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выпишите слово, правописание </a:t>
            </a:r>
            <a:r>
              <a:rPr lang="ru-RU" sz="2000" i="1" dirty="0" smtClean="0">
                <a:solidFill>
                  <a:srgbClr val="FF0000"/>
                </a:solidFill>
              </a:rPr>
              <a:t>приставки </a:t>
            </a:r>
            <a:r>
              <a:rPr lang="ru-RU" sz="2000" dirty="0" smtClean="0">
                <a:solidFill>
                  <a:srgbClr val="FF0000"/>
                </a:solidFill>
              </a:rPr>
              <a:t>в котором определяется правилом: «Пишется приставка </a:t>
            </a:r>
            <a:r>
              <a:rPr lang="ru-RU" sz="2000" i="1" dirty="0" smtClean="0">
                <a:solidFill>
                  <a:srgbClr val="FF0000"/>
                </a:solidFill>
              </a:rPr>
              <a:t>при-, </a:t>
            </a:r>
            <a:r>
              <a:rPr lang="ru-RU" sz="2000" dirty="0" smtClean="0">
                <a:solidFill>
                  <a:srgbClr val="FF0000"/>
                </a:solidFill>
              </a:rPr>
              <a:t>если она придаёт слову значение совершения действия не в полном объёме».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143900" cy="53578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 вдруг среди тёмной, сумрачной листвы высовываются кусты черники. Высокие, лёгкие кусты щедро обсыпаны чёрными дождинками ягод. Так вот куда меня дедушка привёл!</a:t>
            </a:r>
          </a:p>
          <a:p>
            <a:pPr>
              <a:buNone/>
            </a:pPr>
            <a:r>
              <a:rPr lang="ru-RU" dirty="0" smtClean="0"/>
              <a:t>Дедушка пригибает ближайший куст, стряхивает на ладонь ягоды и сыплет их в рот.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Вот приближается высокий старик с палкой. Да это сам Иван Грозный! Какой приказ отдаст он своему воину? Грозный приостановился и спокойно спросил:</a:t>
            </a:r>
          </a:p>
          <a:p>
            <a:pPr>
              <a:buNone/>
            </a:pPr>
            <a:r>
              <a:rPr lang="ru-RU" dirty="0" smtClean="0"/>
              <a:t>- Скажи-ка, дружище, как пройти к магазину «Миллион мелочей»?</a:t>
            </a: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29600" y="4214818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14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8229600" y="1928802"/>
            <a:ext cx="9144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13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4857752" y="3714752"/>
            <a:ext cx="307183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пригибает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71868" y="6143620"/>
            <a:ext cx="450059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приостановился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</TotalTime>
  <Words>1235</Words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Тестовая работа по теме «Орфограммы в приставках»</vt:lpstr>
      <vt:lpstr>В каком ряду во всех словах пропущена  одна и та же буква?</vt:lpstr>
      <vt:lpstr>В каком ряду во всех словах пропущена  одна и та же буква? </vt:lpstr>
      <vt:lpstr>В каком ряду во всех словах пропущена  одна и та же буква? </vt:lpstr>
      <vt:lpstr>В каком ряду во всех словах пропущена  одна и та же буква? </vt:lpstr>
      <vt:lpstr>выпишите слово(а), в котором(ых) правописание приставки зависит от глухости/звонкости звука, обозначаемого следующей после приставки буквой. </vt:lpstr>
      <vt:lpstr>выпишите слово, правописание приставки в котором определяется правилом: «Пишется приставка ПРИ-, если используется в значении приближения к чему-либо».</vt:lpstr>
      <vt:lpstr>выпишите слово, правописание приставки в котором определяется правилом: «Пишется приставка ПРИ-, если используется в значении присоединения к чему-либо».</vt:lpstr>
      <vt:lpstr> выпишите слово, правописание приставки в котором определяется правилом: «Пишется приставка при-, если она придаёт слову значение совершения действия не в полном объёме».</vt:lpstr>
      <vt:lpstr>выпишите слово, правописание приставки в котором определяется правилом: «На конце приставки пишется    С –,  если после нее следует буква, обозначающая глухой согласный». </vt:lpstr>
      <vt:lpstr>выпишите слово с неизменяемой приставкой, в которой при произношении происходит уподобление парного по глухости/звонкости согласного последующему звуку (озвончение). </vt:lpstr>
      <vt:lpstr>выпишите слово, правописание приставки в котором определяется правилом: «Приставка ПРЕ- имеет значение, сходное со значением приставки ПЕРЕ-»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24</cp:revision>
  <dcterms:modified xsi:type="dcterms:W3CDTF">2012-02-08T04:52:27Z</dcterms:modified>
</cp:coreProperties>
</file>