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FF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20F1-AE34-43B3-B6CE-5ED005F3268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F128-9BF1-41BF-A10F-72FBEDF4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20F1-AE34-43B3-B6CE-5ED005F3268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F128-9BF1-41BF-A10F-72FBEDF4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20F1-AE34-43B3-B6CE-5ED005F3268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F128-9BF1-41BF-A10F-72FBEDF4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20F1-AE34-43B3-B6CE-5ED005F3268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F128-9BF1-41BF-A10F-72FBEDF4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20F1-AE34-43B3-B6CE-5ED005F3268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F128-9BF1-41BF-A10F-72FBEDF4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20F1-AE34-43B3-B6CE-5ED005F3268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F128-9BF1-41BF-A10F-72FBEDF4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20F1-AE34-43B3-B6CE-5ED005F3268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F128-9BF1-41BF-A10F-72FBEDF4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20F1-AE34-43B3-B6CE-5ED005F3268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F128-9BF1-41BF-A10F-72FBEDF4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20F1-AE34-43B3-B6CE-5ED005F3268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F128-9BF1-41BF-A10F-72FBEDF4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20F1-AE34-43B3-B6CE-5ED005F3268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F128-9BF1-41BF-A10F-72FBEDF4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20F1-AE34-43B3-B6CE-5ED005F3268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F128-9BF1-41BF-A10F-72FBEDF4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E20F1-AE34-43B3-B6CE-5ED005F3268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8F128-9BF1-41BF-A10F-72FBEDF4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960440"/>
          </a:xfrm>
        </p:spPr>
        <p:txBody>
          <a:bodyPr>
            <a:normAutofit/>
          </a:bodyPr>
          <a:lstStyle/>
          <a:p>
            <a:r>
              <a:rPr lang="ru-RU" b="1" i="1" dirty="0"/>
              <a:t>Я заменить могу любые части речи,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Взвалив обязанности их себе на плечи.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296143"/>
          </a:xfrm>
        </p:spPr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Неопределенные местоимения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12968" cy="151216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Запишите неопределенные и отрицательные местоимения в две колонки, графически обозначая условия написания.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136904" cy="482453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5100" b="1" dirty="0" smtClean="0">
                <a:solidFill>
                  <a:schemeClr val="tx1"/>
                </a:solidFill>
              </a:rPr>
              <a:t>Беседовал кое с кем,  ничем не интересуется,  что-то зазвенело,     кое-кого не было,   не боялись никаких препятствий,    кто-нибудь встретит,   никто не замечает, ни у кого не вызывал восхищения</a:t>
            </a:r>
            <a:r>
              <a:rPr lang="ru-RU" sz="5100" b="1" smtClean="0">
                <a:solidFill>
                  <a:schemeClr val="tx1"/>
                </a:solidFill>
              </a:rPr>
              <a:t>,             к </a:t>
            </a:r>
            <a:r>
              <a:rPr lang="ru-RU" sz="5100" b="1" dirty="0" smtClean="0">
                <a:solidFill>
                  <a:schemeClr val="tx1"/>
                </a:solidFill>
              </a:rPr>
              <a:t>кому-то принесли</a:t>
            </a:r>
            <a:r>
              <a:rPr lang="ru-RU" sz="5100" b="1" smtClean="0">
                <a:solidFill>
                  <a:schemeClr val="tx1"/>
                </a:solidFill>
              </a:rPr>
              <a:t>,   нечего </a:t>
            </a:r>
            <a:r>
              <a:rPr lang="ru-RU" sz="5100" b="1" dirty="0" smtClean="0">
                <a:solidFill>
                  <a:schemeClr val="tx1"/>
                </a:solidFill>
              </a:rPr>
              <a:t>раздражаться, ни с кем не менялся ролями.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800199"/>
          </a:xfrm>
        </p:spPr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187220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Упражнение  673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Параграф  128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"Четвертый лишний"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pPr marL="1143000" indent="-1143000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он</a:t>
            </a: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она, оно, 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</a:p>
          <a:p>
            <a:pPr marL="1143000" indent="-1143000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   я</a:t>
            </a: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ты, </a:t>
            </a: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они, 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он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 мы, он, но, вы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  ты, к , от, за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 мне, мни, мну, мнём</a:t>
            </a:r>
          </a:p>
          <a:p>
            <a:pPr marL="1143000" indent="-1143000"/>
            <a:endParaRPr lang="ru-RU" sz="6000" b="1" dirty="0">
              <a:solidFill>
                <a:schemeClr val="tx1"/>
              </a:solidFill>
            </a:endParaRPr>
          </a:p>
          <a:p>
            <a:pPr marL="1143000" indent="-1143000"/>
            <a:endParaRPr lang="ru-RU" sz="6000" b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 </a:t>
            </a:r>
            <a:r>
              <a:rPr lang="ru-RU" sz="3600" b="1" dirty="0" smtClean="0"/>
              <a:t>Найдите и исправьте ошибки. Запишите получившиеся предложения.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4" y="1700808"/>
            <a:ext cx="8928992" cy="4392488"/>
          </a:xfrm>
        </p:spPr>
        <p:txBody>
          <a:bodyPr>
            <a:normAutofit fontScale="92500"/>
          </a:bodyPr>
          <a:lstStyle/>
          <a:p>
            <a:pPr algn="l"/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l"/>
            <a:r>
              <a:rPr lang="ru-RU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1.На </a:t>
            </a:r>
            <a:r>
              <a:rPr lang="ru-RU" sz="3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ихних</a:t>
            </a:r>
            <a:r>
              <a:rPr lang="ru-RU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огородах  много травы наросло.</a:t>
            </a:r>
          </a:p>
          <a:p>
            <a:pPr algn="l"/>
            <a:r>
              <a:rPr lang="ru-RU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Он </a:t>
            </a:r>
            <a:r>
              <a:rPr lang="ru-RU" sz="3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хвастун:все</a:t>
            </a:r>
            <a:r>
              <a:rPr lang="ru-RU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время хвалит самого его.</a:t>
            </a:r>
          </a:p>
          <a:p>
            <a:pPr algn="l"/>
            <a:r>
              <a:rPr lang="ru-RU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Мы с ими давно дружим.</a:t>
            </a:r>
          </a:p>
          <a:p>
            <a:pPr algn="l"/>
            <a:r>
              <a:rPr lang="ru-RU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 Я иду в гости к ему.</a:t>
            </a:r>
          </a:p>
          <a:p>
            <a:pPr algn="l"/>
            <a:r>
              <a:rPr lang="ru-RU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 Мы  играем </a:t>
            </a:r>
            <a:r>
              <a:rPr lang="ru-RU" sz="3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евоными</a:t>
            </a:r>
            <a:r>
              <a:rPr lang="ru-RU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игрушками.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712968" cy="1512167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Замените  выделенные слова фразеологизмами с местоимением </a:t>
            </a:r>
            <a:r>
              <a:rPr lang="ru-RU" sz="3600" b="1" i="1" dirty="0" smtClean="0"/>
              <a:t>себя</a:t>
            </a:r>
            <a:r>
              <a:rPr lang="ru-RU" sz="36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511256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Этот человек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хитрый и скрытный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Всё устроилось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без особых усилий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Наездник не скоро опомнился после того, как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упал с лошади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Читай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молча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После болезни мальчик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плохо выглядит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Слова для справок</a:t>
            </a:r>
            <a:r>
              <a:rPr lang="ru-RU" b="1" i="1" dirty="0" smtClean="0">
                <a:solidFill>
                  <a:schemeClr val="tx1"/>
                </a:solidFill>
              </a:rPr>
              <a:t>: на себя не похож, себе на уме, пришёл в себя, про себя, само собой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12968" cy="129614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Цифровой диктант. Определите разряд местоимений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4896544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			1- отрицательное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			2- притяжательное.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			3- личное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			4- относительное</a:t>
            </a: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Скучен день до вечера, коли делать нечего.</a:t>
            </a: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Своя рубашка ближе к телу.</a:t>
            </a: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Будет тебе белка, будет и свисток.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784976" cy="144015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Цифровой диктант. Определите разряд местоимений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712968" cy="39379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			1- отрицательное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			2- притяжательное.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			3- личное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			4- относительное</a:t>
            </a:r>
          </a:p>
          <a:p>
            <a:r>
              <a:rPr lang="ru-RU" sz="3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Будет и на нашей улице праздник.</a:t>
            </a:r>
          </a:p>
          <a:p>
            <a:r>
              <a:rPr lang="ru-RU" sz="3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в сердце варится- в лице не утаится.</a:t>
            </a:r>
          </a:p>
          <a:p>
            <a:r>
              <a:rPr lang="ru-RU" sz="3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Ничто не вечно под Луной.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712968" cy="15841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Цифровой диктант. Определите разряд местоимений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9144000" cy="4824536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			1- отрицательное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			2- притяжательное.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			3- личное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			4- относительное</a:t>
            </a:r>
          </a:p>
          <a:p>
            <a:pPr algn="l"/>
            <a:r>
              <a:rPr lang="ru-RU" sz="3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Поживешь - увидишь, да и мне скажешь.</a:t>
            </a:r>
          </a:p>
          <a:p>
            <a:pPr algn="l"/>
            <a:r>
              <a:rPr lang="ru-RU" sz="3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Ему уж и лениться -то  лень.</a:t>
            </a:r>
          </a:p>
          <a:p>
            <a:pPr algn="l"/>
            <a:r>
              <a:rPr lang="ru-RU" sz="39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Говорил </a:t>
            </a:r>
            <a:r>
              <a:rPr lang="ru-RU" sz="3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день до вечера, а слушать нечего.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endParaRPr lang="ru-RU" dirty="0" smtClean="0"/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152127"/>
          </a:xfrm>
        </p:spPr>
        <p:txBody>
          <a:bodyPr/>
          <a:lstStyle/>
          <a:p>
            <a:r>
              <a:rPr lang="ru-RU" b="1" dirty="0" smtClean="0"/>
              <a:t>Самопроверка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064896" cy="3577952"/>
          </a:xfrm>
        </p:spPr>
        <p:txBody>
          <a:bodyPr/>
          <a:lstStyle/>
          <a:p>
            <a:endParaRPr lang="ru-RU" dirty="0" smtClean="0"/>
          </a:p>
          <a:p>
            <a:r>
              <a:rPr lang="ru-RU" sz="6600" b="1" dirty="0" smtClean="0">
                <a:solidFill>
                  <a:schemeClr val="tx1"/>
                </a:solidFill>
              </a:rPr>
              <a:t>1, 2, 3, 2, 4, 1, 3, 3, 1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712968" cy="1584175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Прочитайте выразительно стихотворение. Назовите местоимения. 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496944" cy="4824536"/>
          </a:xfrm>
        </p:spPr>
        <p:txBody>
          <a:bodyPr>
            <a:normAutofit fontScale="92500" lnSpcReduction="10000"/>
          </a:bodyPr>
          <a:lstStyle/>
          <a:p>
            <a:pPr algn="l"/>
            <a:endParaRPr lang="ru-RU" sz="2800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Три черных собаки на чём-то сидели,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Три чёрных собаки на что-то глядели,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Три чёрных собаки увидели что-то,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Три черных собаки вскочили с чего-то,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Три черных собаки к чему-то подкрались,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Три черных собаки за чем-то погнались,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Но кто-то ни капельки не растерялся,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Вильнул кое-чем и на что-то взобрался.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							</a:t>
            </a:r>
            <a:r>
              <a:rPr lang="ru-RU" b="1" i="1" dirty="0" smtClean="0">
                <a:solidFill>
                  <a:schemeClr val="tx1"/>
                </a:solidFill>
              </a:rPr>
              <a:t>(</a:t>
            </a:r>
            <a:r>
              <a:rPr lang="ru-RU" b="1" i="1" dirty="0" err="1" smtClean="0">
                <a:solidFill>
                  <a:schemeClr val="tx1"/>
                </a:solidFill>
              </a:rPr>
              <a:t>А.Хургин</a:t>
            </a:r>
            <a:r>
              <a:rPr lang="ru-RU" b="1" i="1" dirty="0" smtClean="0">
                <a:solidFill>
                  <a:schemeClr val="tx1"/>
                </a:solidFill>
              </a:rPr>
              <a:t>)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297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Я заменить могу любые части речи,  Взвалив обязанности их себе на плечи. </vt:lpstr>
      <vt:lpstr>Игра "Четвертый лишний" </vt:lpstr>
      <vt:lpstr> Найдите и исправьте ошибки. Запишите получившиеся предложения. </vt:lpstr>
      <vt:lpstr>Замените  выделенные слова фразеологизмами с местоимением себя. </vt:lpstr>
      <vt:lpstr>Цифровой диктант. Определите разряд местоимений. </vt:lpstr>
      <vt:lpstr>Цифровой диктант. Определите разряд местоимений.</vt:lpstr>
      <vt:lpstr>Цифровой диктант. Определите разряд местоимений. </vt:lpstr>
      <vt:lpstr>Самопроверка</vt:lpstr>
      <vt:lpstr> Прочитайте выразительно стихотворение. Назовите местоимения. </vt:lpstr>
      <vt:lpstr>Тема урока</vt:lpstr>
      <vt:lpstr>Запишите неопределенные и отрицательные местоимения в две колонки, графически обозначая условия написания.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заменить могу любые части речи,  Взвалив обязанности их себе на плечи.</dc:title>
  <dc:creator>user</dc:creator>
  <cp:lastModifiedBy>user</cp:lastModifiedBy>
  <cp:revision>15</cp:revision>
  <dcterms:created xsi:type="dcterms:W3CDTF">2014-04-22T17:40:57Z</dcterms:created>
  <dcterms:modified xsi:type="dcterms:W3CDTF">2014-04-23T14:34:28Z</dcterms:modified>
</cp:coreProperties>
</file>