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C5822-160E-4320-A583-C4C1E8C9A9E7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AA352-ED82-4386-B3A9-2059376BE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4FD73-6060-4F18-8EEF-FBFCB1186B36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76C73-B4E6-4F67-B6CF-1A05F25E4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3548D-2FC3-4C02-9569-35AAB829D189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D20ED-93D5-4591-A431-914E99E04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3832C-7B47-4C41-9E8F-5ED54FAC7AB6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49AE4-D7B1-4DCB-8E2B-8384C0026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E7F38-7EA5-4DBA-8D9E-F2F542547F03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60FA4-C181-4A29-B626-A469F7FC1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20D18-3E32-47FF-8934-61D60A4D7F9C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93B26-2147-4DCF-8F3C-D0C88A090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C734C-4B47-43DC-B80C-C4EAC422FB13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B9E93-6F7A-4171-B7C6-F1CF7DDA9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C9094-23FC-47B7-AEFA-1E71F7577EA8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38115-E4FA-4287-A718-D453723A9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CB37B-E95D-42CF-8387-4ADB6B202D31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F7AAF-6398-4C05-B5A3-B682B2734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E6F79-88DD-4F99-A875-5344A6B66F8E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EFD0-8FCF-4CDF-B043-33E1886B1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65600-2478-49FF-8713-B9EAF8F707B0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5A786-AC22-431D-8417-FC2B6531B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67E97A-DC52-4996-B1F4-099F345B0F6E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0D6BA8-372C-48D7-AE60-CF5C1A1D3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3995738" y="692150"/>
            <a:ext cx="4676775" cy="1470025"/>
          </a:xfrm>
        </p:spPr>
        <p:txBody>
          <a:bodyPr/>
          <a:lstStyle/>
          <a:p>
            <a:r>
              <a:rPr lang="ru-RU" sz="4000" smtClean="0"/>
              <a:t>Задания для подготовки к ГИА по русскому языку. </a:t>
            </a:r>
            <a:r>
              <a:rPr lang="ru-RU" sz="4000" b="1" smtClean="0">
                <a:solidFill>
                  <a:schemeClr val="folHlink"/>
                </a:solidFill>
              </a:rPr>
              <a:t>Вопрос B1.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/>
          </a:p>
        </p:txBody>
      </p:sp>
      <p:pic>
        <p:nvPicPr>
          <p:cNvPr id="13316" name="Picture 4" descr="i?id=605203752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875" y="2060575"/>
            <a:ext cx="3297238" cy="453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Замените просторечное слово «ляпнет» в предложении 18 (Она вечно что-нибудь ляпнет, что всем неудобно…)стилистически нейтральным синонимом. Напишите этот синоним.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932363" y="4508500"/>
            <a:ext cx="2016125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скажет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Замените разговорное слово «жутко» в предложении 37(Было очень жутко.) стилистически нейтральным синонимом. Напишите этот синоним.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543550" y="4797425"/>
            <a:ext cx="1692275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страшно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Замените разговорное слово «поплелся» в предложении 17 (Скрепя сердце я поплелся в кабинет.)стилистически нейтральным синонимом. Напишите этот синоним.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076825" y="4076700"/>
            <a:ext cx="1511300" cy="7207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пошел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Замените разговорное слово «расплылся» в предложении 18 (</a:t>
            </a:r>
            <a:r>
              <a:rPr lang="ru-RU" sz="2800" smtClean="0"/>
              <a:t>У меня медаль,- расплылся я и, не удержавшись, добавил:- </a:t>
            </a:r>
            <a:r>
              <a:rPr lang="ru-RU" smtClean="0"/>
              <a:t>)стилистически нейтральным синонимом. Напишите этот синоним.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067175" y="4941888"/>
            <a:ext cx="1512888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улыбнулся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Замените разговорное слово «калякая» в предложении 8 (Две толстые утки прошли, оживленно калякая, с презрением взглянули на разодетого мальчика, как на чужого, и нырнули одна за другой под забор.) стилистически нейтральным синонимом. Напишите этот синоним.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292725" y="5373688"/>
            <a:ext cx="3024188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разговаривая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Замените просторечное слово «вылезли» в предложении 27 (Чтоб скрипки вылезли на первый план, а мой брат сидел где-то в углу?)стилистически нейтральным синонимом. Напишите этот синоним.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356100" y="4652963"/>
            <a:ext cx="1439863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вышли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153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Arial</vt:lpstr>
      <vt:lpstr>Тема Office</vt:lpstr>
      <vt:lpstr>Задания для подготовки к ГИА по русскому языку. Вопрос B1.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для подготовки к ГИА по русскому языку. Вопрос B1.</dc:title>
  <dc:creator>Администратор</dc:creator>
  <cp:lastModifiedBy>user</cp:lastModifiedBy>
  <cp:revision>3</cp:revision>
  <dcterms:created xsi:type="dcterms:W3CDTF">2014-05-30T03:35:24Z</dcterms:created>
  <dcterms:modified xsi:type="dcterms:W3CDTF">2014-06-05T11:37:59Z</dcterms:modified>
</cp:coreProperties>
</file>