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1" r:id="rId8"/>
    <p:sldId id="265" r:id="rId9"/>
    <p:sldId id="266" r:id="rId10"/>
    <p:sldId id="267" r:id="rId11"/>
    <p:sldId id="268" r:id="rId12"/>
    <p:sldId id="264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3431A-9146-4F2A-A18A-E2225763A97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D2153E-FBCD-4AD9-942D-CE2088E0CDB8}">
      <dgm:prSet phldrT="[Текст]"/>
      <dgm:spPr/>
      <dgm:t>
        <a:bodyPr/>
        <a:lstStyle/>
        <a:p>
          <a:r>
            <a:rPr lang="ru-RU" dirty="0" smtClean="0"/>
            <a:t>Типы питания </a:t>
          </a:r>
          <a:endParaRPr lang="ru-RU" dirty="0"/>
        </a:p>
      </dgm:t>
    </dgm:pt>
    <dgm:pt modelId="{A8E446C2-3C7E-4898-B6D3-D8E6B0A0941A}" type="parTrans" cxnId="{8D213C28-892E-4D8D-AB17-4B91A664591B}">
      <dgm:prSet/>
      <dgm:spPr/>
      <dgm:t>
        <a:bodyPr/>
        <a:lstStyle/>
        <a:p>
          <a:endParaRPr lang="ru-RU"/>
        </a:p>
      </dgm:t>
    </dgm:pt>
    <dgm:pt modelId="{299D3DBF-B556-472D-B8EA-59A11F58CAE0}" type="sibTrans" cxnId="{8D213C28-892E-4D8D-AB17-4B91A664591B}">
      <dgm:prSet/>
      <dgm:spPr/>
      <dgm:t>
        <a:bodyPr/>
        <a:lstStyle/>
        <a:p>
          <a:endParaRPr lang="ru-RU"/>
        </a:p>
      </dgm:t>
    </dgm:pt>
    <dgm:pt modelId="{EE5BD1BC-3B5A-456A-BB31-934C289B8125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Автотрофы</a:t>
          </a:r>
          <a:r>
            <a:rPr lang="ru-RU" dirty="0" smtClean="0"/>
            <a:t> </a:t>
          </a:r>
          <a:endParaRPr lang="ru-RU" dirty="0"/>
        </a:p>
      </dgm:t>
    </dgm:pt>
    <dgm:pt modelId="{0E0A4165-692B-4FDA-AC91-EA9BE1A592C1}" type="parTrans" cxnId="{186965D1-3365-45AE-8651-832EDF99EC44}">
      <dgm:prSet/>
      <dgm:spPr/>
      <dgm:t>
        <a:bodyPr/>
        <a:lstStyle/>
        <a:p>
          <a:endParaRPr lang="ru-RU"/>
        </a:p>
      </dgm:t>
    </dgm:pt>
    <dgm:pt modelId="{AE1DF347-33CE-4B58-A019-1703AFE7CCFF}" type="sibTrans" cxnId="{186965D1-3365-45AE-8651-832EDF99EC44}">
      <dgm:prSet/>
      <dgm:spPr/>
      <dgm:t>
        <a:bodyPr/>
        <a:lstStyle/>
        <a:p>
          <a:endParaRPr lang="ru-RU"/>
        </a:p>
      </dgm:t>
    </dgm:pt>
    <dgm:pt modelId="{0A7D5AC8-3D93-4E2B-9AB4-7ABB0DCE105D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Гетеротрофы</a:t>
          </a:r>
          <a:r>
            <a:rPr lang="ru-RU" dirty="0" smtClean="0"/>
            <a:t> </a:t>
          </a:r>
          <a:endParaRPr lang="ru-RU" dirty="0"/>
        </a:p>
      </dgm:t>
    </dgm:pt>
    <dgm:pt modelId="{21A95AAE-4359-4786-9D07-7C711B0C6FC4}" type="parTrans" cxnId="{F7E7E50B-94B2-4F18-8DB1-D42AC7B0F9F4}">
      <dgm:prSet/>
      <dgm:spPr/>
      <dgm:t>
        <a:bodyPr/>
        <a:lstStyle/>
        <a:p>
          <a:endParaRPr lang="ru-RU"/>
        </a:p>
      </dgm:t>
    </dgm:pt>
    <dgm:pt modelId="{BC78B32D-92B0-4ED4-AC93-ABEE970CF35E}" type="sibTrans" cxnId="{F7E7E50B-94B2-4F18-8DB1-D42AC7B0F9F4}">
      <dgm:prSet/>
      <dgm:spPr/>
      <dgm:t>
        <a:bodyPr/>
        <a:lstStyle/>
        <a:p>
          <a:endParaRPr lang="ru-RU"/>
        </a:p>
      </dgm:t>
    </dgm:pt>
    <dgm:pt modelId="{12BA895D-991E-4EB5-9DE9-5C93EF0A6F9D}" type="pres">
      <dgm:prSet presAssocID="{1353431A-9146-4F2A-A18A-E2225763A97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1AE0C9-AAE7-43A8-A09C-A926AC407680}" type="pres">
      <dgm:prSet presAssocID="{32D2153E-FBCD-4AD9-942D-CE2088E0CDB8}" presName="root1" presStyleCnt="0"/>
      <dgm:spPr/>
    </dgm:pt>
    <dgm:pt modelId="{048A8A6C-282D-422F-B3C9-A1E1457AF8B7}" type="pres">
      <dgm:prSet presAssocID="{32D2153E-FBCD-4AD9-942D-CE2088E0CDB8}" presName="LevelOneTextNode" presStyleLbl="node0" presStyleIdx="0" presStyleCnt="1" custScaleX="71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F3E001-FB99-46F1-8F06-EC345F9631C7}" type="pres">
      <dgm:prSet presAssocID="{32D2153E-FBCD-4AD9-942D-CE2088E0CDB8}" presName="level2hierChild" presStyleCnt="0"/>
      <dgm:spPr/>
    </dgm:pt>
    <dgm:pt modelId="{0EFBDE66-7BA7-4E1A-94B8-10EEF83D9AEB}" type="pres">
      <dgm:prSet presAssocID="{0E0A4165-692B-4FDA-AC91-EA9BE1A592C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C337CA66-940D-47A1-AD20-84CB75187C66}" type="pres">
      <dgm:prSet presAssocID="{0E0A4165-692B-4FDA-AC91-EA9BE1A592C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E27D9B7-A450-4F44-9B6F-4ACFDDCDC1F4}" type="pres">
      <dgm:prSet presAssocID="{EE5BD1BC-3B5A-456A-BB31-934C289B8125}" presName="root2" presStyleCnt="0"/>
      <dgm:spPr/>
    </dgm:pt>
    <dgm:pt modelId="{1CCE68D0-F3F8-4B68-8A04-DC8B8BBFB508}" type="pres">
      <dgm:prSet presAssocID="{EE5BD1BC-3B5A-456A-BB31-934C289B812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79E395-35BD-48BC-85F2-AC22EE71C221}" type="pres">
      <dgm:prSet presAssocID="{EE5BD1BC-3B5A-456A-BB31-934C289B8125}" presName="level3hierChild" presStyleCnt="0"/>
      <dgm:spPr/>
    </dgm:pt>
    <dgm:pt modelId="{58F2A2C8-8F36-4B24-A00B-91FEB75A8B0E}" type="pres">
      <dgm:prSet presAssocID="{21A95AAE-4359-4786-9D07-7C711B0C6FC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A6A4D09-7A8C-4811-AC4C-C9A47C702FFE}" type="pres">
      <dgm:prSet presAssocID="{21A95AAE-4359-4786-9D07-7C711B0C6FC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1FEA67C-3E26-4632-A86C-CD52D07DE044}" type="pres">
      <dgm:prSet presAssocID="{0A7D5AC8-3D93-4E2B-9AB4-7ABB0DCE105D}" presName="root2" presStyleCnt="0"/>
      <dgm:spPr/>
    </dgm:pt>
    <dgm:pt modelId="{64BCB8DB-DD36-456B-8E18-0E64E77FEC71}" type="pres">
      <dgm:prSet presAssocID="{0A7D5AC8-3D93-4E2B-9AB4-7ABB0DCE105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51CFF3-AB58-45C4-819B-63DE1C11CACC}" type="pres">
      <dgm:prSet presAssocID="{0A7D5AC8-3D93-4E2B-9AB4-7ABB0DCE105D}" presName="level3hierChild" presStyleCnt="0"/>
      <dgm:spPr/>
    </dgm:pt>
  </dgm:ptLst>
  <dgm:cxnLst>
    <dgm:cxn modelId="{8D213C28-892E-4D8D-AB17-4B91A664591B}" srcId="{1353431A-9146-4F2A-A18A-E2225763A973}" destId="{32D2153E-FBCD-4AD9-942D-CE2088E0CDB8}" srcOrd="0" destOrd="0" parTransId="{A8E446C2-3C7E-4898-B6D3-D8E6B0A0941A}" sibTransId="{299D3DBF-B556-472D-B8EA-59A11F58CAE0}"/>
    <dgm:cxn modelId="{8A1FF83B-B908-4F03-892E-FFF57E3770B3}" type="presOf" srcId="{0A7D5AC8-3D93-4E2B-9AB4-7ABB0DCE105D}" destId="{64BCB8DB-DD36-456B-8E18-0E64E77FEC71}" srcOrd="0" destOrd="0" presId="urn:microsoft.com/office/officeart/2005/8/layout/hierarchy2"/>
    <dgm:cxn modelId="{7C1A668C-643E-43E4-8ED8-3C0C24B84AC2}" type="presOf" srcId="{0E0A4165-692B-4FDA-AC91-EA9BE1A592C1}" destId="{C337CA66-940D-47A1-AD20-84CB75187C66}" srcOrd="1" destOrd="0" presId="urn:microsoft.com/office/officeart/2005/8/layout/hierarchy2"/>
    <dgm:cxn modelId="{69FBE83D-9999-474F-A384-E1F6CC441F51}" type="presOf" srcId="{1353431A-9146-4F2A-A18A-E2225763A973}" destId="{12BA895D-991E-4EB5-9DE9-5C93EF0A6F9D}" srcOrd="0" destOrd="0" presId="urn:microsoft.com/office/officeart/2005/8/layout/hierarchy2"/>
    <dgm:cxn modelId="{EF33EE9F-4081-4245-B362-EFD6210132C9}" type="presOf" srcId="{21A95AAE-4359-4786-9D07-7C711B0C6FC4}" destId="{58F2A2C8-8F36-4B24-A00B-91FEB75A8B0E}" srcOrd="0" destOrd="0" presId="urn:microsoft.com/office/officeart/2005/8/layout/hierarchy2"/>
    <dgm:cxn modelId="{186965D1-3365-45AE-8651-832EDF99EC44}" srcId="{32D2153E-FBCD-4AD9-942D-CE2088E0CDB8}" destId="{EE5BD1BC-3B5A-456A-BB31-934C289B8125}" srcOrd="0" destOrd="0" parTransId="{0E0A4165-692B-4FDA-AC91-EA9BE1A592C1}" sibTransId="{AE1DF347-33CE-4B58-A019-1703AFE7CCFF}"/>
    <dgm:cxn modelId="{6D71A290-1718-4FD1-8A20-E72539C0FB81}" type="presOf" srcId="{EE5BD1BC-3B5A-456A-BB31-934C289B8125}" destId="{1CCE68D0-F3F8-4B68-8A04-DC8B8BBFB508}" srcOrd="0" destOrd="0" presId="urn:microsoft.com/office/officeart/2005/8/layout/hierarchy2"/>
    <dgm:cxn modelId="{8A3E322C-FF9F-4DB4-BAE1-496739BD48E9}" type="presOf" srcId="{21A95AAE-4359-4786-9D07-7C711B0C6FC4}" destId="{0A6A4D09-7A8C-4811-AC4C-C9A47C702FFE}" srcOrd="1" destOrd="0" presId="urn:microsoft.com/office/officeart/2005/8/layout/hierarchy2"/>
    <dgm:cxn modelId="{F7E7E50B-94B2-4F18-8DB1-D42AC7B0F9F4}" srcId="{32D2153E-FBCD-4AD9-942D-CE2088E0CDB8}" destId="{0A7D5AC8-3D93-4E2B-9AB4-7ABB0DCE105D}" srcOrd="1" destOrd="0" parTransId="{21A95AAE-4359-4786-9D07-7C711B0C6FC4}" sibTransId="{BC78B32D-92B0-4ED4-AC93-ABEE970CF35E}"/>
    <dgm:cxn modelId="{3E8AD23E-96D8-4B15-895C-5ED3A1B9E0C9}" type="presOf" srcId="{32D2153E-FBCD-4AD9-942D-CE2088E0CDB8}" destId="{048A8A6C-282D-422F-B3C9-A1E1457AF8B7}" srcOrd="0" destOrd="0" presId="urn:microsoft.com/office/officeart/2005/8/layout/hierarchy2"/>
    <dgm:cxn modelId="{C1CEE17C-1EA6-41AD-818B-F3616B63E2B0}" type="presOf" srcId="{0E0A4165-692B-4FDA-AC91-EA9BE1A592C1}" destId="{0EFBDE66-7BA7-4E1A-94B8-10EEF83D9AEB}" srcOrd="0" destOrd="0" presId="urn:microsoft.com/office/officeart/2005/8/layout/hierarchy2"/>
    <dgm:cxn modelId="{99FD725F-B5E5-42EA-9A52-0A37D86CE6F6}" type="presParOf" srcId="{12BA895D-991E-4EB5-9DE9-5C93EF0A6F9D}" destId="{8E1AE0C9-AAE7-43A8-A09C-A926AC407680}" srcOrd="0" destOrd="0" presId="urn:microsoft.com/office/officeart/2005/8/layout/hierarchy2"/>
    <dgm:cxn modelId="{DF815F75-1ABD-4AB5-964C-D8DAD25D8467}" type="presParOf" srcId="{8E1AE0C9-AAE7-43A8-A09C-A926AC407680}" destId="{048A8A6C-282D-422F-B3C9-A1E1457AF8B7}" srcOrd="0" destOrd="0" presId="urn:microsoft.com/office/officeart/2005/8/layout/hierarchy2"/>
    <dgm:cxn modelId="{CF54E1AE-18DC-416D-88DB-8E5F687D33B0}" type="presParOf" srcId="{8E1AE0C9-AAE7-43A8-A09C-A926AC407680}" destId="{8BF3E001-FB99-46F1-8F06-EC345F9631C7}" srcOrd="1" destOrd="0" presId="urn:microsoft.com/office/officeart/2005/8/layout/hierarchy2"/>
    <dgm:cxn modelId="{143BF748-ABF0-4108-9D3F-3DCF5BEA4BB4}" type="presParOf" srcId="{8BF3E001-FB99-46F1-8F06-EC345F9631C7}" destId="{0EFBDE66-7BA7-4E1A-94B8-10EEF83D9AEB}" srcOrd="0" destOrd="0" presId="urn:microsoft.com/office/officeart/2005/8/layout/hierarchy2"/>
    <dgm:cxn modelId="{20FC18EA-461A-405D-B6F6-45F461DBA5A9}" type="presParOf" srcId="{0EFBDE66-7BA7-4E1A-94B8-10EEF83D9AEB}" destId="{C337CA66-940D-47A1-AD20-84CB75187C66}" srcOrd="0" destOrd="0" presId="urn:microsoft.com/office/officeart/2005/8/layout/hierarchy2"/>
    <dgm:cxn modelId="{30946BF9-C0F8-45F1-BC2B-DB2EC9E3449A}" type="presParOf" srcId="{8BF3E001-FB99-46F1-8F06-EC345F9631C7}" destId="{FE27D9B7-A450-4F44-9B6F-4ACFDDCDC1F4}" srcOrd="1" destOrd="0" presId="urn:microsoft.com/office/officeart/2005/8/layout/hierarchy2"/>
    <dgm:cxn modelId="{E08AECC2-67AB-45EB-9832-6A7C492D00BE}" type="presParOf" srcId="{FE27D9B7-A450-4F44-9B6F-4ACFDDCDC1F4}" destId="{1CCE68D0-F3F8-4B68-8A04-DC8B8BBFB508}" srcOrd="0" destOrd="0" presId="urn:microsoft.com/office/officeart/2005/8/layout/hierarchy2"/>
    <dgm:cxn modelId="{DD18B562-FBA3-4D7F-9893-EB89C9ACA434}" type="presParOf" srcId="{FE27D9B7-A450-4F44-9B6F-4ACFDDCDC1F4}" destId="{C479E395-35BD-48BC-85F2-AC22EE71C221}" srcOrd="1" destOrd="0" presId="urn:microsoft.com/office/officeart/2005/8/layout/hierarchy2"/>
    <dgm:cxn modelId="{00DF66EF-30FB-4C0F-9F8C-12992FD5983A}" type="presParOf" srcId="{8BF3E001-FB99-46F1-8F06-EC345F9631C7}" destId="{58F2A2C8-8F36-4B24-A00B-91FEB75A8B0E}" srcOrd="2" destOrd="0" presId="urn:microsoft.com/office/officeart/2005/8/layout/hierarchy2"/>
    <dgm:cxn modelId="{8B4661AE-65F7-4611-9246-0A00291884C9}" type="presParOf" srcId="{58F2A2C8-8F36-4B24-A00B-91FEB75A8B0E}" destId="{0A6A4D09-7A8C-4811-AC4C-C9A47C702FFE}" srcOrd="0" destOrd="0" presId="urn:microsoft.com/office/officeart/2005/8/layout/hierarchy2"/>
    <dgm:cxn modelId="{43ACD28A-3D83-49F7-B0CF-A0F3ED5DA511}" type="presParOf" srcId="{8BF3E001-FB99-46F1-8F06-EC345F9631C7}" destId="{91FEA67C-3E26-4632-A86C-CD52D07DE044}" srcOrd="3" destOrd="0" presId="urn:microsoft.com/office/officeart/2005/8/layout/hierarchy2"/>
    <dgm:cxn modelId="{EC2F57F2-1415-45DA-989A-10B67BF7264A}" type="presParOf" srcId="{91FEA67C-3E26-4632-A86C-CD52D07DE044}" destId="{64BCB8DB-DD36-456B-8E18-0E64E77FEC71}" srcOrd="0" destOrd="0" presId="urn:microsoft.com/office/officeart/2005/8/layout/hierarchy2"/>
    <dgm:cxn modelId="{7CA6F2E0-7B03-4E2B-B253-3D1E03F4027A}" type="presParOf" srcId="{91FEA67C-3E26-4632-A86C-CD52D07DE044}" destId="{0051CFF3-AB58-45C4-819B-63DE1C11CA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8A8A6C-282D-422F-B3C9-A1E1457AF8B7}">
      <dsp:nvSpPr>
        <dsp:cNvPr id="0" name=""/>
        <dsp:cNvSpPr/>
      </dsp:nvSpPr>
      <dsp:spPr>
        <a:xfrm>
          <a:off x="1821" y="1386739"/>
          <a:ext cx="2499849" cy="17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Типы питания </a:t>
          </a:r>
          <a:endParaRPr lang="ru-RU" sz="4200" kern="1200" dirty="0"/>
        </a:p>
      </dsp:txBody>
      <dsp:txXfrm>
        <a:off x="1821" y="1386739"/>
        <a:ext cx="2499849" cy="1752484"/>
      </dsp:txXfrm>
    </dsp:sp>
    <dsp:sp modelId="{0EFBDE66-7BA7-4E1A-94B8-10EEF83D9AEB}">
      <dsp:nvSpPr>
        <dsp:cNvPr id="0" name=""/>
        <dsp:cNvSpPr/>
      </dsp:nvSpPr>
      <dsp:spPr>
        <a:xfrm rot="19457599">
          <a:off x="2339388" y="1724293"/>
          <a:ext cx="1726553" cy="69697"/>
        </a:xfrm>
        <a:custGeom>
          <a:avLst/>
          <a:gdLst/>
          <a:ahLst/>
          <a:cxnLst/>
          <a:rect l="0" t="0" r="0" b="0"/>
          <a:pathLst>
            <a:path>
              <a:moveTo>
                <a:pt x="0" y="34848"/>
              </a:moveTo>
              <a:lnTo>
                <a:pt x="1726553" y="348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9457599">
        <a:off x="3159501" y="1715978"/>
        <a:ext cx="86327" cy="86327"/>
      </dsp:txXfrm>
    </dsp:sp>
    <dsp:sp modelId="{1CCE68D0-F3F8-4B68-8A04-DC8B8BBFB508}">
      <dsp:nvSpPr>
        <dsp:cNvPr id="0" name=""/>
        <dsp:cNvSpPr/>
      </dsp:nvSpPr>
      <dsp:spPr>
        <a:xfrm>
          <a:off x="3903658" y="379060"/>
          <a:ext cx="3504969" cy="17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hlinkClick xmlns:r="http://schemas.openxmlformats.org/officeDocument/2006/relationships" r:id="" action="ppaction://hlinksldjump"/>
            </a:rPr>
            <a:t>Автотрофы</a:t>
          </a:r>
          <a:r>
            <a:rPr lang="ru-RU" sz="4200" kern="1200" dirty="0" smtClean="0"/>
            <a:t> </a:t>
          </a:r>
          <a:endParaRPr lang="ru-RU" sz="4200" kern="1200" dirty="0"/>
        </a:p>
      </dsp:txBody>
      <dsp:txXfrm>
        <a:off x="3903658" y="379060"/>
        <a:ext cx="3504969" cy="1752484"/>
      </dsp:txXfrm>
    </dsp:sp>
    <dsp:sp modelId="{58F2A2C8-8F36-4B24-A00B-91FEB75A8B0E}">
      <dsp:nvSpPr>
        <dsp:cNvPr id="0" name=""/>
        <dsp:cNvSpPr/>
      </dsp:nvSpPr>
      <dsp:spPr>
        <a:xfrm rot="2142401">
          <a:off x="2339388" y="2731972"/>
          <a:ext cx="1726553" cy="69697"/>
        </a:xfrm>
        <a:custGeom>
          <a:avLst/>
          <a:gdLst/>
          <a:ahLst/>
          <a:cxnLst/>
          <a:rect l="0" t="0" r="0" b="0"/>
          <a:pathLst>
            <a:path>
              <a:moveTo>
                <a:pt x="0" y="34848"/>
              </a:moveTo>
              <a:lnTo>
                <a:pt x="1726553" y="348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142401">
        <a:off x="3159501" y="2723657"/>
        <a:ext cx="86327" cy="86327"/>
      </dsp:txXfrm>
    </dsp:sp>
    <dsp:sp modelId="{64BCB8DB-DD36-456B-8E18-0E64E77FEC71}">
      <dsp:nvSpPr>
        <dsp:cNvPr id="0" name=""/>
        <dsp:cNvSpPr/>
      </dsp:nvSpPr>
      <dsp:spPr>
        <a:xfrm>
          <a:off x="3903658" y="2394417"/>
          <a:ext cx="3504969" cy="1752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hlinkClick xmlns:r="http://schemas.openxmlformats.org/officeDocument/2006/relationships" r:id="" action="ppaction://hlinksldjump"/>
            </a:rPr>
            <a:t>Гетеротрофы</a:t>
          </a:r>
          <a:r>
            <a:rPr lang="ru-RU" sz="4200" kern="1200" dirty="0" smtClean="0"/>
            <a:t> </a:t>
          </a:r>
          <a:endParaRPr lang="ru-RU" sz="4200" kern="1200" dirty="0"/>
        </a:p>
      </dsp:txBody>
      <dsp:txXfrm>
        <a:off x="3903658" y="2394417"/>
        <a:ext cx="3504969" cy="1752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fld id="{6B2C6537-7E08-45C2-A41D-693DBF53133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27BD261C-9F76-404C-B5C5-E867B55A78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4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13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email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C6537-7E08-45C2-A41D-693DBF53133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D261C-9F76-404C-B5C5-E867B55A7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C6537-7E08-45C2-A41D-693DBF53133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D261C-9F76-404C-B5C5-E867B55A7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2C6537-7E08-45C2-A41D-693DBF53133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BD261C-9F76-404C-B5C5-E867B55A7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2C6537-7E08-45C2-A41D-693DBF53133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BD261C-9F76-404C-B5C5-E867B55A7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C6537-7E08-45C2-A41D-693DBF53133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D261C-9F76-404C-B5C5-E867B55A7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C6537-7E08-45C2-A41D-693DBF53133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D261C-9F76-404C-B5C5-E867B55A7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C6537-7E08-45C2-A41D-693DBF53133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D261C-9F76-404C-B5C5-E867B55A7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C6537-7E08-45C2-A41D-693DBF53133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D261C-9F76-404C-B5C5-E867B55A7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C6537-7E08-45C2-A41D-693DBF53133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D261C-9F76-404C-B5C5-E867B55A7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C6537-7E08-45C2-A41D-693DBF53133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D261C-9F76-404C-B5C5-E867B55A7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C6537-7E08-45C2-A41D-693DBF53133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D261C-9F76-404C-B5C5-E867B55A7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C6537-7E08-45C2-A41D-693DBF53133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D261C-9F76-404C-B5C5-E867B55A7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2C6537-7E08-45C2-A41D-693DBF53133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BD261C-9F76-404C-B5C5-E867B55A78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5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zoom.ru/%D0%9C%D0%BE%D1%80%D0%B5/%D0%BE%D0%B1%D0%BE%D0%B8/58697/z165.9/" TargetMode="External"/><Relationship Id="rId3" Type="http://schemas.openxmlformats.org/officeDocument/2006/relationships/hyperlink" Target="http://ru.wikipedia.org/wiki/%D0%A5%D0%BB%D0%BE%D1%80%D0%BE%D0%BF%D0%BB%D0%B0%D1%81%D1%82" TargetMode="External"/><Relationship Id="rId7" Type="http://schemas.openxmlformats.org/officeDocument/2006/relationships/hyperlink" Target="http://desktop.kazansoft.ru/wallpaper/3116.html" TargetMode="External"/><Relationship Id="rId2" Type="http://schemas.openxmlformats.org/officeDocument/2006/relationships/hyperlink" Target="http://100-000-pochemu.info/id/17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quariumhome.ru/plant110.htm" TargetMode="External"/><Relationship Id="rId5" Type="http://schemas.openxmlformats.org/officeDocument/2006/relationships/hyperlink" Target="http://www.ozelenenie.net/allld/encld/ldg10x7.php" TargetMode="External"/><Relationship Id="rId4" Type="http://schemas.openxmlformats.org/officeDocument/2006/relationships/hyperlink" Target="http://900igr.net/kartinki/biologija/Vozdushnoe-pitanie-rastenij/013-Organy-pitanija-rastenija.html" TargetMode="External"/><Relationship Id="rId9" Type="http://schemas.openxmlformats.org/officeDocument/2006/relationships/hyperlink" Target="http://macro-photo.info/p/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природоведения в 5 классе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питается растение?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57200"/>
            <a:ext cx="6772300" cy="762000"/>
          </a:xfrm>
        </p:spPr>
        <p:txBody>
          <a:bodyPr/>
          <a:lstStyle/>
          <a:p>
            <a:r>
              <a:rPr lang="ru-RU" dirty="0" smtClean="0"/>
              <a:t>Гетеротрофы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desktop.kazansoft.ru/bigimages/nature/plant/img-e11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643050"/>
            <a:ext cx="3714776" cy="4357718"/>
          </a:xfrm>
          <a:prstGeom prst="rect">
            <a:avLst/>
          </a:prstGeom>
          <a:noFill/>
        </p:spPr>
      </p:pic>
      <p:pic>
        <p:nvPicPr>
          <p:cNvPr id="26628" name="Picture 4" descr="http://www.1zoom.ru/big/57/58697-Andros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283" y="3589711"/>
            <a:ext cx="4357717" cy="3268289"/>
          </a:xfrm>
          <a:prstGeom prst="rect">
            <a:avLst/>
          </a:prstGeom>
          <a:noFill/>
        </p:spPr>
      </p:pic>
      <p:pic>
        <p:nvPicPr>
          <p:cNvPr id="26630" name="Picture 6" descr="http://desktop.kazansoft.ru/bigimages/animals/birds/img-c8b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57318" y="0"/>
            <a:ext cx="4386682" cy="3500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Лист – орган воздушного питания растения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macro-photo.info/images/20100710145903_010_macr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500174"/>
            <a:ext cx="5686582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Отгадаем загадку. Один – в земле купается, Другой – в лучах купается. И хотя они друзья,- Поменяться им нельзя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hlinkClick r:id="rId2"/>
              </a:rPr>
              <a:t>http://100-000-pochemu.info/id/1733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http://ru.wikipedia.org/wiki/%D0%A5%D0%BB%D0%BE%D1%80%D0%BE%D0%BF%D0%BB%D0%B0%D1%81%D1%82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http://900igr.net/kartinki/biologija/Vozdushnoe-pitanie-rastenij/013-Organy-pitanija-rastenija.html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http://www.ozelenenie.net/allld/encld/ldg10x7.php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http://www.aquariumhome.ru/plant110.htm</a:t>
            </a:r>
            <a:endParaRPr lang="ru-RU" sz="1800" dirty="0" smtClean="0"/>
          </a:p>
          <a:p>
            <a:r>
              <a:rPr lang="en-US" sz="1800" dirty="0" smtClean="0">
                <a:hlinkClick r:id="rId7"/>
              </a:rPr>
              <a:t>http://desktop.kazansoft.ru/wallpaper/3116.html</a:t>
            </a:r>
            <a:endParaRPr lang="ru-RU" sz="1800" dirty="0" smtClean="0"/>
          </a:p>
          <a:p>
            <a:r>
              <a:rPr lang="en-US" sz="1800" dirty="0" smtClean="0">
                <a:hlinkClick r:id="rId8"/>
              </a:rPr>
              <a:t>http://www.1zoom.ru/%D0%9C%D0%BE%D1%80%D0%B5/%D0%BE%D0%B1%D0%BE%D0%B8/58697/z165.9/</a:t>
            </a:r>
            <a:endParaRPr lang="ru-RU" sz="1800" dirty="0" smtClean="0"/>
          </a:p>
          <a:p>
            <a:r>
              <a:rPr lang="en-US" sz="1800" dirty="0" smtClean="0">
                <a:hlinkClick r:id="rId9"/>
              </a:rPr>
              <a:t>http://macro-photo.info/p/9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 знаний: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8072462" cy="4768865"/>
          </a:xfrm>
        </p:spPr>
        <p:txBody>
          <a:bodyPr/>
          <a:lstStyle/>
          <a:p>
            <a:r>
              <a:rPr lang="ru-RU" sz="2800" dirty="0" smtClean="0"/>
              <a:t>Как называются вещества, образованные в живом организме?</a:t>
            </a:r>
          </a:p>
          <a:p>
            <a:r>
              <a:rPr lang="ru-RU" sz="2800" dirty="0" smtClean="0"/>
              <a:t>Какие вещества могут образовываться  у растений?</a:t>
            </a:r>
          </a:p>
          <a:p>
            <a:r>
              <a:rPr lang="ru-RU" sz="2800" dirty="0" smtClean="0"/>
              <a:t>Что такое питание?</a:t>
            </a:r>
          </a:p>
          <a:p>
            <a:r>
              <a:rPr lang="ru-RU" sz="2800" dirty="0" smtClean="0"/>
              <a:t>Для чего необходимо питание?</a:t>
            </a:r>
          </a:p>
          <a:p>
            <a:r>
              <a:rPr lang="ru-RU" sz="2800" dirty="0" smtClean="0"/>
              <a:t>Как питаются разные животные?</a:t>
            </a:r>
          </a:p>
          <a:p>
            <a:r>
              <a:rPr lang="ru-RU" sz="2800" dirty="0" smtClean="0"/>
              <a:t>От чего зависит количество пищи, которое употребляет животное?</a:t>
            </a:r>
          </a:p>
          <a:p>
            <a:r>
              <a:rPr lang="ru-RU" sz="2800" dirty="0" smtClean="0"/>
              <a:t>Какие приспособления есть у животных для добывания пищи?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Опыт Ван Гельмонта. Объясните, за счет чего растение увеличилось в размерах и массе за 5 лет на 58 кг?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600200"/>
            <a:ext cx="3471858" cy="4525963"/>
          </a:xfrm>
        </p:spPr>
        <p:txBody>
          <a:bodyPr/>
          <a:lstStyle/>
          <a:p>
            <a:r>
              <a:rPr lang="ru-RU" dirty="0" smtClean="0"/>
              <a:t>Почему на свету листья зеленого цвета?</a:t>
            </a:r>
          </a:p>
          <a:p>
            <a:r>
              <a:rPr lang="ru-RU" dirty="0" smtClean="0"/>
              <a:t>Где находится в листьях хлорофилл?</a:t>
            </a:r>
            <a:endParaRPr lang="ru-RU" dirty="0"/>
          </a:p>
        </p:txBody>
      </p:sp>
      <p:pic>
        <p:nvPicPr>
          <p:cNvPr id="19458" name="Picture 2" descr="http://100-000-pochemu.info/wp-content/uploads/2010/12/muzyka1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0042"/>
            <a:ext cx="5181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Хлоропла́сты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6350" y="1142984"/>
            <a:ext cx="7410450" cy="4983179"/>
          </a:xfrm>
        </p:spPr>
        <p:txBody>
          <a:bodyPr/>
          <a:lstStyle/>
          <a:p>
            <a:r>
              <a:rPr lang="ru-RU" sz="2800" dirty="0" smtClean="0"/>
              <a:t>зелёные пластиды, которые встречаются в клетках растений и некоторых бактерий. С их помощью происходит фотосинтез. Хлоропласты содержат </a:t>
            </a:r>
            <a:r>
              <a:rPr lang="ru-RU" sz="2800" u="sng" dirty="0" smtClean="0"/>
              <a:t>хлорофилл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482" name="Picture 2" descr="http://upload.wikimedia.org/wikipedia/commons/thumb/4/49/Plagiomnium_affine_laminazellen.jpeg/250px-Plagiomnium_affine_laminazellen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3286124"/>
            <a:ext cx="4749832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Лаборатория фабрики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900igr.net/datai/biologija/Vozdushnoe-pitanie-rastenij/0008-005-Organy-pitanija-rastenij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3211364"/>
            <a:ext cx="3000396" cy="3646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43050"/>
            <a:ext cx="5153038" cy="2614618"/>
          </a:xfrm>
        </p:spPr>
        <p:txBody>
          <a:bodyPr/>
          <a:lstStyle/>
          <a:p>
            <a:r>
              <a:rPr lang="ru-RU" dirty="0" smtClean="0"/>
              <a:t>Растение кормит себя само, улавливая свет и образуя органические вещества из воды и углекислого газа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76350" y="1600200"/>
          <a:ext cx="74104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Автотрофы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www.ozelenenie.net/img/ldg10x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4286280" cy="3810000"/>
          </a:xfrm>
          <a:prstGeom prst="rect">
            <a:avLst/>
          </a:prstGeom>
          <a:noFill/>
        </p:spPr>
      </p:pic>
      <p:pic>
        <p:nvPicPr>
          <p:cNvPr id="24580" name="Picture 4" descr="http://www.aquariumhome.ru/images/content/plant/1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500173"/>
            <a:ext cx="3881438" cy="3803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вощи">
  <a:themeElements>
    <a:clrScheme name="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овощи</Template>
  <TotalTime>50</TotalTime>
  <Words>137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овощи</vt:lpstr>
      <vt:lpstr>Как питается растение?</vt:lpstr>
      <vt:lpstr>Актуализация знаний:</vt:lpstr>
      <vt:lpstr>Слайд 3</vt:lpstr>
      <vt:lpstr>Слайд 4</vt:lpstr>
      <vt:lpstr>Хлоропла́сты</vt:lpstr>
      <vt:lpstr>Слайд 6</vt:lpstr>
      <vt:lpstr>Слайд 7</vt:lpstr>
      <vt:lpstr>Слайд 8</vt:lpstr>
      <vt:lpstr>Автотрофы </vt:lpstr>
      <vt:lpstr>Гетеротрофы </vt:lpstr>
      <vt:lpstr>Лист – орган воздушного питания растения </vt:lpstr>
      <vt:lpstr>Слайд 12</vt:lpstr>
      <vt:lpstr>Источники информации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питается растение?</dc:title>
  <dc:creator>светлана</dc:creator>
  <cp:lastModifiedBy>User</cp:lastModifiedBy>
  <cp:revision>11</cp:revision>
  <dcterms:created xsi:type="dcterms:W3CDTF">2012-01-03T13:16:50Z</dcterms:created>
  <dcterms:modified xsi:type="dcterms:W3CDTF">2012-11-05T07:22:54Z</dcterms:modified>
</cp:coreProperties>
</file>