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45D36-1C7F-4347-8C17-166C620BEC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CA082-FEB3-4BBC-90BD-989675117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A082-FEB3-4BBC-90BD-9896751179C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email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70441B3-0977-4206-9662-D5AFC878A81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40789-0CB6-4DB9-B5B0-9B57346B7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008000"/>
                </a:solidFill>
                <a:latin typeface="Moonlight" pitchFamily="2" charset="0"/>
              </a:rPr>
              <a:t>Как идет жизнь на Земле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8000"/>
              </a:solidFill>
              <a:latin typeface="Moonligh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Осетр </a:t>
            </a:r>
            <a:endParaRPr lang="ru-RU" dirty="0"/>
          </a:p>
        </p:txBody>
      </p:sp>
      <p:pic>
        <p:nvPicPr>
          <p:cNvPr id="34818" name="Picture 2" descr="http://fish-book.ru/images/299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363" y="1643050"/>
            <a:ext cx="8647753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528638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Живет 100 лет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Лиственница </a:t>
            </a:r>
            <a:endParaRPr lang="ru-RU" dirty="0"/>
          </a:p>
        </p:txBody>
      </p:sp>
      <p:pic>
        <p:nvPicPr>
          <p:cNvPr id="35842" name="Picture 2" descr="http://greensiberia.ru/uploads/posts/2011-05/1306743886_145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85860"/>
            <a:ext cx="7358114" cy="5327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00826" y="1643050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Живет до 700 лет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 </a:t>
            </a:r>
            <a:endParaRPr lang="ru-RU" dirty="0"/>
          </a:p>
        </p:txBody>
      </p:sp>
      <p:pic>
        <p:nvPicPr>
          <p:cNvPr id="36866" name="Picture 2" descr="http://www.symbolsbook.ru/images/D/Acor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14421"/>
            <a:ext cx="7715304" cy="53742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21442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Живет до 2000 лет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resher.ru/wp-content/images3/zhivotnye-roditeli-i-deti/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96057" cy="4143380"/>
          </a:xfrm>
          <a:prstGeom prst="rect">
            <a:avLst/>
          </a:prstGeom>
          <a:noFill/>
        </p:spPr>
      </p:pic>
      <p:pic>
        <p:nvPicPr>
          <p:cNvPr id="37892" name="Picture 4" descr="Животные - родители и де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1822" y="285728"/>
            <a:ext cx="4022178" cy="6048388"/>
          </a:xfrm>
          <a:prstGeom prst="rect">
            <a:avLst/>
          </a:prstGeom>
          <a:noFill/>
        </p:spPr>
      </p:pic>
      <p:pic>
        <p:nvPicPr>
          <p:cNvPr id="37894" name="Picture 6" descr="Животные - родители и дет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28910"/>
            <a:ext cx="261284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Животные - родители и де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81750" cy="3914776"/>
          </a:xfrm>
          <a:prstGeom prst="rect">
            <a:avLst/>
          </a:prstGeom>
          <a:noFill/>
        </p:spPr>
      </p:pic>
      <p:pic>
        <p:nvPicPr>
          <p:cNvPr id="38916" name="Picture 4" descr="Животные - родители и де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1081" y="2285968"/>
            <a:ext cx="424291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Животные - родители и де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6248" cy="6303306"/>
          </a:xfrm>
          <a:prstGeom prst="rect">
            <a:avLst/>
          </a:prstGeom>
          <a:noFill/>
        </p:spPr>
      </p:pic>
      <p:pic>
        <p:nvPicPr>
          <p:cNvPr id="39940" name="Picture 4" descr="Животные - родители и де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229"/>
            <a:ext cx="4214810" cy="6255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Животные - родители и де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81750" cy="4343400"/>
          </a:xfrm>
          <a:prstGeom prst="rect">
            <a:avLst/>
          </a:prstGeom>
          <a:noFill/>
        </p:spPr>
      </p:pic>
      <p:pic>
        <p:nvPicPr>
          <p:cNvPr id="40964" name="Picture 4" descr="Животные - родители и де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5160" y="3286124"/>
            <a:ext cx="573884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Животные - родители и де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28992" cy="5079988"/>
          </a:xfrm>
          <a:prstGeom prst="rect">
            <a:avLst/>
          </a:prstGeom>
          <a:noFill/>
        </p:spPr>
      </p:pic>
      <p:pic>
        <p:nvPicPr>
          <p:cNvPr id="41986" name="Picture 2" descr="Животные - родители и де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2250" y="2609849"/>
            <a:ext cx="638175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6043626" cy="1143000"/>
          </a:xfrm>
        </p:spPr>
        <p:txBody>
          <a:bodyPr/>
          <a:lstStyle/>
          <a:p>
            <a:r>
              <a:rPr lang="ru-RU" dirty="0" smtClean="0"/>
              <a:t>Ян Баптиста  </a:t>
            </a:r>
            <a:r>
              <a:rPr lang="ru-RU" dirty="0" err="1" smtClean="0"/>
              <a:t>ван</a:t>
            </a:r>
            <a:r>
              <a:rPr lang="ru-RU" dirty="0" smtClean="0"/>
              <a:t> Гельмонт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600200"/>
            <a:ext cx="32575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upload.wikimedia.org/wikipedia/commons/thumb/1/19/Jan_Baptist_van_Helmont_portrait.jpg/180px-Jan_Baptist_van_Helmont_portra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1500174"/>
            <a:ext cx="3568751" cy="4500594"/>
          </a:xfrm>
          <a:prstGeom prst="rect">
            <a:avLst/>
          </a:prstGeom>
          <a:noFill/>
        </p:spPr>
      </p:pic>
      <p:pic>
        <p:nvPicPr>
          <p:cNvPr id="43012" name="Picture 4" descr="http://thumbs.dreamstime.com/thumblarge_513/1276697006kQjdr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643050"/>
            <a:ext cx="3810000" cy="2533651"/>
          </a:xfrm>
          <a:prstGeom prst="rect">
            <a:avLst/>
          </a:prstGeom>
          <a:noFill/>
        </p:spPr>
      </p:pic>
      <p:pic>
        <p:nvPicPr>
          <p:cNvPr id="43014" name="Picture 6" descr="http://veganu.ru/wp-content/uploads/2009/11/193-150x1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928670"/>
            <a:ext cx="1714480" cy="1714480"/>
          </a:xfrm>
          <a:prstGeom prst="rect">
            <a:avLst/>
          </a:prstGeom>
          <a:noFill/>
        </p:spPr>
      </p:pic>
      <p:pic>
        <p:nvPicPr>
          <p:cNvPr id="43016" name="Picture 8" descr="http://www.symbolsbook.ru/images/M/Mous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429125"/>
            <a:ext cx="3238500" cy="2428875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5000628" y="3643314"/>
            <a:ext cx="571504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Франческо</a:t>
            </a:r>
            <a:r>
              <a:rPr lang="ru-RU" dirty="0" smtClean="0"/>
              <a:t> Реди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r>
              <a:rPr lang="ru-RU" dirty="0" smtClean="0"/>
              <a:t>Опыт </a:t>
            </a:r>
            <a:endParaRPr lang="ru-RU" dirty="0"/>
          </a:p>
        </p:txBody>
      </p:sp>
      <p:pic>
        <p:nvPicPr>
          <p:cNvPr id="44034" name="Picture 2" descr="http://www.darwin.museum.ru/expos/livenature/images/p/francesco_re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08110" y="1643050"/>
            <a:ext cx="3531895" cy="4286280"/>
          </a:xfrm>
          <a:prstGeom prst="rect">
            <a:avLst/>
          </a:prstGeom>
          <a:noFill/>
        </p:spPr>
      </p:pic>
      <p:pic>
        <p:nvPicPr>
          <p:cNvPr id="44038" name="Picture 6" descr="http://t3.gstatic.com/images?q=tbn:ANd9GcStIn1x6aVPm78WifqI5VWcCr1_c4eJ8XdWb53zzoiTf4OJL_z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500306"/>
            <a:ext cx="496607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37/708/37708174_33883073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3" y="0"/>
            <a:ext cx="4381498" cy="3286124"/>
          </a:xfrm>
          <a:prstGeom prst="rect">
            <a:avLst/>
          </a:prstGeom>
          <a:noFill/>
        </p:spPr>
      </p:pic>
      <p:pic>
        <p:nvPicPr>
          <p:cNvPr id="1028" name="Picture 4" descr="http://svetlana03.ucoz.ru/_ld/0/334274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80460"/>
            <a:ext cx="4572000" cy="3177540"/>
          </a:xfrm>
          <a:prstGeom prst="rect">
            <a:avLst/>
          </a:prstGeom>
          <a:noFill/>
        </p:spPr>
      </p:pic>
      <p:pic>
        <p:nvPicPr>
          <p:cNvPr id="1030" name="Picture 6" descr="http://desktop.kazansoft.ru/bigimages/animals/lizard/img-c42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5815" y="3701861"/>
            <a:ext cx="4208185" cy="3156139"/>
          </a:xfrm>
          <a:prstGeom prst="rect">
            <a:avLst/>
          </a:prstGeom>
          <a:noFill/>
        </p:spPr>
      </p:pic>
      <p:pic>
        <p:nvPicPr>
          <p:cNvPr id="1032" name="Picture 8" descr="http://www.moidesktop.ru/wp-content/uploads/2009/09/wall_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38149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3.bp.blogspot.com/_7LOl3UxkM14/S9KHrWfd3FI/AAAAAAAABFY/GqLztgCDcng/s1600/yfctrjvjt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Стадии развития 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4" name="Picture 4" descr="http://aquariumlib.ru/books/item/f00/s00/z0000003/pic/000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85926"/>
            <a:ext cx="6715173" cy="2025210"/>
          </a:xfrm>
          <a:prstGeom prst="rect">
            <a:avLst/>
          </a:prstGeom>
          <a:noFill/>
        </p:spPr>
      </p:pic>
      <p:pic>
        <p:nvPicPr>
          <p:cNvPr id="6" name="Picture 4" descr="http://aquariumlib.ru/books/item/f00/s00/z0000003/pic/000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071942"/>
            <a:ext cx="739696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dirty="0" smtClean="0"/>
              <a:t>Стадии развития лягушки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bannikov.narod.ru/images/fro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89867"/>
            <a:ext cx="9063084" cy="531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www.mybirds.ru/groups/popug/feeding/IMG_0077mal%20cop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0"/>
            <a:ext cx="2678925" cy="2071678"/>
          </a:xfrm>
          <a:prstGeom prst="rect">
            <a:avLst/>
          </a:prstGeom>
          <a:noFill/>
        </p:spPr>
      </p:pic>
      <p:pic>
        <p:nvPicPr>
          <p:cNvPr id="48132" name="Picture 4" descr="http://img0.liveinternet.ru/images/attach/c/1/58/769/58769660_d180d0bed181d182d0bed187d0bad0b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0"/>
            <a:ext cx="2357454" cy="2089563"/>
          </a:xfrm>
          <a:prstGeom prst="rect">
            <a:avLst/>
          </a:prstGeom>
          <a:noFill/>
        </p:spPr>
      </p:pic>
      <p:pic>
        <p:nvPicPr>
          <p:cNvPr id="48134" name="Picture 6" descr="http://kulinaru.org/uploads/posts/2010-11/1289832759_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43116"/>
            <a:ext cx="2657475" cy="2324101"/>
          </a:xfrm>
          <a:prstGeom prst="rect">
            <a:avLst/>
          </a:prstGeom>
          <a:noFill/>
        </p:spPr>
      </p:pic>
      <p:pic>
        <p:nvPicPr>
          <p:cNvPr id="48136" name="Picture 8" descr="http://alifar.ru/d/37855/d/p41900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20350" y="2071678"/>
            <a:ext cx="2423650" cy="2428868"/>
          </a:xfrm>
          <a:prstGeom prst="rect">
            <a:avLst/>
          </a:prstGeom>
          <a:noFill/>
        </p:spPr>
      </p:pic>
      <p:pic>
        <p:nvPicPr>
          <p:cNvPr id="48138" name="Picture 10" descr="http://www.torange.ru/photo/3/12/%D0%A6%D0%B2%D0%B5%D1%82%D0%BE%D0%BA-%D1%84%D0%B0%D1%81%D0%BE%D0%BB%D0%B8-1257855495_8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3786190"/>
            <a:ext cx="2500333" cy="3071810"/>
          </a:xfrm>
          <a:prstGeom prst="rect">
            <a:avLst/>
          </a:prstGeom>
          <a:noFill/>
        </p:spPr>
      </p:pic>
      <p:pic>
        <p:nvPicPr>
          <p:cNvPr id="48140" name="Picture 12" descr="http://sadogorodd.ru/uploads/posts/2011-06/1307968263_fasol-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298" y="3696807"/>
            <a:ext cx="2286016" cy="3161193"/>
          </a:xfrm>
          <a:prstGeom prst="rect">
            <a:avLst/>
          </a:prstGeom>
          <a:noFill/>
        </p:spPr>
      </p:pic>
      <p:sp>
        <p:nvSpPr>
          <p:cNvPr id="11" name="Стрелка углом 10"/>
          <p:cNvSpPr/>
          <p:nvPr/>
        </p:nvSpPr>
        <p:spPr>
          <a:xfrm>
            <a:off x="785786" y="1000108"/>
            <a:ext cx="857256" cy="857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7905285" y="4735345"/>
            <a:ext cx="714380" cy="857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8108197" y="892935"/>
            <a:ext cx="714348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6380878">
            <a:off x="1146372" y="4821253"/>
            <a:ext cx="871097" cy="111937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1071546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eduspb.ru/00/1000086/0909_00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34" y="946426"/>
            <a:ext cx="8798146" cy="5197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dirty="0" smtClean="0"/>
              <a:t>Стадии развития пшеницы</a:t>
            </a:r>
            <a:endParaRPr lang="ru-RU" dirty="0"/>
          </a:p>
        </p:txBody>
      </p:sp>
      <p:pic>
        <p:nvPicPr>
          <p:cNvPr id="50178" name="Picture 2" descr="http://agroplus-group.ru/userfiles/image/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6586" y="1857364"/>
            <a:ext cx="941252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osecos.ru/images/mau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1318" cy="3000372"/>
          </a:xfrm>
          <a:prstGeom prst="rect">
            <a:avLst/>
          </a:prstGeom>
          <a:noFill/>
        </p:spPr>
      </p:pic>
      <p:pic>
        <p:nvPicPr>
          <p:cNvPr id="27652" name="Picture 4" descr="http://www.tornado-og.ru/img/rat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357298"/>
            <a:ext cx="3500462" cy="3432160"/>
          </a:xfrm>
          <a:prstGeom prst="rect">
            <a:avLst/>
          </a:prstGeom>
          <a:noFill/>
        </p:spPr>
      </p:pic>
      <p:pic>
        <p:nvPicPr>
          <p:cNvPr id="27654" name="Picture 6" descr="http://www.kak-sdelat.su/uploads/posts/2011-02/1298193542_narodnye-sredstva-borby-s-gryzunam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077249"/>
            <a:ext cx="3714744" cy="278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ga-dacha-svoimi-rukami.ru/wp-content/uploads/2011/03/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7700" y="3428999"/>
            <a:ext cx="4686300" cy="3429001"/>
          </a:xfrm>
          <a:prstGeom prst="rect">
            <a:avLst/>
          </a:prstGeom>
          <a:noFill/>
        </p:spPr>
      </p:pic>
      <p:pic>
        <p:nvPicPr>
          <p:cNvPr id="28676" name="Picture 4" descr="http://www.sad2.info/wp-content/uploads/2010/12/hpim6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1"/>
            <a:ext cx="4572000" cy="3442447"/>
          </a:xfrm>
          <a:prstGeom prst="rect">
            <a:avLst/>
          </a:prstGeom>
          <a:noFill/>
        </p:spPr>
      </p:pic>
      <p:pic>
        <p:nvPicPr>
          <p:cNvPr id="28678" name="Picture 6" descr="Картинка 2 из 19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28670"/>
            <a:ext cx="4657740" cy="465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rgbClr val="008000"/>
                </a:solidFill>
                <a:latin typeface="Moonlight" pitchFamily="2" charset="0"/>
              </a:rPr>
              <a:t>Биология 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008000"/>
              </a:solidFill>
              <a:latin typeface="Moonligh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ru-RU" sz="4000" dirty="0" smtClean="0"/>
              <a:t>Наука, которая изучает живые организмы </a:t>
            </a:r>
            <a:endParaRPr lang="ru-RU" sz="4000" dirty="0"/>
          </a:p>
        </p:txBody>
      </p:sp>
      <p:pic>
        <p:nvPicPr>
          <p:cNvPr id="4" name="Рисунок 3" descr="742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4500570"/>
            <a:ext cx="4886349" cy="207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.izh.biz/wp-content/uploads/2010/05/poden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93159"/>
            <a:ext cx="7500990" cy="536484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Поденка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171448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Живет 3 дня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n>
                  <a:solidFill>
                    <a:srgbClr val="FFFF00"/>
                  </a:solidFill>
                </a:ln>
                <a:solidFill>
                  <a:srgbClr val="008000"/>
                </a:solidFill>
                <a:latin typeface="Moonlight" pitchFamily="2" charset="0"/>
              </a:rPr>
              <a:t>Плодовая мушка дрозофила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rgbClr val="008000"/>
              </a:solidFill>
              <a:latin typeface="Moonlight" pitchFamily="2" charset="0"/>
            </a:endParaRPr>
          </a:p>
        </p:txBody>
      </p:sp>
      <p:pic>
        <p:nvPicPr>
          <p:cNvPr id="31748" name="Picture 4" descr="http://science.compulenta.ru/upload/iblock/39e/d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7143800" cy="50363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157161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Живет до 50 дней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rgbClr val="008000"/>
                </a:solidFill>
                <a:latin typeface="Moonlight" pitchFamily="2" charset="0"/>
              </a:rPr>
              <a:t>Нильский крокодил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rgbClr val="008000"/>
              </a:solidFill>
              <a:latin typeface="Moonlight" pitchFamily="2" charset="0"/>
            </a:endParaRPr>
          </a:p>
        </p:txBody>
      </p:sp>
      <p:pic>
        <p:nvPicPr>
          <p:cNvPr id="32770" name="Picture 2" descr="http://img.lenta.ru/news/2011/01/19/gena/pict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92993"/>
            <a:ext cx="7286676" cy="54650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57884" y="150017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Живет 68 лет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 </a:t>
            </a:r>
            <a:endParaRPr lang="ru-RU" dirty="0"/>
          </a:p>
        </p:txBody>
      </p:sp>
      <p:pic>
        <p:nvPicPr>
          <p:cNvPr id="33794" name="Picture 2" descr="http://www.lookandtravel.ru/wp-content/uploads/2010/10/elephants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40" y="1285859"/>
            <a:ext cx="7429522" cy="55721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29454" y="157161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Живет 86 лет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148</TotalTime>
  <Words>63</Words>
  <Application>Microsoft Office PowerPoint</Application>
  <PresentationFormat>Экран (4:3)</PresentationFormat>
  <Paragraphs>24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экология</vt:lpstr>
      <vt:lpstr>Как идет жизнь на Земле</vt:lpstr>
      <vt:lpstr>Слайд 2</vt:lpstr>
      <vt:lpstr>Слайд 3</vt:lpstr>
      <vt:lpstr>Слайд 4</vt:lpstr>
      <vt:lpstr>Биология </vt:lpstr>
      <vt:lpstr>Поденка </vt:lpstr>
      <vt:lpstr>Плодовая мушка дрозофила</vt:lpstr>
      <vt:lpstr>Нильский крокодил</vt:lpstr>
      <vt:lpstr>Слон </vt:lpstr>
      <vt:lpstr>Осетр </vt:lpstr>
      <vt:lpstr>Лиственница </vt:lpstr>
      <vt:lpstr>Дуб </vt:lpstr>
      <vt:lpstr>Слайд 13</vt:lpstr>
      <vt:lpstr>Слайд 14</vt:lpstr>
      <vt:lpstr>Слайд 15</vt:lpstr>
      <vt:lpstr>Слайд 16</vt:lpstr>
      <vt:lpstr>Слайд 17</vt:lpstr>
      <vt:lpstr>Ян Баптиста  ван Гельмонт  </vt:lpstr>
      <vt:lpstr>Франческо Реди </vt:lpstr>
      <vt:lpstr>Слайд 20</vt:lpstr>
      <vt:lpstr>Стадии развития рыбы</vt:lpstr>
      <vt:lpstr>Стадии развития лягушки</vt:lpstr>
      <vt:lpstr>Слайд 23</vt:lpstr>
      <vt:lpstr>Слайд 24</vt:lpstr>
      <vt:lpstr>Стадии развития пшеницы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идет жизнь на Земле</dc:title>
  <dc:creator>светлана</dc:creator>
  <cp:lastModifiedBy>User</cp:lastModifiedBy>
  <cp:revision>20</cp:revision>
  <dcterms:created xsi:type="dcterms:W3CDTF">2011-10-23T04:57:21Z</dcterms:created>
  <dcterms:modified xsi:type="dcterms:W3CDTF">2012-11-05T07:26:37Z</dcterms:modified>
</cp:coreProperties>
</file>