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0" r:id="rId12"/>
    <p:sldId id="264" r:id="rId13"/>
    <p:sldId id="265" r:id="rId14"/>
    <p:sldId id="272" r:id="rId15"/>
    <p:sldId id="271" r:id="rId16"/>
    <p:sldId id="26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86109-15B6-4D45-8548-C3BCDFD5E50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A6B3-73CC-4647-B090-0FD309CCF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A6B3-73CC-4647-B090-0FD309CCFF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Ветер-гуляка бродит по свету,</a:t>
            </a:r>
          </a:p>
          <a:p>
            <a:pPr>
              <a:buNone/>
            </a:pPr>
            <a:r>
              <a:rPr lang="ru-RU" dirty="0" smtClean="0"/>
              <a:t> Чешет вершины зазубренных гор,</a:t>
            </a:r>
          </a:p>
          <a:p>
            <a:pPr>
              <a:buNone/>
            </a:pPr>
            <a:r>
              <a:rPr lang="ru-RU" dirty="0" smtClean="0"/>
              <a:t> Лезет в пещеры и ищет просветы ,</a:t>
            </a:r>
          </a:p>
          <a:p>
            <a:pPr>
              <a:buNone/>
            </a:pPr>
            <a:r>
              <a:rPr lang="ru-RU" dirty="0" smtClean="0"/>
              <a:t> Чтоб ускользнуть, словно форточный вор.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288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B16FC-65B0-4881-A4AE-C7DC6187DCD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7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3300"/>
                </a:solidFill>
              </a:rPr>
              <a:t>Муссоны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81000" y="915988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/>
              <a:t>Муссоны</a:t>
            </a:r>
            <a:r>
              <a:rPr lang="ru-RU" sz="2400" dirty="0"/>
              <a:t> (от арабского «</a:t>
            </a:r>
            <a:r>
              <a:rPr lang="ru-RU" sz="2400" dirty="0" err="1"/>
              <a:t>маусим</a:t>
            </a:r>
            <a:r>
              <a:rPr lang="ru-RU" sz="2400" dirty="0"/>
              <a:t>»- сезон) – это ветры южной Азии, периодически меняющие свое направление.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Зимой муссоны дуют с севера, воздух движется с суши на океан, принося с собой засуху. </a:t>
            </a:r>
          </a:p>
          <a:p>
            <a:r>
              <a:rPr lang="ru-RU" sz="2400" dirty="0"/>
              <a:t>С наступлением лета они меняют направление и дуют со стороны океана, принося живительные дожди.</a:t>
            </a:r>
          </a:p>
        </p:txBody>
      </p:sp>
      <p:pic>
        <p:nvPicPr>
          <p:cNvPr id="48140" name="Picture 12" descr="Безымянныйливе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429000"/>
            <a:ext cx="30337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 descr="бере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678" y="3581400"/>
            <a:ext cx="430114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Ураган </a:t>
            </a:r>
            <a:endParaRPr lang="ru-RU" dirty="0"/>
          </a:p>
        </p:txBody>
      </p:sp>
      <p:pic>
        <p:nvPicPr>
          <p:cNvPr id="4" name="Picture 13" descr="ураган Катр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3824" y="914401"/>
            <a:ext cx="79253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343400" cy="2087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Ураган – ветер разрушительной силы, скорость свыше 30 м/с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Одмин\Desktop\Мои документы\Поурочные планы\природоведение 5 класс\3. Движения в сферах планеты и в космосе\Урок 3. Движение в атмосфере\последствия урагана Эндрю (вики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3581400"/>
            <a:ext cx="4177451" cy="2971800"/>
          </a:xfrm>
          <a:prstGeom prst="rect">
            <a:avLst/>
          </a:prstGeom>
          <a:noFill/>
        </p:spPr>
      </p:pic>
      <p:pic>
        <p:nvPicPr>
          <p:cNvPr id="4099" name="Picture 3" descr="C:\Users\Одмин\Desktop\Мои документы\Поурочные планы\природоведение 5 класс\3. Движения в сферах планеты и в космосе\Урок 3. Движение в атмосфере\глаз тайфуна Одесса август 1985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667000"/>
            <a:ext cx="3886200" cy="3886200"/>
          </a:xfrm>
          <a:prstGeom prst="rect">
            <a:avLst/>
          </a:prstGeom>
          <a:noFill/>
        </p:spPr>
      </p:pic>
      <p:pic>
        <p:nvPicPr>
          <p:cNvPr id="4100" name="Picture 4" descr="C:\Users\Одмин\Desktop\Мои документы\Поурочные планы\природоведение 5 класс\3. Движения в сферах планеты и в космосе\Урок 3. Движение в атмосфере\урага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28600"/>
            <a:ext cx="4267200" cy="323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Смерч, торнадо – воздушный вихрь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Одмин\Desktop\Мои документы\Поурочные планы\природоведение 5 класс\3. Движения в сферах планеты и в космосе\Урок 3. Движение в атмосфере\торнадо F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52600"/>
            <a:ext cx="3962400" cy="2971800"/>
          </a:xfrm>
          <a:prstGeom prst="rect">
            <a:avLst/>
          </a:prstGeom>
          <a:noFill/>
        </p:spPr>
      </p:pic>
      <p:pic>
        <p:nvPicPr>
          <p:cNvPr id="5123" name="Picture 3" descr="C:\Users\Одмин\Desktop\Мои документы\Поурочные планы\природоведение 5 класс\3. Движения в сферах планеты и в космосе\Урок 3. Движение в атмосфере\торнадо в Оклахом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1752600"/>
            <a:ext cx="4478055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60066"/>
                </a:solidFill>
                <a:latin typeface="Arial Narrow" pitchFamily="34" charset="0"/>
              </a:rPr>
              <a:t>Гигантский крутящийся столб воздуха шириной до 500м, скорость – 50 – 60 км/ч.</a:t>
            </a:r>
            <a:endParaRPr lang="ru-RU" sz="2800" dirty="0">
              <a:solidFill>
                <a:srgbClr val="66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581" y="0"/>
            <a:ext cx="917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Значение ветра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7" descr="de33_02_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5298" y="0"/>
            <a:ext cx="3388702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990033"/>
                </a:solidFill>
                <a:latin typeface="Arial Narrow" pitchFamily="34" charset="0"/>
              </a:rPr>
              <a:t>Ветер приносит пыльные бури и необходимую полям и лесам влагу.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990033"/>
                </a:solidFill>
                <a:latin typeface="Arial Narrow" pitchFamily="34" charset="0"/>
              </a:rPr>
              <a:t>Используя энергию ветра, человек строил парусные корабли и ветряные механизмы.</a:t>
            </a:r>
            <a:endParaRPr lang="ru-RU" sz="2800" dirty="0">
              <a:solidFill>
                <a:srgbClr val="990033"/>
              </a:solidFill>
              <a:latin typeface="Arial Narrow" pitchFamily="34" charset="0"/>
            </a:endParaRPr>
          </a:p>
        </p:txBody>
      </p:sp>
      <p:pic>
        <p:nvPicPr>
          <p:cNvPr id="3074" name="Picture 2" descr="C:\Users\Одмин\Desktop\Мои документы\Поурочные планы\природоведение 5 класс\3. Движения в сферах планеты и в космосе\Урок 3. Движение в атмосфере\ветряные мельницы в Ла Манче (Испания) (вики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581400"/>
            <a:ext cx="3886200" cy="2914650"/>
          </a:xfrm>
          <a:prstGeom prst="rect">
            <a:avLst/>
          </a:prstGeom>
          <a:noFill/>
        </p:spPr>
      </p:pic>
      <p:pic>
        <p:nvPicPr>
          <p:cNvPr id="3075" name="Picture 3" descr="C:\Users\Одмин\Desktop\Мои документы\Поурочные планы\природоведение 5 класс\3. Движения в сферах планеты и в космосе\Урок 3. Движение в атмосфере\ветрогенератор (вики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581400"/>
            <a:ext cx="445233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0" y="273050"/>
            <a:ext cx="5105400" cy="11620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0066"/>
                </a:solidFill>
                <a:latin typeface="Comic Sans MS" pitchFamily="66" charset="0"/>
              </a:rPr>
              <a:t>Домашнее задание</a:t>
            </a:r>
            <a:endParaRPr lang="ru-RU" b="1" i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2667000"/>
            <a:ext cx="7620000" cy="3459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Arial Narrow" pitchFamily="34" charset="0"/>
              </a:rPr>
              <a:t>§ 53, задание 1, «Д» с. 79 – 80  печатной тетради.</a:t>
            </a:r>
          </a:p>
        </p:txBody>
      </p:sp>
      <p:pic>
        <p:nvPicPr>
          <p:cNvPr id="6" name="Picture 2" descr="C:\Users\Одмин\Desktop\Мои документы\Поурочные планы\природоведение 5 класс\3. Движения в сферах планеты и в космосе\Урок 3. Движение в атмосфере\ветер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377405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66800" y="228600"/>
            <a:ext cx="7010400" cy="13716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00FF"/>
                </a:solidFill>
                <a:latin typeface="Comic Sans MS" pitchFamily="66" charset="0"/>
              </a:rPr>
              <a:t>Движение атмосферы</a:t>
            </a:r>
            <a:endParaRPr lang="ru-RU" sz="48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0"/>
            <a:ext cx="508654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 l="11250" t="9280" r="7500"/>
          <a:stretch>
            <a:fillRect/>
          </a:stretch>
        </p:blipFill>
        <p:spPr bwMode="auto">
          <a:xfrm>
            <a:off x="4191000" y="1295400"/>
            <a:ext cx="4953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0" y="2819400"/>
            <a:ext cx="3810000" cy="990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Comic Sans MS" pitchFamily="66" charset="0"/>
              </a:rPr>
              <a:t>Атмосфера – воздушная оболочка Земли</a:t>
            </a:r>
            <a:endParaRPr lang="ru-RU" sz="32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4" name="Picture 6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799"/>
            <a:ext cx="5024861" cy="563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66"/>
                </a:solidFill>
                <a:latin typeface="Comic Sans MS" pitchFamily="66" charset="0"/>
              </a:rPr>
              <a:t>Озоновый слой</a:t>
            </a:r>
            <a:endParaRPr lang="ru-RU" b="1" i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Arial Narrow" pitchFamily="34" charset="0"/>
              </a:rPr>
              <a:t>В атмосфере Земли на высоте 20-25 км расположен озоновый слой. Эта воздушная оболочка состоит из химической разновидности кислорода — озона. </a:t>
            </a:r>
          </a:p>
          <a:p>
            <a:r>
              <a:rPr lang="ru-RU" dirty="0" smtClean="0">
                <a:solidFill>
                  <a:srgbClr val="0000FF"/>
                </a:solidFill>
                <a:latin typeface="Arial Narrow" pitchFamily="34" charset="0"/>
              </a:rPr>
              <a:t>Она надежно защищает все живое на нашей планете от губительного ультрафиолетового излучения Солнца.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64135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660066"/>
                </a:solidFill>
                <a:latin typeface="Comic Sans MS" pitchFamily="66" charset="0"/>
              </a:rPr>
              <a:t>Значение атмосферы</a:t>
            </a:r>
            <a:endParaRPr lang="ru-RU" sz="4000" b="0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990601"/>
            <a:ext cx="8534400" cy="236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Защищает землю от перегрева и переохлаждения.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Защищает от метеоритов.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Защищает от ультрафиолетового излучения.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Необходима для дыхания.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Arial Narrow" pitchFamily="34" charset="0"/>
              </a:rPr>
              <a:t>Эстетическое значение</a:t>
            </a:r>
            <a:r>
              <a:rPr lang="ru-RU" sz="4000" dirty="0" smtClean="0">
                <a:solidFill>
                  <a:srgbClr val="990033"/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1027" name="Picture 3" descr="C:\Users\Одмин\Desktop\Мои документы\Поурочные планы\природоведение 5 класс\3. Движения в сферах планеты и в космосе\Урок 3. Движение в атмосфере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413250" y="3310165"/>
            <a:ext cx="4730750" cy="354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Движение атмосферы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1"/>
            <a:ext cx="8610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660066"/>
                </a:solidFill>
                <a:latin typeface="Arial Narrow" pitchFamily="34" charset="0"/>
              </a:rPr>
              <a:t>Рассмотрите рисунок 190 с. 180 учебника и</a:t>
            </a:r>
          </a:p>
          <a:p>
            <a:pPr>
              <a:buNone/>
            </a:pPr>
            <a:r>
              <a:rPr lang="ru-RU" i="1" dirty="0" smtClean="0">
                <a:solidFill>
                  <a:srgbClr val="660066"/>
                </a:solidFill>
                <a:latin typeface="Arial Narrow" pitchFamily="34" charset="0"/>
              </a:rPr>
              <a:t>ответьте на вопросы.</a:t>
            </a:r>
          </a:p>
          <a:p>
            <a:pPr>
              <a:buNone/>
            </a:pPr>
            <a:r>
              <a:rPr lang="ru-RU" i="1" dirty="0" smtClean="0">
                <a:solidFill>
                  <a:srgbClr val="660066"/>
                </a:solidFill>
                <a:latin typeface="Arial Narrow" pitchFamily="34" charset="0"/>
              </a:rPr>
              <a:t>Почему происходит движение воздуха?</a:t>
            </a:r>
          </a:p>
          <a:p>
            <a:pPr>
              <a:buNone/>
            </a:pPr>
            <a:r>
              <a:rPr lang="ru-RU" i="1" dirty="0" smtClean="0">
                <a:solidFill>
                  <a:srgbClr val="660066"/>
                </a:solidFill>
                <a:latin typeface="Arial Narrow" pitchFamily="34" charset="0"/>
              </a:rPr>
              <a:t>В каком направлении может перемещаться воздух</a:t>
            </a:r>
            <a:r>
              <a:rPr lang="ru-RU" dirty="0" smtClean="0">
                <a:solidFill>
                  <a:srgbClr val="660066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8194" name="Picture 2" descr="C:\Users\Одмин\Desktop\Мои документы\Поурочные планы\природоведение 5 класс\3. Движения в сферах планеты и в космосе\Урок 3. Движение в атмосфере\ветер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3530" y="3630436"/>
            <a:ext cx="4440470" cy="3227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Ветер – движение воздуха вдоль земной поверхности.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Одмин\Desktop\Мои документы\Поурочные планы\природоведение 5 класс\3. Движения в сферах планеты и в космосе\Урок 3. Движение в атмосфере\морской и континентальный бриз (вики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752600"/>
            <a:ext cx="4419600" cy="484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ru-RU" b="1" dirty="0" smtClean="0"/>
              <a:t>Воздух перемещается направленно – из области высокого давления в область низкого давления.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287" y="2438400"/>
            <a:ext cx="92182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95ACE-24A4-430A-B018-529F37188116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0243" name="Picture 20" descr="берег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447800"/>
            <a:ext cx="4824412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7" descr="ночь бере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371600"/>
            <a:ext cx="29543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3300"/>
                </a:solidFill>
              </a:rPr>
              <a:t>Бриз </a:t>
            </a:r>
            <a:r>
              <a:rPr lang="ru-RU" sz="4000" b="1" dirty="0" smtClean="0">
                <a:solidFill>
                  <a:schemeClr val="hlink"/>
                </a:solidFill>
              </a:rPr>
              <a:t>– это</a:t>
            </a:r>
            <a:r>
              <a:rPr lang="ru-RU" sz="4000" b="1" dirty="0" smtClean="0">
                <a:solidFill>
                  <a:srgbClr val="CC3300"/>
                </a:solidFill>
              </a:rPr>
              <a:t> </a:t>
            </a:r>
            <a:r>
              <a:rPr lang="ru-RU" sz="4000" b="1" dirty="0" smtClean="0">
                <a:solidFill>
                  <a:schemeClr val="hlink"/>
                </a:solidFill>
              </a:rPr>
              <a:t>ветер, характерный для прибрежных районов.</a:t>
            </a:r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1619250" y="4581525"/>
            <a:ext cx="12255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 flipH="1" flipV="1">
            <a:off x="7380288" y="3644900"/>
            <a:ext cx="10810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 flipV="1">
            <a:off x="6300788" y="4076700"/>
            <a:ext cx="12954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2916238" y="4437063"/>
            <a:ext cx="12255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2555875" y="4508500"/>
            <a:ext cx="12255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2051050" y="4508500"/>
            <a:ext cx="12255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H="1" flipV="1">
            <a:off x="7019925" y="3789363"/>
            <a:ext cx="11525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 flipH="1" flipV="1">
            <a:off x="6659563" y="3933825"/>
            <a:ext cx="122555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Rectangle 28"/>
          <p:cNvSpPr>
            <a:spLocks noChangeArrowheads="1"/>
          </p:cNvSpPr>
          <p:nvPr/>
        </p:nvSpPr>
        <p:spPr bwMode="auto">
          <a:xfrm>
            <a:off x="0" y="5410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hlink"/>
                </a:solidFill>
              </a:rPr>
              <a:t>Дневной </a:t>
            </a:r>
            <a:r>
              <a:rPr lang="ru-RU" sz="3200" b="1" dirty="0">
                <a:solidFill>
                  <a:srgbClr val="990033"/>
                </a:solidFill>
              </a:rPr>
              <a:t>бриз </a:t>
            </a:r>
            <a:r>
              <a:rPr lang="ru-RU" sz="3200" dirty="0">
                <a:solidFill>
                  <a:schemeClr val="hlink"/>
                </a:solidFill>
              </a:rPr>
              <a:t>дует с моря на сушу ( морской бриз),</a:t>
            </a:r>
          </a:p>
          <a:p>
            <a:pPr algn="ctr"/>
            <a:r>
              <a:rPr lang="ru-RU" sz="3200" dirty="0">
                <a:solidFill>
                  <a:schemeClr val="hlink"/>
                </a:solidFill>
              </a:rPr>
              <a:t> а ночной  -  с суши на море (береговой бриз).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 animBg="1"/>
      <p:bldP spid="176140" grpId="0" animBg="1"/>
      <p:bldP spid="176147" grpId="0" animBg="1"/>
      <p:bldP spid="176150" grpId="0" animBg="1"/>
      <p:bldP spid="176151" grpId="0" animBg="1"/>
      <p:bldP spid="176152" grpId="0" animBg="1"/>
      <p:bldP spid="176153" grpId="0" animBg="1"/>
      <p:bldP spid="1761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311</Words>
  <Application>Microsoft Office PowerPoint</Application>
  <PresentationFormat>Экран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Движение атмосферы</vt:lpstr>
      <vt:lpstr>Атмосфера – воздушная оболочка Земли</vt:lpstr>
      <vt:lpstr>Озоновый слой</vt:lpstr>
      <vt:lpstr>Значение атмосферы</vt:lpstr>
      <vt:lpstr>Движение атмосферы</vt:lpstr>
      <vt:lpstr>Ветер – движение воздуха вдоль земной поверхности.</vt:lpstr>
      <vt:lpstr>Слайд 8</vt:lpstr>
      <vt:lpstr>Бриз – это ветер, характерный для прибрежных районов.</vt:lpstr>
      <vt:lpstr>Муссоны</vt:lpstr>
      <vt:lpstr>Ураган </vt:lpstr>
      <vt:lpstr>Ураган – ветер разрушительной силы, скорость свыше 30 м/с</vt:lpstr>
      <vt:lpstr>Смерч, торнадо – воздушный вихрь</vt:lpstr>
      <vt:lpstr>Слайд 14</vt:lpstr>
      <vt:lpstr>Слайд 15</vt:lpstr>
      <vt:lpstr>Значение ветра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атмосферы</dc:title>
  <dc:creator>Одмин</dc:creator>
  <cp:lastModifiedBy>User</cp:lastModifiedBy>
  <cp:revision>27</cp:revision>
  <dcterms:created xsi:type="dcterms:W3CDTF">2011-04-14T11:46:24Z</dcterms:created>
  <dcterms:modified xsi:type="dcterms:W3CDTF">2012-11-05T07:35:53Z</dcterms:modified>
</cp:coreProperties>
</file>