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5E717-8B9E-4458-8FA0-57FFF3711862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F2E48-E892-4EB9-8559-56F164495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orld.fedpress.ru/news/russia_and_cis/v-subbotu-zhiteli-zemli-uvidyat-polnoe-lunnoe-zatmenie" TargetMode="External"/><Relationship Id="rId3" Type="http://schemas.openxmlformats.org/officeDocument/2006/relationships/hyperlink" Target="http://taynivekov.ru/kak-nyuton-otkryl-zakon-vsemirnogo-tyagoteniya" TargetMode="External"/><Relationship Id="rId7" Type="http://schemas.openxmlformats.org/officeDocument/2006/relationships/hyperlink" Target="http://kolyan.net/index.php?newsid=31499" TargetMode="External"/><Relationship Id="rId2" Type="http://schemas.openxmlformats.org/officeDocument/2006/relationships/hyperlink" Target="http://solareclipse.org.ru/cosmos/?p=117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oglobus.ru/earth/geo1/earth05.php" TargetMode="External"/><Relationship Id="rId5" Type="http://schemas.openxmlformats.org/officeDocument/2006/relationships/hyperlink" Target="http://spacegate.ucoz.ru/publ/referaty/zemlja/1-1-0-14" TargetMode="External"/><Relationship Id="rId4" Type="http://schemas.openxmlformats.org/officeDocument/2006/relationships/hyperlink" Target="http://clevers.ru/?p=80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00"/>
                </a:solidFill>
                <a:latin typeface="Beresta" pitchFamily="2" charset="0"/>
              </a:rPr>
              <a:t>Движение небесных тел </a:t>
            </a:r>
            <a:endParaRPr lang="ru-RU" sz="7200" dirty="0">
              <a:solidFill>
                <a:srgbClr val="FFFF00"/>
              </a:solidFill>
              <a:latin typeface="Beresta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Луна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http://www.webpark.ru/uploads52/071113/moon_photo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125124"/>
            <a:ext cx="7643834" cy="57328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072074"/>
            <a:ext cx="91440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единственный </a:t>
            </a:r>
            <a:r>
              <a:rPr lang="ru-RU" sz="2400" dirty="0" smtClean="0"/>
              <a:t>естественный спутник</a:t>
            </a:r>
            <a:r>
              <a:rPr lang="ru-RU" sz="2400" dirty="0"/>
              <a:t> Земли. </a:t>
            </a:r>
            <a:endParaRPr lang="ru-RU" sz="2400" dirty="0" smtClean="0"/>
          </a:p>
          <a:p>
            <a:r>
              <a:rPr lang="ru-RU" sz="2400" dirty="0" smtClean="0"/>
              <a:t>Второй </a:t>
            </a:r>
            <a:r>
              <a:rPr lang="ru-RU" sz="2400" dirty="0"/>
              <a:t>по яркости объект на земном небосводе </a:t>
            </a:r>
            <a:r>
              <a:rPr lang="ru-RU" sz="2400" dirty="0" smtClean="0"/>
              <a:t>после Солнца</a:t>
            </a:r>
            <a:r>
              <a:rPr lang="ru-RU" sz="2400" dirty="0"/>
              <a:t> и пятый по величине естественный спутник планет Солнечной системы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Солнце притягивает Луну в 2,2 раза сильнее, чем Земля,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www.geoglobus.ru/earth/geo1/zgeo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42918"/>
            <a:ext cx="9138259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6"/>
            <a:ext cx="9144000" cy="15716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Если три небесных тела выстраиваются по прямой в указанном порядке, может произойти: </a:t>
            </a:r>
            <a:br>
              <a:rPr lang="ru-RU" dirty="0" smtClean="0"/>
            </a:br>
            <a:r>
              <a:rPr lang="ru-RU" dirty="0" smtClean="0"/>
              <a:t>лунное затмение:  Солнце - Земля - Луна </a:t>
            </a:r>
            <a:br>
              <a:rPr lang="ru-RU" dirty="0" smtClean="0"/>
            </a:br>
            <a:r>
              <a:rPr lang="ru-RU" dirty="0" smtClean="0"/>
              <a:t>солнечное затмение:  Солнце - Луна - Земля </a:t>
            </a:r>
            <a:endParaRPr lang="ru-RU" dirty="0"/>
          </a:p>
        </p:txBody>
      </p:sp>
      <p:pic>
        <p:nvPicPr>
          <p:cNvPr id="37890" name="Picture 2" descr="http://www.home-edu.ru/user/f/00000895/7_9/sun_eclips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0"/>
            <a:ext cx="6654498" cy="485778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Солнечное затмение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8914" name="Picture 2" descr="http://kolyan.net/uploads/posts/2011-07/1311351172_zatmeni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7" y="1214422"/>
            <a:ext cx="6696109" cy="5643578"/>
          </a:xfrm>
          <a:prstGeom prst="rect">
            <a:avLst/>
          </a:prstGeom>
          <a:noFill/>
        </p:spPr>
      </p:pic>
      <p:pic>
        <p:nvPicPr>
          <p:cNvPr id="38916" name="Picture 4" descr="al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-165563"/>
            <a:ext cx="6143668" cy="7023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Лунное затмение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14884"/>
            <a:ext cx="9144000" cy="21431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Лунное затмение наступает, когда Луна входит в конус тени, отбрасываемой Землёй.</a:t>
            </a:r>
            <a:br>
              <a:rPr lang="ru-RU" dirty="0" smtClean="0"/>
            </a:br>
            <a:r>
              <a:rPr lang="ru-RU" dirty="0" smtClean="0"/>
              <a:t>• В каждый момент затмения степень покрытия диска Луны земной тенью выражается фазой затмения.</a:t>
            </a:r>
          </a:p>
          <a:p>
            <a:r>
              <a:rPr lang="ru-RU" dirty="0" smtClean="0"/>
              <a:t>Лунное затмение возможно только в полнолуние. </a:t>
            </a:r>
            <a:endParaRPr lang="ru-RU" dirty="0"/>
          </a:p>
        </p:txBody>
      </p:sp>
      <p:pic>
        <p:nvPicPr>
          <p:cNvPr id="39938" name="Picture 2" descr="http://www.arcanes.ru/image/Moon/lunar-eclipse_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285860"/>
            <a:ext cx="834086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Лунное затмение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http://world.fedpress.ru/sites/fedpress/files/tkhoruzhenko/news/lun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357298"/>
            <a:ext cx="7715304" cy="5109246"/>
          </a:xfrm>
          <a:prstGeom prst="rect">
            <a:avLst/>
          </a:prstGeom>
          <a:noFill/>
        </p:spPr>
      </p:pic>
      <p:pic>
        <p:nvPicPr>
          <p:cNvPr id="40964" name="Picture 4" descr="Полное лунное затмение в фотографиях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0" y="1367185"/>
            <a:ext cx="6691314" cy="5490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Источники информации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http://solareclipse.org.ru/cosmos/?p=1172</a:t>
            </a:r>
            <a:endParaRPr lang="ru-RU" sz="2400" dirty="0" smtClean="0"/>
          </a:p>
          <a:p>
            <a:r>
              <a:rPr lang="en-US" sz="2400" dirty="0" smtClean="0">
                <a:hlinkClick r:id="rId3"/>
              </a:rPr>
              <a:t>http://taynivekov.ru/kak-nyuton-otkryl-zakon-vsemirnogo-tyagoteniya</a:t>
            </a:r>
            <a:endParaRPr lang="ru-RU" sz="2400" dirty="0" smtClean="0"/>
          </a:p>
          <a:p>
            <a:r>
              <a:rPr lang="en-US" sz="2400" dirty="0" smtClean="0">
                <a:hlinkClick r:id="rId4"/>
              </a:rPr>
              <a:t>http://clevers.ru/?p=807</a:t>
            </a:r>
            <a:endParaRPr lang="ru-RU" sz="2400" dirty="0" smtClean="0"/>
          </a:p>
          <a:p>
            <a:r>
              <a:rPr lang="en-US" sz="2400" dirty="0" smtClean="0">
                <a:hlinkClick r:id="rId5"/>
              </a:rPr>
              <a:t>http://spacegate.ucoz.ru/publ/referaty/zemlja/1-1-0-14</a:t>
            </a:r>
            <a:endParaRPr lang="ru-RU" sz="2400" dirty="0" smtClean="0"/>
          </a:p>
          <a:p>
            <a:r>
              <a:rPr lang="en-US" sz="2400" dirty="0" smtClean="0">
                <a:hlinkClick r:id="rId6"/>
              </a:rPr>
              <a:t>http://www.geoglobus.ru/earth/geo1/earth05.php</a:t>
            </a:r>
            <a:endParaRPr lang="ru-RU" sz="2400" dirty="0" smtClean="0"/>
          </a:p>
          <a:p>
            <a:r>
              <a:rPr lang="en-US" sz="2400" dirty="0" smtClean="0">
                <a:hlinkClick r:id="rId7"/>
              </a:rPr>
              <a:t>http://kolyan.net/index.php?newsid=31499</a:t>
            </a:r>
            <a:endParaRPr lang="ru-RU" sz="2400" dirty="0" smtClean="0"/>
          </a:p>
          <a:p>
            <a:r>
              <a:rPr lang="en-US" sz="2400" dirty="0" smtClean="0">
                <a:hlinkClick r:id="rId8"/>
              </a:rPr>
              <a:t>http://world.fedpress.ru/news/russia_and_cis/v-subbotu-zhiteli-zemli-uvidyat-polnoe-lunnoe-zatmenie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Орбита 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14300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это замкнутая линия, изображающая путь планеты вокруг Солнца</a:t>
            </a:r>
            <a:r>
              <a:rPr lang="ru-RU" dirty="0" smtClean="0"/>
              <a:t>. Эта линия лежит в одной плоскости, называемой </a:t>
            </a:r>
            <a:r>
              <a:rPr lang="ru-RU" b="1" dirty="0" smtClean="0"/>
              <a:t>плоскостью орбиты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1026" name="Picture 2" descr="http://solareclipse.org.ru/cosmos/wp-content/uploads/2011/03/br-5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9716" y="2295993"/>
            <a:ext cx="7922812" cy="4562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21859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Орбиты планет солнечной системы очень близки к кру­говым. Более вытянутыми эллиптическими орбитами обла­дают многие астероиды и кометы.</a:t>
            </a:r>
            <a:endParaRPr lang="ru-RU" dirty="0"/>
          </a:p>
        </p:txBody>
      </p:sp>
      <p:pic>
        <p:nvPicPr>
          <p:cNvPr id="27650" name="Picture 2" descr="http://astronom-ntl.narod.ru/astro/soulsys/vener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1" y="2428868"/>
            <a:ext cx="7643417" cy="4429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Исаак Ньютон 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857892"/>
            <a:ext cx="8229600" cy="64294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Открыл закон всемирного тяготения </a:t>
            </a:r>
            <a:endParaRPr lang="ru-RU" dirty="0"/>
          </a:p>
        </p:txBody>
      </p:sp>
      <p:pic>
        <p:nvPicPr>
          <p:cNvPr id="29698" name="Picture 2" descr="http://taynivekov.ru/wp-content/uploads/2011/10/newt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357298"/>
            <a:ext cx="6595528" cy="4577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clevers.ru/wp-content/uploads/2011/09/idea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246357"/>
            <a:ext cx="5857916" cy="661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38576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планеты-гиганты движутся в соответствии с известными </a:t>
            </a:r>
            <a:r>
              <a:rPr lang="ru-RU" b="1" dirty="0" smtClean="0"/>
              <a:t>законами Кеплера</a:t>
            </a:r>
            <a:r>
              <a:rPr lang="ru-RU" dirty="0" smtClean="0"/>
              <a:t>, являющимися следствием из закона всемирного тяготения. </a:t>
            </a:r>
          </a:p>
          <a:p>
            <a:r>
              <a:rPr lang="ru-RU" dirty="0" smtClean="0"/>
              <a:t>Согласно законам Кеплера все планеты движутся вокруг Солнца по эллиптическим орбитам, причем чем дальше от Солнца находится планета, тем медленнее она движется и тем больше времени затрачивает на то, чтобы совершить полный оборот вокруг Солнца.</a:t>
            </a:r>
            <a:endParaRPr lang="ru-RU" dirty="0"/>
          </a:p>
        </p:txBody>
      </p:sp>
      <p:pic>
        <p:nvPicPr>
          <p:cNvPr id="31746" name="Picture 2" descr="http://img1.liveinternet.ru/images/attach/c/2/70/167/70167838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3429000"/>
            <a:ext cx="710996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podnebesnaja.ru/wp-content/uploads/2010/03/vesna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www.rgo.ru/wp-content/uploads/2010/12/Sun_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70293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20" name="Picture 4" descr="http://1.bp.blogspot.com/-EUw2AROWBi0/Tig-23noiCI/AAAAAAAAAIU/B86I6w2jlqA/s1600/%25D1%2581%25D0%25BC%25D0%25B5%25D0%25BD%25D1%258F+%25D0%25B4%25D0%25BD%25D1%258F+%25D0%25B8+%25D0%25BD%25D0%25BE%25D1%2587%25D0%25B8.webp"/>
          <p:cNvPicPr>
            <a:picLocks noChangeAspect="1" noChangeArrowheads="1"/>
          </p:cNvPicPr>
          <p:nvPr/>
        </p:nvPicPr>
        <p:blipFill>
          <a:blip r:embed="rId2" cstate="email"/>
          <a:srcRect r="14955" b="19374"/>
          <a:stretch>
            <a:fillRect/>
          </a:stretch>
        </p:blipFill>
        <p:spPr bwMode="auto">
          <a:xfrm>
            <a:off x="0" y="0"/>
            <a:ext cx="9072626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еб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небо</Template>
  <TotalTime>56</TotalTime>
  <Words>110</Words>
  <Application>Microsoft Office PowerPoint</Application>
  <PresentationFormat>Экран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небо</vt:lpstr>
      <vt:lpstr>Движение небесных тел </vt:lpstr>
      <vt:lpstr>Орбита </vt:lpstr>
      <vt:lpstr>Слайд 3</vt:lpstr>
      <vt:lpstr>Исаак Ньютон </vt:lpstr>
      <vt:lpstr>Слайд 5</vt:lpstr>
      <vt:lpstr>Слайд 6</vt:lpstr>
      <vt:lpstr>Слайд 7</vt:lpstr>
      <vt:lpstr>Слайд 8</vt:lpstr>
      <vt:lpstr>Слайд 9</vt:lpstr>
      <vt:lpstr>Луна </vt:lpstr>
      <vt:lpstr>Слайд 11</vt:lpstr>
      <vt:lpstr>Слайд 12</vt:lpstr>
      <vt:lpstr>Солнечное затмение </vt:lpstr>
      <vt:lpstr>Лунное затмение </vt:lpstr>
      <vt:lpstr>Лунное затмение </vt:lpstr>
      <vt:lpstr>Источники информации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небесных тел </dc:title>
  <dc:creator>светлана</dc:creator>
  <cp:lastModifiedBy>User</cp:lastModifiedBy>
  <cp:revision>10</cp:revision>
  <dcterms:created xsi:type="dcterms:W3CDTF">2012-04-15T04:45:20Z</dcterms:created>
  <dcterms:modified xsi:type="dcterms:W3CDTF">2012-11-05T10:26:03Z</dcterms:modified>
</cp:coreProperties>
</file>