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65" r:id="rId2"/>
    <p:sldId id="271" r:id="rId3"/>
    <p:sldId id="272" r:id="rId4"/>
    <p:sldId id="269" r:id="rId5"/>
    <p:sldId id="270" r:id="rId6"/>
    <p:sldId id="275" r:id="rId7"/>
    <p:sldId id="277" r:id="rId8"/>
    <p:sldId id="260" r:id="rId9"/>
    <p:sldId id="278" r:id="rId10"/>
    <p:sldId id="273" r:id="rId11"/>
    <p:sldId id="279" r:id="rId12"/>
    <p:sldId id="280" r:id="rId13"/>
    <p:sldId id="262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5D975-261E-4204-866A-3057C4DAC0E2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B7C1F-11E1-4817-804D-CA6738258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642918"/>
            <a:ext cx="701801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КАКИХ ЧАСТЕЙ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СОСТОИТ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ЭКОСИСТЕМА?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8183880" cy="105156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Производители- растения</a:t>
            </a:r>
            <a:endParaRPr lang="ru-RU" sz="4000" dirty="0"/>
          </a:p>
        </p:txBody>
      </p:sp>
      <p:pic>
        <p:nvPicPr>
          <p:cNvPr id="6" name="Содержимое 5" descr="Elod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86116" cy="6858000"/>
          </a:xfrm>
        </p:spPr>
      </p:pic>
      <p:pic>
        <p:nvPicPr>
          <p:cNvPr id="8" name="Рисунок 7" descr="echinodorus angustifoliu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0"/>
            <a:ext cx="3071834" cy="6858000"/>
          </a:xfrm>
          <a:prstGeom prst="rect">
            <a:avLst/>
          </a:prstGeom>
        </p:spPr>
      </p:pic>
      <p:pic>
        <p:nvPicPr>
          <p:cNvPr id="9" name="Рисунок 8" descr="vallisneri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0"/>
            <a:ext cx="3071802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189517" y="5934670"/>
            <a:ext cx="9333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Растения - производители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0"/>
            <a:ext cx="32146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Элодея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4677" y="0"/>
            <a:ext cx="314327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</a:rPr>
              <a:t>Валлиснерия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0"/>
            <a:ext cx="30718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Эхинодорус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0007_image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006329" y="2000240"/>
            <a:ext cx="513134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Потребители-рыбы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894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3406" cy="2928934"/>
          </a:xfrm>
        </p:spPr>
      </p:pic>
      <p:pic>
        <p:nvPicPr>
          <p:cNvPr id="7" name="Picture 13" descr="сканирование0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8934"/>
            <a:ext cx="4643438" cy="3929066"/>
          </a:xfrm>
          <a:prstGeom prst="rect">
            <a:avLst/>
          </a:prstGeom>
          <a:noFill/>
        </p:spPr>
      </p:pic>
      <p:pic>
        <p:nvPicPr>
          <p:cNvPr id="8" name="Picture 15" descr="ра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00562" y="2857496"/>
            <a:ext cx="4643438" cy="4000504"/>
          </a:xfrm>
          <a:prstGeom prst="rect">
            <a:avLst/>
          </a:prstGeom>
          <a:noFill/>
          <a:ln/>
        </p:spPr>
      </p:pic>
      <p:pic>
        <p:nvPicPr>
          <p:cNvPr id="9" name="Picture 16" descr="черепах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643438" y="1"/>
            <a:ext cx="4500562" cy="2928934"/>
          </a:xfrm>
          <a:prstGeom prst="rect">
            <a:avLst/>
          </a:prstGeom>
          <a:noFill/>
          <a:ln/>
        </p:spPr>
      </p:pic>
      <p:sp>
        <p:nvSpPr>
          <p:cNvPr id="10" name="Прямоугольник 9"/>
          <p:cNvSpPr/>
          <p:nvPr/>
        </p:nvSpPr>
        <p:spPr>
          <a:xfrm>
            <a:off x="2174966" y="2643182"/>
            <a:ext cx="47940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Разрушители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0"/>
            <a:ext cx="47148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Сомик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40331" y="0"/>
            <a:ext cx="25593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Черепаха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934670"/>
            <a:ext cx="513134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Улитки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19559" y="5934670"/>
            <a:ext cx="1400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Рак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часть удивительного, подводного и  фантастического мира….. </a:t>
            </a:r>
            <a:endParaRPr lang="ru-RU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0_0037_11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286807" cy="4545015"/>
          </a:xfrm>
        </p:spPr>
      </p:pic>
      <p:sp>
        <p:nvSpPr>
          <p:cNvPr id="5" name="Прямоугольник 4"/>
          <p:cNvSpPr/>
          <p:nvPr/>
        </p:nvSpPr>
        <p:spPr>
          <a:xfrm>
            <a:off x="2570492" y="357166"/>
            <a:ext cx="40030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Аквариум-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813465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006329" y="0"/>
            <a:ext cx="513134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!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/>
              <a:t>Аквариум- маленькая искусственная экосистема</a:t>
            </a:r>
            <a:endParaRPr lang="ru-RU" sz="4800" dirty="0"/>
          </a:p>
        </p:txBody>
      </p:sp>
      <p:pic>
        <p:nvPicPr>
          <p:cNvPr id="4" name="Содержимое 3" descr="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500042"/>
            <a:ext cx="5529546" cy="41471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sz="6000" dirty="0" smtClean="0"/>
              <a:t>Аквариумные рыбы</a:t>
            </a:r>
            <a:endParaRPr lang="ru-RU" sz="6000" dirty="0"/>
          </a:p>
        </p:txBody>
      </p:sp>
      <p:pic>
        <p:nvPicPr>
          <p:cNvPr id="4" name="Содержимое 3" descr="Вуалехвос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4000528" cy="2428892"/>
          </a:xfrm>
        </p:spPr>
      </p:pic>
      <p:pic>
        <p:nvPicPr>
          <p:cNvPr id="5" name="Рисунок 4" descr="Пецилия од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500042"/>
            <a:ext cx="4214842" cy="2428892"/>
          </a:xfrm>
          <a:prstGeom prst="rect">
            <a:avLst/>
          </a:prstGeom>
        </p:spPr>
      </p:pic>
      <p:pic>
        <p:nvPicPr>
          <p:cNvPr id="7" name="Рисунок 6" descr="0894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000372"/>
            <a:ext cx="4214842" cy="22860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596" y="2500306"/>
            <a:ext cx="42357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Вуалехвост</a:t>
            </a:r>
            <a:endParaRPr lang="ru-RU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2285992"/>
            <a:ext cx="25239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Гуппи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51243" y="4572008"/>
            <a:ext cx="14973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err="1" smtClean="0">
                <a:ln/>
                <a:solidFill>
                  <a:schemeClr val="accent3"/>
                </a:solidFill>
              </a:rPr>
              <a:t>Сомик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2" name="Содержимое 3" descr="1269692862_xiphophorushelleri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7" y="3000372"/>
            <a:ext cx="4071966" cy="228601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143108" y="4857760"/>
            <a:ext cx="24730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Меченосец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oldf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4944-12350286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43372" cy="3357562"/>
          </a:xfrm>
          <a:prstGeom prst="rect">
            <a:avLst/>
          </a:prstGeom>
        </p:spPr>
      </p:pic>
      <p:pic>
        <p:nvPicPr>
          <p:cNvPr id="3" name="Рисунок 2" descr="1269692862_xiphophorushelleri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0"/>
            <a:ext cx="5000628" cy="3357562"/>
          </a:xfrm>
          <a:prstGeom prst="rect">
            <a:avLst/>
          </a:prstGeom>
        </p:spPr>
      </p:pic>
      <p:pic>
        <p:nvPicPr>
          <p:cNvPr id="4" name="Рисунок 3" descr="d033745b41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71810"/>
            <a:ext cx="4214810" cy="3786190"/>
          </a:xfrm>
          <a:prstGeom prst="rect">
            <a:avLst/>
          </a:prstGeom>
        </p:spPr>
      </p:pic>
      <p:pic>
        <p:nvPicPr>
          <p:cNvPr id="7" name="Рисунок 6" descr="7693053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373" y="3071810"/>
            <a:ext cx="5000627" cy="378619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32981" y="2967335"/>
            <a:ext cx="66780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Тепловодные аквариумные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рыбки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48007" y="0"/>
            <a:ext cx="50479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995_dc9ff2f6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3248"/>
            <a:ext cx="4534215" cy="3714752"/>
          </a:xfrm>
          <a:prstGeom prst="rect">
            <a:avLst/>
          </a:prstGeom>
        </p:spPr>
      </p:pic>
      <p:pic>
        <p:nvPicPr>
          <p:cNvPr id="3" name="Рисунок 2" descr="F163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411860"/>
            <a:ext cx="4643438" cy="3446140"/>
          </a:xfrm>
          <a:prstGeom prst="rect">
            <a:avLst/>
          </a:prstGeom>
        </p:spPr>
      </p:pic>
      <p:pic>
        <p:nvPicPr>
          <p:cNvPr id="4" name="Рисунок 3" descr="F5300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429124" cy="3429000"/>
          </a:xfrm>
          <a:prstGeom prst="rect">
            <a:avLst/>
          </a:prstGeom>
        </p:spPr>
      </p:pic>
      <p:pic>
        <p:nvPicPr>
          <p:cNvPr id="6" name="Рисунок 5" descr="191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80" y="0"/>
            <a:ext cx="4857720" cy="3429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72959" y="2967335"/>
            <a:ext cx="49981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Холодноводные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аквариумные рыбки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4929198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Аквариумные растения</a:t>
            </a:r>
            <a:endParaRPr lang="ru-RU" sz="5400" dirty="0"/>
          </a:p>
        </p:txBody>
      </p:sp>
      <p:pic>
        <p:nvPicPr>
          <p:cNvPr id="4" name="Содержимое 3" descr="vallisneria_spiralis_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8189" y="500042"/>
            <a:ext cx="2507521" cy="4286280"/>
          </a:xfrm>
        </p:spPr>
      </p:pic>
      <p:pic>
        <p:nvPicPr>
          <p:cNvPr id="9" name="Рисунок 8" descr="Anubi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500042"/>
            <a:ext cx="2873725" cy="4357718"/>
          </a:xfrm>
          <a:prstGeom prst="rect">
            <a:avLst/>
          </a:prstGeom>
        </p:spPr>
      </p:pic>
      <p:pic>
        <p:nvPicPr>
          <p:cNvPr id="10" name="Рисунок 9" descr="Aponogeton_rigidifoli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571480"/>
            <a:ext cx="1785950" cy="427123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42910" y="4214818"/>
            <a:ext cx="2298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Валлиснерия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6643702" y="4357694"/>
            <a:ext cx="20002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Апоногетон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1" y="4429132"/>
            <a:ext cx="28575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Анубиас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95288" y="333375"/>
            <a:ext cx="8510587" cy="1325563"/>
          </a:xfrm>
          <a:prstGeom prst="rect">
            <a:avLst/>
          </a:prstGeom>
        </p:spPr>
        <p:txBody>
          <a:bodyPr vert="horz" lIns="45720" rIns="45720" bIns="4572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42910" y="1928802"/>
            <a:ext cx="8229600" cy="4114800"/>
          </a:xfrm>
          <a:prstGeom prst="rect">
            <a:avLst/>
          </a:prstGeom>
        </p:spPr>
        <p:txBody>
          <a:bodyPr vert="horz" lIns="182880" tIns="0">
            <a:normAutofit/>
          </a:bodyPr>
          <a:lstStyle/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6" descr="сканирование0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358246" cy="42148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3613" y="4929198"/>
            <a:ext cx="8635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Аквариумные животные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14290"/>
            <a:ext cx="77867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Улитка - катушка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72074"/>
            <a:ext cx="8786842" cy="105156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Самый большой "однокамерный" цилиндрический аквариум находится в Берлине в атриуме 5-ти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звездночого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отеля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Radisson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SAS комплекса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DomAquare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рядом с Берлинским Собором. </a:t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Самый большой аквариум находится в Берлине</a:t>
            </a:r>
            <a:endParaRPr lang="ru-RU" sz="4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AquaDom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8501122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230</TotalTime>
  <Words>58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Слайд 1</vt:lpstr>
      <vt:lpstr>Аквариум- маленькая искусственная экосистема</vt:lpstr>
      <vt:lpstr>Аквариумные рыбы</vt:lpstr>
      <vt:lpstr>Слайд 4</vt:lpstr>
      <vt:lpstr>Слайд 5</vt:lpstr>
      <vt:lpstr>Слайд 6</vt:lpstr>
      <vt:lpstr>Аквариумные растения</vt:lpstr>
      <vt:lpstr>Слайд 8</vt:lpstr>
      <vt:lpstr>     Самый большой "однокамерный" цилиндрический аквариум находится в Берлине в атриуме 5-ти звездночого отеля Radisson SAS комплекса DomAquare рядом с Берлинским Собором.    Самый большой аквариум находится в Берлине</vt:lpstr>
      <vt:lpstr>Производители- растения</vt:lpstr>
      <vt:lpstr>Слайд 11</vt:lpstr>
      <vt:lpstr>Слайд 12</vt:lpstr>
      <vt:lpstr>это часть удивительного, подводного и  фантастического мира…..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29</cp:revision>
  <dcterms:modified xsi:type="dcterms:W3CDTF">2010-11-19T07:42:37Z</dcterms:modified>
</cp:coreProperties>
</file>