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D6B6EC-B9D1-4C16-86E4-200CFF6B5121}" type="datetimeFigureOut">
              <a:rPr lang="ru-RU" smtClean="0"/>
              <a:pPr/>
              <a:t>16.04.2012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AE06F0-957B-438C-A6F7-37623DCFB04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6B6EC-B9D1-4C16-86E4-200CFF6B5121}" type="datetimeFigureOut">
              <a:rPr lang="ru-RU" smtClean="0"/>
              <a:pPr/>
              <a:t>16.04.2012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E06F0-957B-438C-A6F7-37623DCFB04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2">
            <a:schemeClr val="dk1"/>
          </a:lnRef>
          <a:fillRef idx="1">
            <a:schemeClr val="lt1"/>
          </a:fillRef>
          <a:effectRef idx="0">
            <a:schemeClr val="dk1"/>
          </a:effectRef>
          <a:fontRef idx="minor">
            <a:schemeClr val="dk1"/>
          </a:fontRef>
        </p:style>
        <p:txBody>
          <a:bodyPr/>
          <a:lstStyle/>
          <a:p>
            <a:r>
              <a:rPr lang="ru-RU" dirty="0" smtClean="0"/>
              <a:t>Могут ли животные говорить?</a:t>
            </a:r>
            <a:endParaRPr lang="ru-RU" dirty="0"/>
          </a:p>
        </p:txBody>
      </p:sp>
      <p:sp>
        <p:nvSpPr>
          <p:cNvPr id="3" name="Подзаголовок 2"/>
          <p:cNvSpPr>
            <a:spLocks noGrp="1"/>
          </p:cNvSpPr>
          <p:nvPr>
            <p:ph type="subTitle" idx="1"/>
          </p:nvPr>
        </p:nvSpPr>
        <p:spPr/>
        <p:txBody>
          <a:bodyPr/>
          <a:lstStyle/>
          <a:p>
            <a:r>
              <a:rPr lang="ru-RU" dirty="0" smtClean="0"/>
              <a:t>Выполнила ученица 6класса. Солдатова Люба.</a:t>
            </a:r>
            <a:endParaRPr lang="ru-RU" dirty="0"/>
          </a:p>
        </p:txBody>
      </p:sp>
      <p:pic>
        <p:nvPicPr>
          <p:cNvPr id="1027" name="Picture 3"/>
          <p:cNvPicPr>
            <a:picLocks noChangeAspect="1" noChangeArrowheads="1"/>
          </p:cNvPicPr>
          <p:nvPr/>
        </p:nvPicPr>
        <p:blipFill>
          <a:blip r:embed="rId2" cstate="print"/>
          <a:srcRect/>
          <a:stretch>
            <a:fillRect/>
          </a:stretch>
        </p:blipFill>
        <p:spPr bwMode="auto">
          <a:xfrm>
            <a:off x="144463" y="144463"/>
            <a:ext cx="3284529" cy="2463397"/>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5939953" y="4722803"/>
            <a:ext cx="3204047" cy="2135197"/>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cstate="print"/>
          <a:srcRect/>
          <a:stretch>
            <a:fillRect/>
          </a:stretch>
        </p:blipFill>
        <p:spPr bwMode="auto">
          <a:xfrm>
            <a:off x="142844" y="4429108"/>
            <a:ext cx="2428892" cy="242889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5900750" cy="45719"/>
          </a:xfrm>
        </p:spPr>
        <p:txBody>
          <a:bodyPr>
            <a:normAutofit fontScale="90000"/>
          </a:bodyPr>
          <a:lstStyle/>
          <a:p>
            <a:endParaRPr lang="ru-RU" dirty="0"/>
          </a:p>
        </p:txBody>
      </p:sp>
      <p:sp>
        <p:nvSpPr>
          <p:cNvPr id="3" name="Содержимое 2"/>
          <p:cNvSpPr>
            <a:spLocks noGrp="1"/>
          </p:cNvSpPr>
          <p:nvPr>
            <p:ph idx="1"/>
          </p:nvPr>
        </p:nvSpPr>
        <p:spPr>
          <a:xfrm>
            <a:off x="285720" y="428604"/>
            <a:ext cx="8715436" cy="6215106"/>
          </a:xfrm>
        </p:spPr>
        <p:txBody>
          <a:bodyPr>
            <a:normAutofit/>
          </a:bodyPr>
          <a:lstStyle/>
          <a:p>
            <a:r>
              <a:rPr lang="ru-RU" dirty="0" smtClean="0"/>
              <a:t>Целью моей работы является узнать, могут ли говорить животные.</a:t>
            </a:r>
          </a:p>
          <a:p>
            <a:r>
              <a:rPr lang="ru-RU" dirty="0" smtClean="0"/>
              <a:t>Задачи:</a:t>
            </a:r>
          </a:p>
          <a:p>
            <a:r>
              <a:rPr lang="ru-RU" dirty="0" smtClean="0"/>
              <a:t>1.Узнать</a:t>
            </a:r>
            <a:r>
              <a:rPr lang="ru-RU" dirty="0" smtClean="0"/>
              <a:t>, что такое язык.</a:t>
            </a:r>
          </a:p>
          <a:p>
            <a:r>
              <a:rPr lang="ru-RU" dirty="0" smtClean="0"/>
              <a:t>2.Изучить значение звуков.</a:t>
            </a:r>
          </a:p>
          <a:p>
            <a:r>
              <a:rPr lang="ru-RU" dirty="0" smtClean="0"/>
              <a:t>3. «Говорящие» животные.</a:t>
            </a:r>
          </a:p>
          <a:p>
            <a:r>
              <a:rPr lang="ru-RU" dirty="0" smtClean="0"/>
              <a:t>Гипотеза</a:t>
            </a:r>
            <a:r>
              <a:rPr lang="en-US" dirty="0" smtClean="0"/>
              <a:t>- </a:t>
            </a:r>
            <a:r>
              <a:rPr lang="ru-RU" dirty="0" smtClean="0"/>
              <a:t>Животные общаются между собой самыми разнообразными способами, например с помощью запахов или яркой окраски. </a:t>
            </a:r>
            <a:r>
              <a:rPr lang="ru-RU" dirty="0" smtClean="0"/>
              <a:t>С</a:t>
            </a:r>
            <a:r>
              <a:rPr lang="ru-RU" dirty="0" smtClean="0"/>
              <a:t>пособ общения животных - </a:t>
            </a:r>
            <a:r>
              <a:rPr lang="ru-RU" dirty="0" smtClean="0"/>
              <a:t>это языковая коммуникация.</a:t>
            </a:r>
            <a:endParaRPr lang="ru-RU" dirty="0"/>
          </a:p>
        </p:txBody>
      </p:sp>
      <p:pic>
        <p:nvPicPr>
          <p:cNvPr id="3074" name="Picture 2"/>
          <p:cNvPicPr>
            <a:picLocks noChangeAspect="1" noChangeArrowheads="1" noCrop="1"/>
          </p:cNvPicPr>
          <p:nvPr/>
        </p:nvPicPr>
        <p:blipFill>
          <a:blip r:embed="rId2" cstate="print"/>
          <a:srcRect/>
          <a:stretch>
            <a:fillRect/>
          </a:stretch>
        </p:blipFill>
        <p:spPr bwMode="auto">
          <a:xfrm>
            <a:off x="7858148" y="5643578"/>
            <a:ext cx="933450" cy="790575"/>
          </a:xfrm>
          <a:prstGeom prst="rect">
            <a:avLst/>
          </a:prstGeom>
          <a:noFill/>
          <a:ln w="9525">
            <a:noFill/>
            <a:miter lim="800000"/>
            <a:headEnd/>
            <a:tailEnd/>
          </a:ln>
        </p:spPr>
      </p:pic>
      <p:pic>
        <p:nvPicPr>
          <p:cNvPr id="1029" name="Picture 5"/>
          <p:cNvPicPr>
            <a:picLocks noChangeAspect="1" noChangeArrowheads="1"/>
          </p:cNvPicPr>
          <p:nvPr/>
        </p:nvPicPr>
        <p:blipFill>
          <a:blip r:embed="rId3" cstate="print"/>
          <a:srcRect/>
          <a:stretch>
            <a:fillRect/>
          </a:stretch>
        </p:blipFill>
        <p:spPr bwMode="auto">
          <a:xfrm>
            <a:off x="6786578" y="1142984"/>
            <a:ext cx="1416142" cy="178433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186502" cy="82528"/>
          </a:xfrm>
        </p:spPr>
        <p:style>
          <a:lnRef idx="0">
            <a:scrgbClr r="0" g="0" b="0"/>
          </a:lnRef>
          <a:fillRef idx="1002">
            <a:schemeClr val="dk1"/>
          </a:fillRef>
          <a:effectRef idx="0">
            <a:scrgbClr r="0" g="0" b="0"/>
          </a:effectRef>
          <a:fontRef idx="major"/>
        </p:style>
        <p:txBody>
          <a:bodyPr>
            <a:normAutofit fontScale="90000"/>
          </a:bodyPr>
          <a:lstStyle/>
          <a:p>
            <a:r>
              <a:rPr lang="ru-RU" dirty="0" smtClean="0"/>
              <a:t>Язык</a:t>
            </a:r>
            <a:r>
              <a:rPr lang="ru-RU" dirty="0" smtClean="0"/>
              <a:t>.</a:t>
            </a:r>
            <a:endParaRPr lang="ru-RU" dirty="0"/>
          </a:p>
        </p:txBody>
      </p:sp>
      <p:sp>
        <p:nvSpPr>
          <p:cNvPr id="3" name="Содержимое 2"/>
          <p:cNvSpPr>
            <a:spLocks noGrp="1"/>
          </p:cNvSpPr>
          <p:nvPr>
            <p:ph idx="1"/>
          </p:nvPr>
        </p:nvSpPr>
        <p:spPr>
          <a:xfrm>
            <a:off x="142844" y="428604"/>
            <a:ext cx="8858312" cy="6286544"/>
          </a:xfrm>
        </p:spPr>
        <p:txBody>
          <a:bodyPr/>
          <a:lstStyle/>
          <a:p>
            <a:r>
              <a:rPr lang="ru-RU" dirty="0" smtClean="0"/>
              <a:t>Язык- </a:t>
            </a:r>
            <a:r>
              <a:rPr lang="ru-RU" dirty="0" smtClean="0"/>
              <a:t>это средство обмена информацией. Другие способы общения, например, </a:t>
            </a:r>
            <a:r>
              <a:rPr lang="ru-RU" dirty="0" err="1" smtClean="0"/>
              <a:t>помечивание</a:t>
            </a:r>
            <a:r>
              <a:rPr lang="ru-RU" dirty="0" smtClean="0"/>
              <a:t> территории с помощью пахучих желез или поза, выражающая власть одного животного над другим, инстинктивны. Освоить язык можно, только изучая его. </a:t>
            </a:r>
            <a:r>
              <a:rPr lang="ru-RU" dirty="0" smtClean="0"/>
              <a:t>Язык </a:t>
            </a:r>
            <a:r>
              <a:rPr lang="ru-RU" dirty="0" smtClean="0"/>
              <a:t>должен передавать большой объем информации, дифференцировать ее и изменять в зависимости от обстоятельств.</a:t>
            </a:r>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5857885" y="4429132"/>
            <a:ext cx="3286116" cy="242886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82528"/>
          </a:xfrm>
        </p:spPr>
        <p:style>
          <a:lnRef idx="0">
            <a:scrgbClr r="0" g="0" b="0"/>
          </a:lnRef>
          <a:fillRef idx="1002">
            <a:schemeClr val="dk1"/>
          </a:fillRef>
          <a:effectRef idx="0">
            <a:scrgbClr r="0" g="0" b="0"/>
          </a:effectRef>
          <a:fontRef idx="major"/>
        </p:style>
        <p:txBody>
          <a:bodyPr>
            <a:normAutofit fontScale="90000"/>
          </a:bodyPr>
          <a:lstStyle/>
          <a:p>
            <a:r>
              <a:rPr lang="ru-RU" dirty="0" smtClean="0"/>
              <a:t>Значение звуков.</a:t>
            </a:r>
            <a:endParaRPr lang="ru-RU" dirty="0"/>
          </a:p>
        </p:txBody>
      </p:sp>
      <p:sp>
        <p:nvSpPr>
          <p:cNvPr id="3" name="Содержимое 2"/>
          <p:cNvSpPr>
            <a:spLocks noGrp="1"/>
          </p:cNvSpPr>
          <p:nvPr>
            <p:ph idx="1"/>
          </p:nvPr>
        </p:nvSpPr>
        <p:spPr>
          <a:xfrm>
            <a:off x="457200" y="500042"/>
            <a:ext cx="8686800" cy="6357958"/>
          </a:xfrm>
        </p:spPr>
        <p:txBody>
          <a:bodyPr/>
          <a:lstStyle/>
          <a:p>
            <a:r>
              <a:rPr lang="ru-RU" dirty="0" smtClean="0"/>
              <a:t>Люди всегда приписывали звукам, с помощью которых животные общаются, сложное значение, однако доказано, что функция этих звуков довольно проста. Чаще всего они используются для привлечения партнера или для самозащиты. Некоторые птицы пронзительным свистом предупреждают всех находящихся поблизости о приближающимся хищнике, но когда увидят менее грозного врага издают иные звуки.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153966"/>
          </a:xfrm>
        </p:spPr>
        <p:style>
          <a:lnRef idx="0">
            <a:schemeClr val="accent4"/>
          </a:lnRef>
          <a:fillRef idx="1003">
            <a:schemeClr val="dk1"/>
          </a:fillRef>
          <a:effectRef idx="3">
            <a:schemeClr val="accent4"/>
          </a:effectRef>
          <a:fontRef idx="minor">
            <a:schemeClr val="lt1"/>
          </a:fontRef>
        </p:style>
        <p:txBody>
          <a:bodyPr>
            <a:normAutofit fontScale="90000"/>
          </a:bodyPr>
          <a:lstStyle/>
          <a:p>
            <a:r>
              <a:rPr lang="ru-RU" dirty="0" smtClean="0"/>
              <a:t>«Говорящие» животные.</a:t>
            </a:r>
            <a:endParaRPr lang="ru-RU" dirty="0"/>
          </a:p>
        </p:txBody>
      </p:sp>
      <p:sp>
        <p:nvSpPr>
          <p:cNvPr id="3" name="Содержимое 2"/>
          <p:cNvSpPr>
            <a:spLocks noGrp="1"/>
          </p:cNvSpPr>
          <p:nvPr>
            <p:ph idx="1"/>
          </p:nvPr>
        </p:nvSpPr>
        <p:spPr>
          <a:xfrm>
            <a:off x="285720" y="571480"/>
            <a:ext cx="8643998" cy="6143668"/>
          </a:xfrm>
        </p:spPr>
        <p:txBody>
          <a:bodyPr/>
          <a:lstStyle/>
          <a:p>
            <a:r>
              <a:rPr lang="ru-RU" dirty="0" smtClean="0"/>
              <a:t>Диапазон звуков, издаваемых животными, необычайно </a:t>
            </a:r>
            <a:r>
              <a:rPr lang="ru-RU" dirty="0" smtClean="0"/>
              <a:t>широк- от приятного мелодичного пения птиц, до устрашающего волчьего воя, свистов дельфинов или удовлетворенного мурлыканья кошки. Кажется, что эти звуки- это своеобразная форма «языка», с помощью которого представители одного вида общаются между собой. Однако «перевод» звуков, издаваемых этими животными и упорядочивание их в систему, которую можно было бы назвать языком, оказались невозможными.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29576" cy="296842"/>
          </a:xfrm>
        </p:spPr>
        <p:txBody>
          <a:bodyPr>
            <a:normAutofit fontScale="90000"/>
          </a:bodyPr>
          <a:lstStyle/>
          <a:p>
            <a:r>
              <a:rPr lang="ru-RU" dirty="0" smtClean="0"/>
              <a:t>Вывод.</a:t>
            </a:r>
            <a:endParaRPr lang="ru-RU" dirty="0"/>
          </a:p>
        </p:txBody>
      </p:sp>
      <p:sp>
        <p:nvSpPr>
          <p:cNvPr id="3" name="Содержимое 2"/>
          <p:cNvSpPr>
            <a:spLocks noGrp="1"/>
          </p:cNvSpPr>
          <p:nvPr>
            <p:ph idx="1"/>
          </p:nvPr>
        </p:nvSpPr>
        <p:spPr>
          <a:xfrm>
            <a:off x="285720" y="571480"/>
            <a:ext cx="8611392" cy="6167648"/>
          </a:xfrm>
        </p:spPr>
        <p:txBody>
          <a:bodyPr/>
          <a:lstStyle/>
          <a:p>
            <a:r>
              <a:rPr lang="ru-RU" dirty="0" smtClean="0"/>
              <a:t>Я сделала для себя такой вывод- оказывается, только некоторые животные издают более 12 звуков, а наш словарь содержит десятки тысяч слов.</a:t>
            </a:r>
          </a:p>
          <a:p>
            <a:r>
              <a:rPr lang="ru-RU" dirty="0" smtClean="0"/>
              <a:t>Звуковые записи в зондах, отправленных в космос, кроме человеческой речи, содержат также и «песни» китов.</a:t>
            </a:r>
          </a:p>
          <a:p>
            <a:r>
              <a:rPr lang="ru-RU" dirty="0" smtClean="0"/>
              <a:t>Самыми «говорящими» животными являются шимпанзе.</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320</Words>
  <Application>Microsoft Office PowerPoint</Application>
  <PresentationFormat>Экран (4:3)</PresentationFormat>
  <Paragraphs>19</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Могут ли животные говорить?</vt:lpstr>
      <vt:lpstr>Слайд 2</vt:lpstr>
      <vt:lpstr>Язык.</vt:lpstr>
      <vt:lpstr>Значение звуков.</vt:lpstr>
      <vt:lpstr>«Говорящие» животные.</vt:lpstr>
      <vt:lpstr>Вывод.</vt:lpstr>
      <vt:lpstr>Спасибо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Могут ли животные говорить?</dc:title>
  <dc:creator>User</dc:creator>
  <cp:lastModifiedBy>User</cp:lastModifiedBy>
  <cp:revision>23</cp:revision>
  <dcterms:created xsi:type="dcterms:W3CDTF">2012-04-14T01:46:28Z</dcterms:created>
  <dcterms:modified xsi:type="dcterms:W3CDTF">2012-04-16T10:56:55Z</dcterms:modified>
</cp:coreProperties>
</file>