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Кто такие динозавры?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4196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Скелет </a:t>
            </a:r>
            <a:r>
              <a:rPr lang="ru-RU" b="0" dirty="0" err="1" smtClean="0"/>
              <a:t>велоцираптора</a:t>
            </a:r>
            <a:endParaRPr lang="ru-RU" dirty="0"/>
          </a:p>
        </p:txBody>
      </p:sp>
      <p:pic>
        <p:nvPicPr>
          <p:cNvPr id="4" name="Содержимое 3" descr="800px-Velociraptor_Wyoming_Dinosaur_Ce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175" y="1600200"/>
            <a:ext cx="7027649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3008313" cy="71755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Стегозавр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5410200"/>
            <a:ext cx="8077200" cy="990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Стегозавр – травоядный ящер с большими пластинами-шипами на спине. Его длина 9 метров, высота – 4 метра.</a:t>
            </a:r>
            <a:endParaRPr lang="ru-RU" sz="2000" dirty="0"/>
          </a:p>
        </p:txBody>
      </p:sp>
      <p:pic>
        <p:nvPicPr>
          <p:cNvPr id="4" name="Содержимое 3" descr="090b27c76be425c90a84808073e89c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762000"/>
            <a:ext cx="8458200" cy="47058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стегозавра</a:t>
            </a:r>
            <a:endParaRPr lang="ru-RU" dirty="0"/>
          </a:p>
        </p:txBody>
      </p:sp>
      <p:pic>
        <p:nvPicPr>
          <p:cNvPr id="4" name="Содержимое 3" descr="800px-Stegosaurus_Senckenber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203435" cy="4419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Сейсмозавр</a:t>
            </a:r>
            <a:endParaRPr lang="ru-RU" dirty="0"/>
          </a:p>
        </p:txBody>
      </p:sp>
      <p:pic>
        <p:nvPicPr>
          <p:cNvPr id="4" name="Содержимое 3" descr="Seismosaurus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587571" cy="3196485"/>
          </a:xfr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Сейсмозавр</a:t>
            </a:r>
            <a:r>
              <a:rPr lang="ru-RU" sz="2000" dirty="0" smtClean="0"/>
              <a:t> – огромный травоядный динозавр. Его длина была внушающей – 40 – 50 метров.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0"/>
            <a:ext cx="3008313" cy="825500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Археоптерикс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Археоптерикс («древнее крыло»).  Величиной был чуть больше вороны.</a:t>
            </a:r>
            <a:endParaRPr lang="ru-RU" sz="2000" dirty="0"/>
          </a:p>
        </p:txBody>
      </p:sp>
      <p:pic>
        <p:nvPicPr>
          <p:cNvPr id="4" name="Содержимое 3" descr="archaeoptery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9675" y="1051719"/>
            <a:ext cx="4762500" cy="4295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Плезиозавр</a:t>
            </a:r>
            <a:endParaRPr lang="ru-RU" sz="3200" dirty="0"/>
          </a:p>
        </p:txBody>
      </p:sp>
      <p:pic>
        <p:nvPicPr>
          <p:cNvPr id="4" name="Содержимое 3" descr="1ple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914400"/>
            <a:ext cx="6096000" cy="5151121"/>
          </a:xfr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Водный вид динозавра. Питался моллюсками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ru-RU" sz="3200" b="0" dirty="0" smtClean="0"/>
              <a:t>Птеродактиль</a:t>
            </a:r>
            <a:endParaRPr lang="ru-RU" sz="3200" dirty="0"/>
          </a:p>
        </p:txBody>
      </p:sp>
      <p:pic>
        <p:nvPicPr>
          <p:cNvPr id="4" name="Содержимое 3" descr="DETAIL_PICTURE_657469_637313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6445250" cy="4830545"/>
          </a:xfrm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Птеродактиль – воздушный вид. Размах его крыльев составлял от 8 до 16 метров.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200" b="0" dirty="0" err="1" smtClean="0"/>
              <a:t>Торозавр</a:t>
            </a:r>
            <a:endParaRPr lang="ru-RU" sz="3200" dirty="0"/>
          </a:p>
        </p:txBody>
      </p:sp>
      <p:pic>
        <p:nvPicPr>
          <p:cNvPr id="4" name="Содержимое 3" descr="tricerato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7620000" cy="4254500"/>
          </a:xfrm>
        </p:spPr>
      </p:pic>
      <p:sp>
        <p:nvSpPr>
          <p:cNvPr id="5" name="TextBox 4"/>
          <p:cNvSpPr txBox="1"/>
          <p:nvPr/>
        </p:nvSpPr>
        <p:spPr>
          <a:xfrm>
            <a:off x="762000" y="5562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Торозавр</a:t>
            </a:r>
            <a:r>
              <a:rPr lang="ru-RU" sz="2000" dirty="0" smtClean="0"/>
              <a:t>  («ящер – бык»). Его длина 3 метра, питался растениями.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Вымерли динозавры 65 миллионов лет назад.</a:t>
            </a:r>
            <a:endParaRPr lang="ru-RU" dirty="0"/>
          </a:p>
        </p:txBody>
      </p:sp>
      <p:pic>
        <p:nvPicPr>
          <p:cNvPr id="4" name="Содержимое 3" descr="091019-dinosaur-crater-h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99" y="1600200"/>
            <a:ext cx="6271601" cy="4708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Лох-Несское</a:t>
            </a:r>
            <a:r>
              <a:rPr lang="ru-RU" dirty="0" smtClean="0"/>
              <a:t> чудовище» </a:t>
            </a:r>
            <a:br>
              <a:rPr lang="ru-RU" dirty="0" smtClean="0"/>
            </a:br>
            <a:r>
              <a:rPr lang="ru-RU" dirty="0" smtClean="0"/>
              <a:t>Миф или реальность?</a:t>
            </a:r>
            <a:endParaRPr lang="ru-RU" dirty="0"/>
          </a:p>
        </p:txBody>
      </p:sp>
      <p:pic>
        <p:nvPicPr>
          <p:cNvPr id="4" name="Содержимое 3" descr="6a00d8341bf67c53ef0147e0cd1e46970b-800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1811337"/>
            <a:ext cx="5953125" cy="4286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/>
              <a:t>Динозавр</a:t>
            </a:r>
            <a:r>
              <a:rPr lang="ru-RU" i="1" dirty="0" smtClean="0"/>
              <a:t> – в переводе с греческого - «Страшный ящер»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0"/>
            <a:ext cx="3008313" cy="71755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Трицератоп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5486400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Трицератоп</a:t>
            </a:r>
            <a:r>
              <a:rPr lang="ru-RU" sz="2400" dirty="0" smtClean="0"/>
              <a:t> питался растениями. Обитал в Северной Америке. На голове у него 2 больших рога</a:t>
            </a:r>
            <a:endParaRPr lang="ru-RU" sz="2400" dirty="0"/>
          </a:p>
        </p:txBody>
      </p:sp>
      <p:pic>
        <p:nvPicPr>
          <p:cNvPr id="4" name="Содержимое 3" descr="dinoz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762000"/>
            <a:ext cx="6940550" cy="43525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/>
          <a:lstStyle/>
          <a:p>
            <a:r>
              <a:rPr lang="ru-RU" dirty="0" smtClean="0"/>
              <a:t>Скелет </a:t>
            </a:r>
            <a:r>
              <a:rPr lang="ru-RU" dirty="0" err="1" smtClean="0"/>
              <a:t>трицеротопа</a:t>
            </a:r>
            <a:endParaRPr lang="ru-RU" dirty="0"/>
          </a:p>
        </p:txBody>
      </p:sp>
      <p:pic>
        <p:nvPicPr>
          <p:cNvPr id="4" name="Содержимое 3" descr="713px-Triceratops_AMNH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51336"/>
            <a:ext cx="6781419" cy="57066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3008313" cy="520700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/>
              <a:t>Тираннозавр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5715000"/>
            <a:ext cx="83058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Тираннозавр – плотояден. Еще известен как тираннозавр Рекс. В высоту достигал 6 метров, а в длину – 12-15 метров.</a:t>
            </a:r>
            <a:endParaRPr lang="ru-RU" sz="2000" dirty="0"/>
          </a:p>
        </p:txBody>
      </p:sp>
      <p:pic>
        <p:nvPicPr>
          <p:cNvPr id="4" name="Содержимое 3" descr="090bc5956d48918523d35425dbf5fcf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8077200" cy="48338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тираннозавра</a:t>
            </a:r>
            <a:endParaRPr lang="ru-RU" dirty="0"/>
          </a:p>
        </p:txBody>
      </p:sp>
      <p:pic>
        <p:nvPicPr>
          <p:cNvPr id="4" name="Содержимое 3" descr="800px-Sue_Field_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7000707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0"/>
            <a:ext cx="3008313" cy="685800"/>
          </a:xfrm>
        </p:spPr>
        <p:txBody>
          <a:bodyPr>
            <a:normAutofit/>
          </a:bodyPr>
          <a:lstStyle/>
          <a:p>
            <a:r>
              <a:rPr lang="ru-RU" sz="3200" b="0" dirty="0" err="1" smtClean="0"/>
              <a:t>Дейноних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5486400"/>
            <a:ext cx="8229600" cy="13716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Дейноних</a:t>
            </a:r>
            <a:r>
              <a:rPr lang="ru-RU" sz="2000" dirty="0" smtClean="0"/>
              <a:t> (от латинского «ужасный коготь») – хищный динозавр, свое название получил за большой коготь на задних конечностях. Его высота составляла 3 метра.</a:t>
            </a:r>
            <a:endParaRPr lang="ru-RU" sz="2000" dirty="0"/>
          </a:p>
        </p:txBody>
      </p:sp>
      <p:pic>
        <p:nvPicPr>
          <p:cNvPr id="4" name="Содержимое 3" descr="img240978_5-39_Deynonih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7753350" cy="43197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</a:t>
            </a:r>
            <a:r>
              <a:rPr lang="ru-RU" dirty="0" err="1" smtClean="0"/>
              <a:t>дейнониха</a:t>
            </a:r>
            <a:endParaRPr lang="ru-RU" dirty="0"/>
          </a:p>
        </p:txBody>
      </p:sp>
      <p:pic>
        <p:nvPicPr>
          <p:cNvPr id="4" name="Содержимое 3" descr="772px-Buitreraptor-Deinonych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792" y="1600200"/>
            <a:ext cx="6068416" cy="4708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0"/>
            <a:ext cx="3008313" cy="717550"/>
          </a:xfrm>
        </p:spPr>
        <p:txBody>
          <a:bodyPr/>
          <a:lstStyle/>
          <a:p>
            <a:r>
              <a:rPr lang="ru-RU" sz="3200" b="0" dirty="0" err="1" smtClean="0"/>
              <a:t>Велоцираптор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09600" y="5715000"/>
            <a:ext cx="8229600" cy="792163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Велоцираптор</a:t>
            </a:r>
            <a:r>
              <a:rPr lang="ru-RU" sz="2000" dirty="0" smtClean="0"/>
              <a:t> (от латинского «быстрый охотник») – хищный динозавр. Его рост составлял 1 метр 80 сантиметров.</a:t>
            </a:r>
            <a:endParaRPr lang="ru-RU" sz="2000" dirty="0"/>
          </a:p>
        </p:txBody>
      </p:sp>
      <p:pic>
        <p:nvPicPr>
          <p:cNvPr id="4" name="Содержимое 3" descr="velociraptor_mongoliensis_jmall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8072095" cy="3429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216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Кто такие динозавры?</vt:lpstr>
      <vt:lpstr>Динозавр – в переводе с греческого - «Страшный ящер» </vt:lpstr>
      <vt:lpstr>Трицератоп</vt:lpstr>
      <vt:lpstr>Скелет трицеротопа</vt:lpstr>
      <vt:lpstr>Тираннозавр</vt:lpstr>
      <vt:lpstr>Скелет тираннозавра</vt:lpstr>
      <vt:lpstr>Дейноних</vt:lpstr>
      <vt:lpstr>Скелет дейнониха</vt:lpstr>
      <vt:lpstr>Велоцираптор</vt:lpstr>
      <vt:lpstr> Скелет велоцираптора</vt:lpstr>
      <vt:lpstr>Стегозавр</vt:lpstr>
      <vt:lpstr>Скелет стегозавра</vt:lpstr>
      <vt:lpstr>Сейсмозавр</vt:lpstr>
      <vt:lpstr>Археоптерикс</vt:lpstr>
      <vt:lpstr>Плезиозавр</vt:lpstr>
      <vt:lpstr>Птеродактиль</vt:lpstr>
      <vt:lpstr>Торозавр</vt:lpstr>
      <vt:lpstr>Вымерли динозавры 65 миллионов лет назад.</vt:lpstr>
      <vt:lpstr>«Лох-Несское чудовище»  Миф или реальность?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Динозавр – в переводе с греческого - «Страшный ящер» </dc:title>
  <dc:creator>Светлана</dc:creator>
  <cp:lastModifiedBy>Светлана</cp:lastModifiedBy>
  <cp:revision>16</cp:revision>
  <dcterms:created xsi:type="dcterms:W3CDTF">2012-05-16T10:28:54Z</dcterms:created>
  <dcterms:modified xsi:type="dcterms:W3CDTF">2012-11-07T10:29:17Z</dcterms:modified>
</cp:coreProperties>
</file>