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05EC-1AB2-4ABC-B72C-42265C830C2E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937A-A059-4FCE-9EE2-2120BC59D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9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7D26-0272-457D-B083-C2BCE97FAFE0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AB24-5A65-470E-918E-B47519AFE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30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37E7E-7ACE-4F82-81A3-8DECC1B5EDFE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1FC2-7B12-43FC-85B6-785B242E8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34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B7C5-6C48-4D4A-AEFA-6875D48D459E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29CAE-8B2B-464B-8106-D36A69B95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5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FBD6E-2C5F-4245-AAA0-D4F69BE4AB01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67126-BE43-4FF4-83DA-F465F423F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1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3EFFA-D12E-4B1F-B005-74692E1F5E33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2366-F2C1-4057-88C6-3E82AFAA3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3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48AB7-5652-489C-9301-21EA6FE51789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F9A5-299B-4409-8F2E-DA44EBCFD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3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37ABD-6D09-435E-9D36-48C6BB7CA333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69D99-59F6-4AD3-8E14-A9D9F7DFF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05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A4BA0-39E8-495B-8A56-AB4A7E6AF923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3FC1-A764-4425-B6E1-B1FC89744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4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3DD8-A940-4D09-BA47-41FA6B171B21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6D8A-BB08-4787-9A17-527BD620F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3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43B3A-2A41-4811-B944-35F74B83D313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F11E-16E9-4EA0-A3D0-F3F46AB9C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7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44B75B-C828-4ED7-9CFA-2C89CF600435}" type="datetimeFigureOut">
              <a:rPr lang="ru-RU"/>
              <a:pPr>
                <a:defRPr/>
              </a:pPr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203E73-2F3E-454F-A42A-F9A0B47B2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atriym.com/balans-zhizni/lichnostyj-rost/dostizhenie-svoej-cel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latriym.com/sekret-uspexa/a-vy-znali-pro-etot-sekret-uspexa-ili-sekretnyj-sekret-dostizheniya-uspexa-v-zhizn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6000" b="1" dirty="0" smtClean="0">
                <a:solidFill>
                  <a:srgbClr val="7030A0"/>
                </a:solidFill>
              </a:rPr>
              <a:t>Основные  правила планирования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1071563" y="357188"/>
            <a:ext cx="66436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1. Никогда не начинайте день, если он еще не распланирован на бумаге.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ваша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цель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не записана, то ее не существует вообще. Список намеченных заданий - это карта, которая не даст вам сойти или отклониться с пути к поставленной цели.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136339"/>
            <a:ext cx="559836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2. Работа с написанным списком запланированных дел увеличивает общую результативность вашей деятельности с первого же дня планирования.</a:t>
            </a:r>
            <a:endParaRPr lang="ru-RU" sz="2400" dirty="0"/>
          </a:p>
          <a:p>
            <a:r>
              <a:rPr lang="ru-RU" sz="2400" dirty="0"/>
              <a:t>С вечера готовьте список заданий, которые нужно выполнить в следующий день. Благодаря этому вы всегда будете знать, с чего начать свой </a:t>
            </a:r>
            <a:r>
              <a:rPr lang="ru-RU" sz="2800" dirty="0"/>
              <a:t>день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434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720840"/>
            <a:ext cx="61926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3. Работайте по составленному вами списку в течение всего дня.</a:t>
            </a:r>
            <a:endParaRPr lang="ru-RU" sz="2400" dirty="0"/>
          </a:p>
          <a:p>
            <a:r>
              <a:rPr lang="ru-RU" sz="2400" dirty="0"/>
              <a:t>Если у вас возникнет новая задача, внесите ее в с учетом приоритетности по отношению к ранее запланированным заданиям. После выполнения очередной задачи из списка, обязательно вычеркивайте ее. Это принесет вам чувство удовлетворенности своей работой, придаст энтузиазма и вдохновит на выполнение следующих задач.</a:t>
            </a:r>
          </a:p>
        </p:txBody>
      </p:sp>
    </p:spTree>
    <p:extLst>
      <p:ext uri="{BB962C8B-B14F-4D97-AF65-F5344CB8AC3E}">
        <p14:creationId xmlns:p14="http://schemas.microsoft.com/office/powerpoint/2010/main" val="344501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997839"/>
            <a:ext cx="61926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 4. Планируйте от большего к меньшему, от долгосрочного к краткосрочному, от жизненной цели к плану на день.</a:t>
            </a:r>
            <a:endParaRPr lang="ru-RU" sz="2400" dirty="0"/>
          </a:p>
          <a:p>
            <a:r>
              <a:rPr lang="ru-RU" sz="2400" dirty="0"/>
              <a:t>По каждому делу ставьте фиксированные сроки, когда она должна быть завершенной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..."Одна законченная результативная задача стоит полусотни </a:t>
            </a:r>
            <a:r>
              <a:rPr lang="ru-RU" sz="2400" dirty="0" err="1"/>
              <a:t>полузаконченных</a:t>
            </a:r>
            <a:r>
              <a:rPr lang="ru-RU" sz="2400" dirty="0"/>
              <a:t> задач.» - </a:t>
            </a:r>
            <a:r>
              <a:rPr lang="ru-RU" sz="2400" dirty="0" err="1"/>
              <a:t>Малкольм</a:t>
            </a:r>
            <a:r>
              <a:rPr lang="ru-RU" sz="2400" dirty="0"/>
              <a:t> </a:t>
            </a:r>
            <a:r>
              <a:rPr lang="ru-RU" sz="2400" dirty="0" err="1"/>
              <a:t>Форбс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23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510287"/>
            <a:ext cx="6336704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5. Сложное задание всегда делите на мелкие подзадачи.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Здесь хорошо помогает дерево решений, где ключевая задача - дерево, а подзадачи для ее выполнения - ветви.. И 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  <a:hlinkClick r:id="rId2"/>
              </a:rPr>
              <a:t>успех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вас точно гарантирован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8038178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на школьную тем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на школьную тему</Template>
  <TotalTime>22</TotalTime>
  <Words>241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на школьную тему</vt:lpstr>
      <vt:lpstr>Основные  правила планирования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 правила планирования</dc:title>
  <dc:creator>215-НН-П</dc:creator>
  <cp:lastModifiedBy>215-НН-П</cp:lastModifiedBy>
  <cp:revision>4</cp:revision>
  <dcterms:created xsi:type="dcterms:W3CDTF">2014-02-04T03:34:04Z</dcterms:created>
  <dcterms:modified xsi:type="dcterms:W3CDTF">2014-02-04T04:02:11Z</dcterms:modified>
</cp:coreProperties>
</file>