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Зульфия\Documents\фон 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0130" y="-171400"/>
            <a:ext cx="9364130" cy="70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115616" y="1675187"/>
            <a:ext cx="7560840" cy="4640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solidFill>
                  <a:srgbClr val="FFFF00"/>
                </a:solidFill>
                <a:latin typeface="Times New Roman"/>
                <a:ea typeface="Calibri"/>
                <a:cs typeface="Times New Roman"/>
              </a:rPr>
              <a:t>Всем героическим защитникам Ленинграда,</a:t>
            </a:r>
            <a:endParaRPr lang="ru-RU" sz="2400" b="1" dirty="0">
              <a:solidFill>
                <a:srgbClr val="FFFF00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solidFill>
                  <a:srgbClr val="FFFF00"/>
                </a:solidFill>
                <a:latin typeface="Times New Roman"/>
                <a:ea typeface="Calibri"/>
                <a:cs typeface="Times New Roman"/>
              </a:rPr>
              <a:t>Всем участникам прорыва и снятия блокады любимого города,</a:t>
            </a:r>
            <a:endParaRPr lang="ru-RU" sz="2400" b="1" dirty="0">
              <a:solidFill>
                <a:srgbClr val="FFFF00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solidFill>
                  <a:srgbClr val="FFFF00"/>
                </a:solidFill>
                <a:latin typeface="Times New Roman"/>
                <a:ea typeface="Calibri"/>
                <a:cs typeface="Times New Roman"/>
              </a:rPr>
              <a:t>Всем, пережившим страшную 900дневную блокаду,</a:t>
            </a:r>
            <a:endParaRPr lang="ru-RU" sz="2400" b="1" dirty="0">
              <a:solidFill>
                <a:srgbClr val="FFFF00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solidFill>
                  <a:srgbClr val="FFFF00"/>
                </a:solidFill>
                <a:latin typeface="Times New Roman"/>
                <a:ea typeface="Calibri"/>
                <a:cs typeface="Times New Roman"/>
              </a:rPr>
              <a:t>Всем, ныне живущим и павшим смертью храбрых</a:t>
            </a:r>
            <a:endParaRPr lang="ru-RU" sz="2400" b="1" dirty="0">
              <a:solidFill>
                <a:srgbClr val="FFFF00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i="1" dirty="0">
                <a:solidFill>
                  <a:srgbClr val="FFFF00"/>
                </a:solidFill>
                <a:ea typeface="Calibri"/>
                <a:cs typeface="Times New Roman"/>
              </a:rPr>
              <a:t>ПОСВЯЩАЕТСЯ!</a:t>
            </a:r>
            <a:endParaRPr lang="ru-RU" b="1" dirty="0">
              <a:solidFill>
                <a:srgbClr val="FFFF0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26053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Зульфия\Documents\фон 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9144000" cy="7056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971600" y="2553376"/>
            <a:ext cx="7776864" cy="29880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>
                <a:solidFill>
                  <a:srgbClr val="FFFF00"/>
                </a:solidFill>
                <a:ea typeface="Calibri"/>
                <a:cs typeface="Times New Roman"/>
              </a:rPr>
              <a:t>В сердцах наших жить будут вечно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>
                <a:solidFill>
                  <a:srgbClr val="FFFF00"/>
                </a:solidFill>
                <a:ea typeface="Calibri"/>
                <a:cs typeface="Times New Roman"/>
              </a:rPr>
              <a:t>Герои минувшей войны.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>
                <a:solidFill>
                  <a:srgbClr val="FFFF00"/>
                </a:solidFill>
                <a:ea typeface="Calibri"/>
                <a:cs typeface="Times New Roman"/>
              </a:rPr>
              <a:t>Нам память о них дорога бесконечно,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>
                <a:solidFill>
                  <a:srgbClr val="FFFF00"/>
                </a:solidFill>
                <a:ea typeface="Calibri"/>
                <a:cs typeface="Times New Roman"/>
              </a:rPr>
              <a:t>И ею с тобой мы сильны!</a:t>
            </a:r>
          </a:p>
        </p:txBody>
      </p:sp>
    </p:spTree>
    <p:extLst>
      <p:ext uri="{BB962C8B-B14F-4D97-AF65-F5344CB8AC3E}">
        <p14:creationId xmlns:p14="http://schemas.microsoft.com/office/powerpoint/2010/main" val="2634074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Зульфия\Documents\фон 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9144000" cy="6984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27584" y="980728"/>
            <a:ext cx="7920880" cy="3854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5400" b="1" dirty="0">
                <a:solidFill>
                  <a:srgbClr val="FFFF00"/>
                </a:solidFill>
                <a:latin typeface="Times New Roman"/>
                <a:ea typeface="Calibri"/>
                <a:cs typeface="Times New Roman"/>
              </a:rPr>
              <a:t>Будем же с благодарностью помнить подвиг Ленинграда!</a:t>
            </a:r>
            <a:endParaRPr lang="ru-RU" sz="4000" dirty="0">
              <a:solidFill>
                <a:srgbClr val="FFFF0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4273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Зульфия\Documents\фон 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9144000" cy="6984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Дневник Тани Савичевой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688" y="1036042"/>
            <a:ext cx="6866592" cy="4713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51520" y="-99392"/>
            <a:ext cx="820376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Дневник Тани Савичевой</a:t>
            </a:r>
            <a:endParaRPr lang="ru-RU" sz="5400" b="1" cap="none" spc="0" dirty="0">
              <a:ln w="11430"/>
              <a:solidFill>
                <a:srgbClr val="00B05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31835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Зульфия\Documents\фон 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9144000" cy="6984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1835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Зульфия\Documents\фон 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9144000" cy="6984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1835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7145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70890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67</Words>
  <Application>Microsoft Office PowerPoint</Application>
  <PresentationFormat>Экран (4:3)</PresentationFormat>
  <Paragraphs>11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Зульфия</dc:creator>
  <cp:lastModifiedBy>Зульфия</cp:lastModifiedBy>
  <cp:revision>3</cp:revision>
  <dcterms:created xsi:type="dcterms:W3CDTF">2014-01-27T05:08:01Z</dcterms:created>
  <dcterms:modified xsi:type="dcterms:W3CDTF">2014-01-27T05:47:45Z</dcterms:modified>
</cp:coreProperties>
</file>