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B9BFBB3-965C-4B04-8632-A5BF2390A003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5B7BB5-B417-49EF-B200-52FCE83BA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images (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7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340768"/>
            <a:ext cx="5040561" cy="1470025"/>
          </a:xfrm>
        </p:spPr>
        <p:txBody>
          <a:bodyPr>
            <a:normAutofit fontScale="90000"/>
          </a:bodyPr>
          <a:lstStyle/>
          <a:p>
            <a:r>
              <a:rPr lang="ru-RU" sz="8000" b="1" i="1" dirty="0">
                <a:solidFill>
                  <a:srgbClr val="C00000"/>
                </a:solidFill>
                <a:latin typeface="Bookman Old Style" pitchFamily="18" charset="0"/>
              </a:rPr>
              <a:t>В</a:t>
            </a:r>
            <a:r>
              <a:rPr lang="ru-RU" sz="8000" b="1" i="1" dirty="0" smtClean="0">
                <a:solidFill>
                  <a:srgbClr val="C00000"/>
                </a:solidFill>
                <a:latin typeface="Bookman Old Style" pitchFamily="18" charset="0"/>
              </a:rPr>
              <a:t>улканы</a:t>
            </a:r>
            <a:endParaRPr lang="ru-RU" sz="8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80928"/>
            <a:ext cx="4176464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5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Создано </a:t>
            </a:r>
            <a:r>
              <a:rPr lang="ru-RU" dirty="0" err="1" smtClean="0">
                <a:solidFill>
                  <a:schemeClr val="tx1"/>
                </a:solidFill>
              </a:rPr>
              <a:t>Аллахведян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Светланой Николаевной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Москва 2012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14202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Во время извержения вулкан изучают ученые</a:t>
            </a:r>
            <a:endParaRPr lang="ru-RU" sz="5400" dirty="0"/>
          </a:p>
        </p:txBody>
      </p:sp>
      <p:pic>
        <p:nvPicPr>
          <p:cNvPr id="7170" name="Picture 2" descr="C:\Users\user\Downloads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715"/>
            <a:ext cx="4259108" cy="32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images (6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69" y="2043333"/>
            <a:ext cx="4830104" cy="3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images (7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38" y="2420888"/>
            <a:ext cx="574347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Вид вулкана с самолета</a:t>
            </a:r>
            <a:endParaRPr lang="ru-RU" sz="5400" dirty="0"/>
          </a:p>
        </p:txBody>
      </p:sp>
      <p:pic>
        <p:nvPicPr>
          <p:cNvPr id="8194" name="Picture 2" descr="C:\Users\user\Downloads\ISS013-E-24184_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2360"/>
            <a:ext cx="8064896" cy="53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Строение вулкана</a:t>
            </a:r>
            <a:endParaRPr lang="ru-RU" sz="6000" dirty="0"/>
          </a:p>
        </p:txBody>
      </p:sp>
      <p:pic>
        <p:nvPicPr>
          <p:cNvPr id="9218" name="Picture 2" descr="C:\Users\user\Downloads\v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2488"/>
            <a:ext cx="8208912" cy="52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Расположение</a:t>
            </a:r>
            <a:r>
              <a:rPr lang="ru-RU" dirty="0" smtClean="0"/>
              <a:t> </a:t>
            </a:r>
            <a:r>
              <a:rPr lang="ru-RU" sz="5300" dirty="0" smtClean="0"/>
              <a:t>вулканов в </a:t>
            </a:r>
            <a:r>
              <a:rPr lang="ru-RU" sz="5300" dirty="0" err="1" smtClean="0"/>
              <a:t>европе</a:t>
            </a:r>
            <a:endParaRPr lang="ru-RU" sz="5300" dirty="0"/>
          </a:p>
        </p:txBody>
      </p:sp>
      <p:pic>
        <p:nvPicPr>
          <p:cNvPr id="10242" name="Picture 2" descr="C:\Users\user\Downloads\images (6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2326"/>
            <a:ext cx="7056784" cy="4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Расположение вулканов на</a:t>
            </a:r>
            <a:br>
              <a:rPr lang="ru-RU" sz="5400" dirty="0" smtClean="0"/>
            </a:br>
            <a:r>
              <a:rPr lang="ru-RU" sz="5400" dirty="0" smtClean="0"/>
              <a:t> земном шаре</a:t>
            </a:r>
            <a:endParaRPr lang="ru-RU" sz="5400" dirty="0"/>
          </a:p>
        </p:txBody>
      </p:sp>
      <p:pic>
        <p:nvPicPr>
          <p:cNvPr id="11266" name="Picture 2" descr="C:\Users\user\Downloads\images (7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3" y="1852612"/>
            <a:ext cx="9129987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 апреля 2010 года в Исландии начал извергаться вулкан </a:t>
            </a:r>
            <a:r>
              <a:rPr lang="ru-RU" sz="5300" dirty="0" err="1" smtClean="0"/>
              <a:t>эйяфьятлайокудль</a:t>
            </a:r>
            <a:endParaRPr lang="ru-RU" sz="5300" dirty="0"/>
          </a:p>
        </p:txBody>
      </p:sp>
      <p:pic>
        <p:nvPicPr>
          <p:cNvPr id="15362" name="Picture 2" descr="C:\Users\user\Downloads\1265876_20100415171119 (1)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861"/>
            <a:ext cx="5059275" cy="38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ownloads\1265875_201004151711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66" y="2636912"/>
            <a:ext cx="45891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7777" y="6211669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несколько дней авиасообщение в </a:t>
            </a:r>
            <a:r>
              <a:rPr lang="ru-RU" dirty="0"/>
              <a:t>Е</a:t>
            </a:r>
            <a:r>
              <a:rPr lang="ru-RU" dirty="0" smtClean="0"/>
              <a:t>вропе было прервано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1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/>
              <a:t>  </a:t>
            </a:r>
            <a:r>
              <a:rPr lang="ru-RU" sz="4000" smtClean="0"/>
              <a:t>учебник </a:t>
            </a:r>
            <a:r>
              <a:rPr lang="ru-RU" sz="4000" smtClean="0"/>
              <a:t>стр.16-18</a:t>
            </a:r>
            <a:endParaRPr lang="ru-RU" sz="4000" dirty="0" smtClean="0"/>
          </a:p>
          <a:p>
            <a:r>
              <a:rPr lang="ru-RU" sz="4000" dirty="0" smtClean="0"/>
              <a:t>Из дополнительной литературы выпишите названия ,расположение и  время извержение (если найдете) самых крупных вулканов на земле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80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7829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Вулканы. Что может быть загадочнее и опаснее</a:t>
            </a:r>
            <a:r>
              <a:rPr lang="en-US" sz="5400" dirty="0" smtClean="0"/>
              <a:t>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19256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загруженное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02" y="2712893"/>
            <a:ext cx="5513253" cy="41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53" y="2679923"/>
            <a:ext cx="5029083" cy="41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Древние греки считали вулканы кузницей бога Гефеста и относились к ним с большим почтением</a:t>
            </a:r>
            <a:endParaRPr lang="ru-RU" dirty="0"/>
          </a:p>
        </p:txBody>
      </p:sp>
      <p:pic>
        <p:nvPicPr>
          <p:cNvPr id="13314" name="Picture 2" descr="C:\Users\user\Downloads\загруженное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4" y="3429000"/>
            <a:ext cx="45778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ownloads\images (7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317"/>
            <a:ext cx="4032448" cy="42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Древние римляне боялись непредсказуемого гнева вулканов. 24 августа 79 года римские города  Помпеи, Геркуланум и </a:t>
            </a:r>
            <a:r>
              <a:rPr lang="ru-RU" sz="4000" dirty="0" err="1" smtClean="0"/>
              <a:t>Стабия</a:t>
            </a:r>
            <a:r>
              <a:rPr lang="ru-RU" sz="4000" dirty="0" smtClean="0"/>
              <a:t> были уничтожены при извержении Везувия</a:t>
            </a:r>
            <a:endParaRPr lang="ru-RU" sz="4000" dirty="0"/>
          </a:p>
        </p:txBody>
      </p:sp>
      <p:pic>
        <p:nvPicPr>
          <p:cNvPr id="14340" name="Picture 4" descr="C:\Users\user\Downloads\images (7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4005065"/>
            <a:ext cx="600036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ownloads\images (7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0031"/>
            <a:ext cx="4283968" cy="32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ownloads\images (77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13008"/>
            <a:ext cx="5616624" cy="420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Иногда долгие годы вулкан «спит» о нем забывают, на его склонах вырастают города</a:t>
            </a:r>
            <a:endParaRPr lang="ru-RU" dirty="0"/>
          </a:p>
        </p:txBody>
      </p:sp>
      <p:pic>
        <p:nvPicPr>
          <p:cNvPr id="2050" name="Picture 2" descr="C:\Users\user\Downloads\images (6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" y="2276872"/>
            <a:ext cx="57350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ages (6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1" y="3573016"/>
            <a:ext cx="495440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34044"/>
            <a:ext cx="7992888" cy="101869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Но вулкан просыпается</a:t>
            </a:r>
            <a:endParaRPr lang="ru-RU" sz="6000" dirty="0"/>
          </a:p>
        </p:txBody>
      </p:sp>
      <p:pic>
        <p:nvPicPr>
          <p:cNvPr id="3074" name="Picture 2" descr="C:\Users\user\Downloads\images (6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248147" cy="33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ages (6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2" y="2972811"/>
            <a:ext cx="519922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ages (7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32" y="3645024"/>
            <a:ext cx="4315568" cy="32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images (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5060870" cy="48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-22626"/>
            <a:ext cx="9036496" cy="1144081"/>
          </a:xfrm>
        </p:spPr>
        <p:txBody>
          <a:bodyPr>
            <a:noAutofit/>
          </a:bodyPr>
          <a:lstStyle/>
          <a:p>
            <a:r>
              <a:rPr lang="ru-RU" sz="5400" dirty="0" smtClean="0"/>
              <a:t>и начинается извержение</a:t>
            </a:r>
            <a:endParaRPr lang="ru-RU" sz="5400" dirty="0"/>
          </a:p>
        </p:txBody>
      </p:sp>
      <p:pic>
        <p:nvPicPr>
          <p:cNvPr id="4098" name="Picture 2" descr="C:\Users\user\Downloads\images (5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669"/>
            <a:ext cx="3723449" cy="42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images (6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59" y="2955493"/>
            <a:ext cx="5394041" cy="3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извержения остается выжженная пустыня не скоро на этом месте появится жизнь</a:t>
            </a:r>
            <a:endParaRPr lang="ru-RU" dirty="0"/>
          </a:p>
        </p:txBody>
      </p:sp>
      <p:pic>
        <p:nvPicPr>
          <p:cNvPr id="5122" name="Picture 2" descr="C:\Users\user\Downloads\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440160"/>
            <a:ext cx="489654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766921" cy="1916832"/>
          </a:xfrm>
        </p:spPr>
        <p:txBody>
          <a:bodyPr>
            <a:noAutofit/>
          </a:bodyPr>
          <a:lstStyle/>
          <a:p>
            <a:r>
              <a:rPr lang="ru-RU" sz="5400" dirty="0" smtClean="0"/>
              <a:t>И снова вулкан успокаивается на долгие годы</a:t>
            </a:r>
            <a:endParaRPr lang="ru-RU" sz="5400" dirty="0"/>
          </a:p>
        </p:txBody>
      </p:sp>
      <p:pic>
        <p:nvPicPr>
          <p:cNvPr id="6148" name="Picture 4" descr="C:\Users\user\Downloads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685283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images (7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30" y="2780929"/>
            <a:ext cx="553467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122</TotalTime>
  <Words>157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Вулканы</vt:lpstr>
      <vt:lpstr>Вулканы. Что может быть загадочнее и опаснее?</vt:lpstr>
      <vt:lpstr>Древние греки считали вулканы кузницей бога Гефеста и относились к ним с большим почтением</vt:lpstr>
      <vt:lpstr>Древние римляне боялись непредсказуемого гнева вулканов. 24 августа 79 года римские города  Помпеи, Геркуланум и Стабия были уничтожены при извержении Везувия</vt:lpstr>
      <vt:lpstr>Иногда долгие годы вулкан «спит» о нем забывают, на его склонах вырастают города</vt:lpstr>
      <vt:lpstr>Но вулкан просыпается</vt:lpstr>
      <vt:lpstr>и начинается извержение</vt:lpstr>
      <vt:lpstr>После извержения остается выжженная пустыня не скоро на этом месте появится жизнь</vt:lpstr>
      <vt:lpstr>И снова вулкан успокаивается на долгие годы</vt:lpstr>
      <vt:lpstr>Во время извержения вулкан изучают ученые</vt:lpstr>
      <vt:lpstr>Вид вулкана с самолета</vt:lpstr>
      <vt:lpstr>Строение вулкана</vt:lpstr>
      <vt:lpstr>Расположение вулканов в европе</vt:lpstr>
      <vt:lpstr>Расположение вулканов на  земном шаре</vt:lpstr>
      <vt:lpstr>14 апреля 2010 года в Исландии начал извергаться вулкан эйяфьятлайокудль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</dc:title>
  <dc:creator>user</dc:creator>
  <cp:lastModifiedBy>user</cp:lastModifiedBy>
  <cp:revision>19</cp:revision>
  <dcterms:created xsi:type="dcterms:W3CDTF">2012-11-18T19:05:19Z</dcterms:created>
  <dcterms:modified xsi:type="dcterms:W3CDTF">2012-11-22T06:10:50Z</dcterms:modified>
</cp:coreProperties>
</file>