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2" r:id="rId4"/>
    <p:sldId id="261" r:id="rId5"/>
    <p:sldId id="268" r:id="rId6"/>
    <p:sldId id="275" r:id="rId7"/>
    <p:sldId id="276" r:id="rId8"/>
    <p:sldId id="273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4" autoAdjust="0"/>
    <p:restoredTop sz="94608" autoAdjust="0"/>
  </p:normalViewPr>
  <p:slideViewPr>
    <p:cSldViewPr>
      <p:cViewPr varScale="1">
        <p:scale>
          <a:sx n="70" d="100"/>
          <a:sy n="70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3030D6-45D1-4DB1-837B-62FBF843FB96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364DA-A9FD-4304-A72B-E41E6B8AC82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924" y="591022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«Традиционное русское блюдо – блины»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57192" y="5157192"/>
            <a:ext cx="3779912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                                </a:t>
            </a:r>
            <a:r>
              <a:rPr lang="ru-RU" sz="1600" dirty="0" smtClean="0"/>
              <a:t>Составила воспитатель </a:t>
            </a:r>
          </a:p>
          <a:p>
            <a:pPr algn="ctr"/>
            <a:r>
              <a:rPr lang="ru-RU" sz="1600" dirty="0" smtClean="0"/>
              <a:t>Горковской МС(К)ОШИ </a:t>
            </a:r>
          </a:p>
          <a:p>
            <a:pPr algn="ctr"/>
            <a:r>
              <a:rPr lang="ru-RU" sz="1600" dirty="0" smtClean="0"/>
              <a:t>Трегубова Оксана Геннадьевна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95" y="1968552"/>
            <a:ext cx="5798806" cy="348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7851648" cy="7029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Для </a:t>
            </a:r>
            <a:r>
              <a:rPr lang="ru-RU" sz="3600" dirty="0">
                <a:solidFill>
                  <a:schemeClr val="tx1"/>
                </a:solidFill>
              </a:rPr>
              <a:t>приготовления блинов нам понадобится: 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1</a:t>
            </a:r>
            <a:r>
              <a:rPr lang="ru-RU" sz="3600" dirty="0">
                <a:solidFill>
                  <a:schemeClr val="tx1"/>
                </a:solidFill>
              </a:rPr>
              <a:t>. Молоко-0,5 </a:t>
            </a:r>
            <a:r>
              <a:rPr lang="ru-RU" sz="3600" dirty="0" smtClean="0">
                <a:solidFill>
                  <a:schemeClr val="tx1"/>
                </a:solidFill>
              </a:rPr>
              <a:t>литра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2</a:t>
            </a:r>
            <a:r>
              <a:rPr lang="ru-RU" sz="3600" dirty="0">
                <a:solidFill>
                  <a:schemeClr val="tx1"/>
                </a:solidFill>
              </a:rPr>
              <a:t>. Яйцо- 2 шт.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3</a:t>
            </a:r>
            <a:r>
              <a:rPr lang="ru-RU" sz="3600" dirty="0">
                <a:solidFill>
                  <a:schemeClr val="tx1"/>
                </a:solidFill>
              </a:rPr>
              <a:t>. Мука- 200 гр.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4. Сода- 0,5 </a:t>
            </a:r>
            <a:r>
              <a:rPr lang="ru-RU" sz="3600" dirty="0" err="1">
                <a:solidFill>
                  <a:schemeClr val="tx1"/>
                </a:solidFill>
              </a:rPr>
              <a:t>ч</a:t>
            </a:r>
            <a:r>
              <a:rPr lang="ru-RU" sz="3600" dirty="0" err="1" smtClean="0">
                <a:solidFill>
                  <a:schemeClr val="tx1"/>
                </a:solidFill>
              </a:rPr>
              <a:t>.л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5. Соль, сахар- по вкусу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6</a:t>
            </a:r>
            <a:r>
              <a:rPr lang="ru-RU" sz="3600" dirty="0">
                <a:solidFill>
                  <a:schemeClr val="tx1"/>
                </a:solidFill>
              </a:rPr>
              <a:t>. Растительное масло- 3 </a:t>
            </a:r>
            <a:r>
              <a:rPr lang="ru-RU" sz="3600" dirty="0" err="1">
                <a:solidFill>
                  <a:schemeClr val="tx1"/>
                </a:solidFill>
              </a:rPr>
              <a:t>ст.л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403244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0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Приготовление блинов: </a:t>
            </a:r>
            <a:br>
              <a:rPr lang="ru-RU" sz="3600" i="1" dirty="0" smtClean="0">
                <a:solidFill>
                  <a:schemeClr val="tx1"/>
                </a:solidFill>
              </a:rPr>
            </a:br>
            <a:r>
              <a:rPr lang="ru-RU" sz="3600" i="1" dirty="0" smtClean="0">
                <a:solidFill>
                  <a:schemeClr val="tx1"/>
                </a:solidFill>
              </a:rPr>
              <a:t/>
            </a:r>
            <a:br>
              <a:rPr lang="ru-RU" sz="3600" i="1" dirty="0" smtClean="0">
                <a:solidFill>
                  <a:schemeClr val="tx1"/>
                </a:solidFill>
              </a:rPr>
            </a:br>
            <a:r>
              <a:rPr lang="ru-RU" sz="3600" i="1" dirty="0" smtClean="0">
                <a:solidFill>
                  <a:schemeClr val="tx1"/>
                </a:solidFill>
                <a:effectLst/>
              </a:rPr>
              <a:t>Яйца </a:t>
            </a:r>
            <a:r>
              <a:rPr lang="ru-RU" sz="3600" i="1" dirty="0">
                <a:solidFill>
                  <a:schemeClr val="tx1"/>
                </a:solidFill>
                <a:effectLst/>
              </a:rPr>
              <a:t>разбить в миску и </a:t>
            </a:r>
            <a:r>
              <a:rPr lang="ru-RU" sz="3600" i="1" dirty="0" smtClean="0">
                <a:solidFill>
                  <a:schemeClr val="tx1"/>
                </a:solidFill>
                <a:effectLst/>
              </a:rPr>
              <a:t>добавив туда молоко, сахар, соль, соду немного </a:t>
            </a:r>
            <a:r>
              <a:rPr lang="ru-RU" sz="3600" i="1" dirty="0">
                <a:solidFill>
                  <a:schemeClr val="tx1"/>
                </a:solidFill>
                <a:effectLst/>
              </a:rPr>
              <a:t>взбить.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96952"/>
            <a:ext cx="496855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2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solidFill>
                  <a:schemeClr val="tx1"/>
                </a:solidFill>
              </a:rPr>
              <a:t>               Приготовление блинов: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/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В приготовленную смесь добавить муку и перемешать до однородной массы.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96952"/>
            <a:ext cx="511256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240554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solidFill>
                  <a:schemeClr val="tx1"/>
                </a:solidFill>
              </a:rPr>
              <a:t>               Приготовление блинов: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/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Добавить молока, растительное масло и перемешать.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0270"/>
            <a:ext cx="4824536" cy="376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4157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Важно что бы в тесте не было комочков. Консистенция теста должна быть как у жидкой сметаны или очень жирных сливок. </a:t>
            </a:r>
          </a:p>
        </p:txBody>
      </p:sp>
    </p:spTree>
    <p:extLst>
      <p:ext uri="{BB962C8B-B14F-4D97-AF65-F5344CB8AC3E}">
        <p14:creationId xmlns:p14="http://schemas.microsoft.com/office/powerpoint/2010/main" val="18113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Блины выпекают либо на сковороде, либо на блиннице.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3744415" cy="30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84984"/>
            <a:ext cx="4248472" cy="319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0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851648" cy="4349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«Блин – символ солнца, красных дней, хороших урожаев, ладных браков и здоровых детей».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А. Куприн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6175" y="476672"/>
            <a:ext cx="7851648" cy="1265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Гости, будьте же здоровы! Вот, </a:t>
            </a:r>
            <a:r>
              <a:rPr lang="ru-RU" dirty="0" smtClean="0">
                <a:solidFill>
                  <a:srgbClr val="FFC000"/>
                </a:solidFill>
              </a:rPr>
              <a:t>б</a:t>
            </a:r>
            <a:r>
              <a:rPr lang="ru-RU" dirty="0" smtClean="0">
                <a:solidFill>
                  <a:srgbClr val="FFC000"/>
                </a:solidFill>
              </a:rPr>
              <a:t>лины мои </a:t>
            </a:r>
            <a:r>
              <a:rPr lang="ru-RU" dirty="0" smtClean="0">
                <a:solidFill>
                  <a:srgbClr val="FFC000"/>
                </a:solidFill>
              </a:rPr>
              <a:t>готовы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733256"/>
            <a:ext cx="7854696" cy="98789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C000"/>
                </a:solidFill>
              </a:rPr>
              <a:t>Приятного аппетита!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33670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20688"/>
            <a:ext cx="3969640" cy="5688632"/>
          </a:xfrm>
        </p:spPr>
        <p:txBody>
          <a:bodyPr>
            <a:normAutofit fontScale="32500" lnSpcReduction="20000"/>
          </a:bodyPr>
          <a:lstStyle/>
          <a:p>
            <a:r>
              <a:rPr lang="ru-RU" sz="11200" dirty="0"/>
              <a:t>Я пеку румяные</a:t>
            </a:r>
          </a:p>
          <a:p>
            <a:r>
              <a:rPr lang="ru-RU" sz="11200" dirty="0"/>
              <a:t>Русские блины</a:t>
            </a:r>
          </a:p>
          <a:p>
            <a:r>
              <a:rPr lang="ru-RU" sz="11200" dirty="0"/>
              <a:t>По рецепту древнему</a:t>
            </a:r>
          </a:p>
          <a:p>
            <a:r>
              <a:rPr lang="ru-RU" sz="11200" dirty="0"/>
              <a:t>Предков старины</a:t>
            </a:r>
          </a:p>
          <a:p>
            <a:r>
              <a:rPr lang="ru-RU" sz="11200" dirty="0"/>
              <a:t>Знает его тайну</a:t>
            </a:r>
          </a:p>
          <a:p>
            <a:r>
              <a:rPr lang="ru-RU" sz="11200" dirty="0"/>
              <a:t>Бабушка моя,</a:t>
            </a:r>
          </a:p>
          <a:p>
            <a:r>
              <a:rPr lang="ru-RU" sz="11200" dirty="0"/>
              <a:t>По наследству – мама,</a:t>
            </a:r>
          </a:p>
          <a:p>
            <a:r>
              <a:rPr lang="ru-RU" sz="11200" dirty="0"/>
              <a:t>И, конечно, </a:t>
            </a:r>
            <a:r>
              <a:rPr lang="ru-RU" sz="11200" dirty="0" smtClean="0"/>
              <a:t>я!</a:t>
            </a:r>
            <a:endParaRPr lang="ru-RU" sz="11200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410445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368620"/>
            <a:ext cx="8568952" cy="2448272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>
                <a:solidFill>
                  <a:schemeClr val="tx1"/>
                </a:solidFill>
              </a:rPr>
              <a:t>Блины это тонкие лепешки, приготовленные из теста.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39" y="14595"/>
            <a:ext cx="3104888" cy="23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898" y="0"/>
            <a:ext cx="3384376" cy="23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898" y="4542594"/>
            <a:ext cx="3408590" cy="212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39" y="4437112"/>
            <a:ext cx="3104888" cy="212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3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26469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Сведения </a:t>
            </a:r>
            <a:r>
              <a:rPr lang="ru-RU" sz="3200" dirty="0">
                <a:solidFill>
                  <a:schemeClr val="tx1"/>
                </a:solidFill>
              </a:rPr>
              <a:t>об этой обрядовой выпечке - символе весеннего солнца  - теряются в языческой старине. </a:t>
            </a:r>
            <a:r>
              <a:rPr lang="ru-RU" sz="3200" dirty="0" smtClean="0">
                <a:solidFill>
                  <a:schemeClr val="tx1"/>
                </a:solidFill>
              </a:rPr>
              <a:t>Блины были превнесены в русскую кухню завоевателями- варягами (викингами) в 9 веке. С тех пор прошло много времени и блины стали традиционно русским блюдом. Насчитывается до сотни разновидностей рецептов </a:t>
            </a:r>
            <a:r>
              <a:rPr lang="ru-RU" sz="3200" dirty="0" smtClean="0">
                <a:solidFill>
                  <a:schemeClr val="tx1"/>
                </a:solidFill>
              </a:rPr>
              <a:t>приготовления блинов.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851648" cy="329979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 Блины едят с маслом и со сметаной, с медом и с вареньем, с рыбой, с мясом и икрой. Разнообразие начинок зависит от изобретательности хозяйки.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ublic\Videos\Sample Videos\i (4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" y="4705350"/>
            <a:ext cx="2376263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Videos\Sample Videos\i (5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579" y="3960019"/>
            <a:ext cx="2232247" cy="175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Videos\Sample Videos\i (5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826" y="4705350"/>
            <a:ext cx="2427439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ublic\Videos\Sample Videos\i (4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050" y="3805237"/>
            <a:ext cx="2169950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Назовите праздник, который не обходится без блинов?</a:t>
            </a:r>
          </a:p>
          <a:p>
            <a:pPr algn="ctr"/>
            <a:r>
              <a:rPr lang="ru-RU" sz="4000" dirty="0" smtClean="0"/>
              <a:t>Правильно, конечно «Масленица»!</a:t>
            </a:r>
            <a:endParaRPr lang="ru-RU" sz="4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73016"/>
            <a:ext cx="4272686" cy="3088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8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3" y="404664"/>
            <a:ext cx="81341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Песня блины</a:t>
            </a:r>
          </a:p>
          <a:p>
            <a:r>
              <a:rPr lang="ru-RU" sz="2000" dirty="0">
                <a:solidFill>
                  <a:srgbClr val="FFFF00"/>
                </a:solidFill>
              </a:rPr>
              <a:t>1.Как на масленой неделе мы блиночков захотели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Со сметаной и медком напекли мы целый ком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 </a:t>
            </a:r>
          </a:p>
          <a:p>
            <a:r>
              <a:rPr lang="ru-RU" sz="2000" dirty="0">
                <a:solidFill>
                  <a:srgbClr val="FFFF00"/>
                </a:solidFill>
              </a:rPr>
              <a:t>2.Вот летит, летит блинок, не в тарелку а в роток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Он и пышный и румяный, словно солнцем </a:t>
            </a:r>
            <a:r>
              <a:rPr lang="ru-RU" sz="2000" dirty="0" smtClean="0">
                <a:solidFill>
                  <a:srgbClr val="FFFF00"/>
                </a:solidFill>
              </a:rPr>
              <a:t>о багряный </a:t>
            </a:r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 </a:t>
            </a:r>
          </a:p>
          <a:p>
            <a:r>
              <a:rPr lang="ru-RU" sz="2000" dirty="0">
                <a:solidFill>
                  <a:srgbClr val="FFFF00"/>
                </a:solidFill>
              </a:rPr>
              <a:t>3.По селу прокатим с вами мы на тройке с бубенцами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Будем песни петь-плясать, всех блинами угощать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 </a:t>
            </a:r>
          </a:p>
          <a:p>
            <a:r>
              <a:rPr lang="ru-RU" sz="2000" dirty="0">
                <a:solidFill>
                  <a:srgbClr val="FFFF00"/>
                </a:solidFill>
              </a:rPr>
              <a:t>4.Как на масленой неделе мы блиночков захотели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Со сметаной и медком напекли мы целый ком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Ой, блины мой блины, вы блиночки мои</a:t>
            </a:r>
          </a:p>
        </p:txBody>
      </p:sp>
    </p:spTree>
    <p:extLst>
      <p:ext uri="{BB962C8B-B14F-4D97-AF65-F5344CB8AC3E}">
        <p14:creationId xmlns:p14="http://schemas.microsoft.com/office/powerpoint/2010/main" val="12822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20882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Много пословиц и </a:t>
            </a:r>
            <a:r>
              <a:rPr lang="ru-RU" sz="4400" dirty="0" smtClean="0">
                <a:solidFill>
                  <a:schemeClr val="tx1"/>
                </a:solidFill>
              </a:rPr>
              <a:t>поговорок посвятил </a:t>
            </a:r>
            <a:r>
              <a:rPr lang="ru-RU" sz="4400" dirty="0" smtClean="0">
                <a:solidFill>
                  <a:schemeClr val="tx1"/>
                </a:solidFill>
              </a:rPr>
              <a:t>русский </a:t>
            </a:r>
            <a:r>
              <a:rPr lang="ru-RU" sz="4400" dirty="0" smtClean="0">
                <a:solidFill>
                  <a:schemeClr val="tx1"/>
                </a:solidFill>
              </a:rPr>
              <a:t>народ блинам: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784976" cy="381642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ru-RU" sz="3600" dirty="0">
                <a:solidFill>
                  <a:srgbClr val="FFC000"/>
                </a:solidFill>
              </a:rPr>
              <a:t>«На горке покататься, в блинах поваляться», </a:t>
            </a:r>
            <a:endParaRPr lang="ru-RU" sz="3600" dirty="0" smtClean="0">
              <a:solidFill>
                <a:srgbClr val="FFC000"/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C000"/>
                </a:solidFill>
              </a:rPr>
              <a:t>«</a:t>
            </a:r>
            <a:r>
              <a:rPr lang="ru-RU" sz="3600" dirty="0">
                <a:solidFill>
                  <a:srgbClr val="FFC000"/>
                </a:solidFill>
              </a:rPr>
              <a:t>Блин не клин, брюха не расколет</a:t>
            </a:r>
            <a:r>
              <a:rPr lang="ru-RU" sz="3600" dirty="0" smtClean="0">
                <a:solidFill>
                  <a:srgbClr val="FFC000"/>
                </a:solidFill>
              </a:rPr>
              <a:t>»,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C000"/>
                </a:solidFill>
              </a:rPr>
              <a:t>«Врет – что блины печет»,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C000"/>
                </a:solidFill>
              </a:rPr>
              <a:t>«Где блины, там и мы, где с маслом каша, там и место наше».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854696" cy="52565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 </a:t>
            </a:r>
            <a:endParaRPr lang="ru-RU" sz="3600" dirty="0"/>
          </a:p>
          <a:p>
            <a:pPr algn="l"/>
            <a:r>
              <a:rPr lang="ru-RU" sz="3600" dirty="0" smtClean="0"/>
              <a:t>    Больших </a:t>
            </a:r>
            <a:r>
              <a:rPr lang="ru-RU" sz="3600" dirty="0"/>
              <a:t>сложностей в приготовлении блинов нет, главное соблюдать всю технологию приготовления и точно следовать всем рекомендациям, которые прилагаются в конкретных рецептах.</a:t>
            </a:r>
          </a:p>
          <a:p>
            <a:pPr algn="l"/>
            <a:r>
              <a:rPr lang="ru-RU" sz="3600" dirty="0" smtClean="0"/>
              <a:t>    Мы предлагаем вашему вниманию один из множества известных нам рецептов.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393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303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«Традиционное русское блюдо – блины»</vt:lpstr>
      <vt:lpstr>Презентация PowerPoint</vt:lpstr>
      <vt:lpstr>          Блины это тонкие лепешки, приготовленные из теста. </vt:lpstr>
      <vt:lpstr>Сведения об этой обрядовой выпечке - символе весеннего солнца  - теряются в языческой старине. Блины были превнесены в русскую кухню завоевателями- варягами (викингами) в 9 веке. С тех пор прошло много времени и блины стали традиционно русским блюдом. Насчитывается до сотни разновидностей рецептов приготовления блинов.   </vt:lpstr>
      <vt:lpstr> Блины едят с маслом и со сметаной, с медом и с вареньем, с рыбой, с мясом и икрой. Разнообразие начинок зависит от изобретательности хозяйки.</vt:lpstr>
      <vt:lpstr>Презентация PowerPoint</vt:lpstr>
      <vt:lpstr>Презентация PowerPoint</vt:lpstr>
      <vt:lpstr>Много пословиц и поговорок посвятил русский народ блинам:</vt:lpstr>
      <vt:lpstr> </vt:lpstr>
      <vt:lpstr>            Для приготовления блинов нам понадобится:    1. Молоко-0,5 литра 2. Яйцо- 2 шт. 3. Мука- 200 гр. 4. Сода- 0,5 ч.л. 5. Соль, сахар- по вкусу 6. Растительное масло- 3 ст.л.   </vt:lpstr>
      <vt:lpstr>Приготовление блинов:   Яйца разбить в миску и добавив туда молоко, сахар, соль, соду немного взбить. </vt:lpstr>
      <vt:lpstr>               Приготовление блинов:  В приготовленную смесь добавить муку и перемешать до однородной массы. </vt:lpstr>
      <vt:lpstr>               Приготовление блинов:  Добавить молока, растительное масло и перемешать. </vt:lpstr>
      <vt:lpstr> Важно что бы в тесте не было комочков. Консистенция теста должна быть как у жидкой сметаны или очень жирных сливок. </vt:lpstr>
      <vt:lpstr>Блины выпекают либо на сковороде, либо на блиннице.</vt:lpstr>
      <vt:lpstr>«Блин – символ солнца, красных дней, хороших урожаев, ладных браков и здоровых детей».                                 А. Куприн</vt:lpstr>
      <vt:lpstr>Гости, будьте же здоровы! Вот, блины мои готовы.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34</cp:revision>
  <dcterms:created xsi:type="dcterms:W3CDTF">2013-12-02T08:29:07Z</dcterms:created>
  <dcterms:modified xsi:type="dcterms:W3CDTF">2014-03-24T05:42:11Z</dcterms:modified>
</cp:coreProperties>
</file>