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56" r:id="rId3"/>
    <p:sldId id="257" r:id="rId4"/>
    <p:sldId id="259" r:id="rId5"/>
    <p:sldId id="258" r:id="rId6"/>
    <p:sldId id="261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668" autoAdjust="0"/>
    <p:restoredTop sz="94614" autoAdjust="0"/>
  </p:normalViewPr>
  <p:slideViewPr>
    <p:cSldViewPr>
      <p:cViewPr>
        <p:scale>
          <a:sx n="70" d="100"/>
          <a:sy n="70" d="100"/>
        </p:scale>
        <p:origin x="-145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5F8665-7088-49FE-9E23-EF859B58F15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C126CA-1D81-45EA-96D4-98216C8AFFE5}">
      <dgm:prSet phldrT="[Текст]"/>
      <dgm:spPr>
        <a:solidFill>
          <a:schemeClr val="accent1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dirty="0" smtClean="0">
              <a:latin typeface="Cambria" pitchFamily="18" charset="0"/>
            </a:rPr>
            <a:t>физические</a:t>
          </a:r>
          <a:endParaRPr lang="ru-RU" dirty="0">
            <a:latin typeface="Cambria" pitchFamily="18" charset="0"/>
          </a:endParaRPr>
        </a:p>
      </dgm:t>
    </dgm:pt>
    <dgm:pt modelId="{315ADBE7-1EBE-4AC9-9F51-FB54A1154DFF}" type="parTrans" cxnId="{E2DF757A-1C87-486A-9DED-AF480279C889}">
      <dgm:prSet/>
      <dgm:spPr/>
      <dgm:t>
        <a:bodyPr/>
        <a:lstStyle/>
        <a:p>
          <a:endParaRPr lang="ru-RU"/>
        </a:p>
      </dgm:t>
    </dgm:pt>
    <dgm:pt modelId="{D2C1958D-EBBC-4066-9EFE-2B0526237B85}" type="sibTrans" cxnId="{E2DF757A-1C87-486A-9DED-AF480279C889}">
      <dgm:prSet/>
      <dgm:spPr/>
      <dgm:t>
        <a:bodyPr/>
        <a:lstStyle/>
        <a:p>
          <a:endParaRPr lang="ru-RU"/>
        </a:p>
      </dgm:t>
    </dgm:pt>
    <dgm:pt modelId="{2D1195E0-DB93-478C-928A-151F784A6F27}">
      <dgm:prSet phldrT="[Текст]"/>
      <dgm:spPr/>
      <dgm:t>
        <a:bodyPr/>
        <a:lstStyle/>
        <a:p>
          <a:r>
            <a:rPr lang="ru-RU" dirty="0" smtClean="0">
              <a:latin typeface="Cambria" pitchFamily="18" charset="0"/>
            </a:rPr>
            <a:t>химические</a:t>
          </a:r>
          <a:endParaRPr lang="ru-RU" dirty="0">
            <a:latin typeface="Cambria" pitchFamily="18" charset="0"/>
          </a:endParaRPr>
        </a:p>
      </dgm:t>
    </dgm:pt>
    <dgm:pt modelId="{A2C4B769-A58B-4A03-B04F-49CAC2D0DCEA}" type="parTrans" cxnId="{3B230B36-C9EC-41AC-9E08-6BC9A159C898}">
      <dgm:prSet/>
      <dgm:spPr/>
      <dgm:t>
        <a:bodyPr/>
        <a:lstStyle/>
        <a:p>
          <a:endParaRPr lang="ru-RU"/>
        </a:p>
      </dgm:t>
    </dgm:pt>
    <dgm:pt modelId="{856DD35D-C3AA-4E7D-8669-3215ED4A67E5}" type="sibTrans" cxnId="{3B230B36-C9EC-41AC-9E08-6BC9A159C898}">
      <dgm:prSet/>
      <dgm:spPr/>
      <dgm:t>
        <a:bodyPr/>
        <a:lstStyle/>
        <a:p>
          <a:endParaRPr lang="ru-RU"/>
        </a:p>
      </dgm:t>
    </dgm:pt>
    <dgm:pt modelId="{A69190FF-3F06-423B-8E6E-709E8A448DD3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  <a:latin typeface="Cambria" pitchFamily="18" charset="0"/>
            </a:rPr>
            <a:t>Явления, при которых вещества </a:t>
          </a:r>
          <a:r>
            <a:rPr lang="ru-RU" b="1" dirty="0" smtClean="0">
              <a:solidFill>
                <a:schemeClr val="bg1"/>
              </a:solidFill>
              <a:latin typeface="Cambria" pitchFamily="18" charset="0"/>
            </a:rPr>
            <a:t>не</a:t>
          </a:r>
          <a:r>
            <a:rPr lang="ru-RU" dirty="0" smtClean="0">
              <a:solidFill>
                <a:schemeClr val="bg1"/>
              </a:solidFill>
              <a:latin typeface="Cambria" pitchFamily="18" charset="0"/>
            </a:rPr>
            <a:t> изменяются.</a:t>
          </a:r>
          <a:endParaRPr lang="ru-RU" dirty="0"/>
        </a:p>
      </dgm:t>
    </dgm:pt>
    <dgm:pt modelId="{626FF036-3F80-4684-9BE3-ABFBFA68515F}" type="sibTrans" cxnId="{1CB44C00-8C0A-4F44-909D-2B05A414C09F}">
      <dgm:prSet/>
      <dgm:spPr/>
      <dgm:t>
        <a:bodyPr/>
        <a:lstStyle/>
        <a:p>
          <a:endParaRPr lang="ru-RU"/>
        </a:p>
      </dgm:t>
    </dgm:pt>
    <dgm:pt modelId="{BE6031FE-1D20-4521-AB85-62756050F12B}" type="parTrans" cxnId="{1CB44C00-8C0A-4F44-909D-2B05A414C09F}">
      <dgm:prSet/>
      <dgm:spPr/>
      <dgm:t>
        <a:bodyPr/>
        <a:lstStyle/>
        <a:p>
          <a:endParaRPr lang="ru-RU"/>
        </a:p>
      </dgm:t>
    </dgm:pt>
    <dgm:pt modelId="{FB6685DE-E927-4D59-AD0E-7907F37F1426}">
      <dgm:prSet/>
      <dgm:spPr/>
      <dgm:t>
        <a:bodyPr/>
        <a:lstStyle/>
        <a:p>
          <a:r>
            <a:rPr lang="ru-RU" b="0" dirty="0" smtClean="0">
              <a:latin typeface="Cambria" pitchFamily="18" charset="0"/>
            </a:rPr>
            <a:t>Явления, в результате</a:t>
          </a:r>
          <a:r>
            <a:rPr lang="ru-RU" b="1" dirty="0" smtClean="0">
              <a:latin typeface="Cambria" pitchFamily="18" charset="0"/>
            </a:rPr>
            <a:t> </a:t>
          </a:r>
          <a:r>
            <a:rPr lang="ru-RU" b="0" dirty="0" smtClean="0">
              <a:latin typeface="Cambria" pitchFamily="18" charset="0"/>
            </a:rPr>
            <a:t>которых одни вещества превращаются в другие.</a:t>
          </a:r>
          <a:endParaRPr lang="ru-RU" b="0" dirty="0">
            <a:latin typeface="Cambria" pitchFamily="18" charset="0"/>
          </a:endParaRPr>
        </a:p>
      </dgm:t>
    </dgm:pt>
    <dgm:pt modelId="{0E2B7DA4-BDA7-4C69-872C-7418B7DDB0A8}" type="parTrans" cxnId="{A6BFA2DE-320E-4AC4-929B-08CAF23C3185}">
      <dgm:prSet/>
      <dgm:spPr/>
      <dgm:t>
        <a:bodyPr/>
        <a:lstStyle/>
        <a:p>
          <a:endParaRPr lang="ru-RU"/>
        </a:p>
      </dgm:t>
    </dgm:pt>
    <dgm:pt modelId="{88E73ED9-B575-4B7D-B55D-AD35AE9FF469}" type="sibTrans" cxnId="{A6BFA2DE-320E-4AC4-929B-08CAF23C3185}">
      <dgm:prSet/>
      <dgm:spPr/>
      <dgm:t>
        <a:bodyPr/>
        <a:lstStyle/>
        <a:p>
          <a:endParaRPr lang="ru-RU"/>
        </a:p>
      </dgm:t>
    </dgm:pt>
    <dgm:pt modelId="{01D4FA82-F3BB-49F4-8CE4-F146DBBE44A9}" type="pres">
      <dgm:prSet presAssocID="{D15F8665-7088-49FE-9E23-EF859B58F15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286A11-F082-4815-A425-AF6505F5E2BB}" type="pres">
      <dgm:prSet presAssocID="{B0C126CA-1D81-45EA-96D4-98216C8AFFE5}" presName="node" presStyleLbl="node1" presStyleIdx="0" presStyleCnt="4" custScaleX="108725" custScaleY="46584" custLinFactNeighborX="-26" custLinFactNeighborY="-220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F511F1-EE5C-45BD-BF42-299E4358D68E}" type="pres">
      <dgm:prSet presAssocID="{D2C1958D-EBBC-4066-9EFE-2B0526237B85}" presName="sibTrans" presStyleCnt="0"/>
      <dgm:spPr/>
    </dgm:pt>
    <dgm:pt modelId="{BB9AA311-D4EA-4A45-95BC-4768C2A8E8C7}" type="pres">
      <dgm:prSet presAssocID="{2D1195E0-DB93-478C-928A-151F784A6F27}" presName="node" presStyleLbl="node1" presStyleIdx="1" presStyleCnt="4" custScaleY="46107" custLinFactNeighborX="-2972" custLinFactNeighborY="-222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FCE409-E106-4BA3-BAE8-DE42867C1A95}" type="pres">
      <dgm:prSet presAssocID="{856DD35D-C3AA-4E7D-8669-3215ED4A67E5}" presName="sibTrans" presStyleCnt="0"/>
      <dgm:spPr/>
    </dgm:pt>
    <dgm:pt modelId="{F58DFE24-56FD-401D-A659-C0571EDC712D}" type="pres">
      <dgm:prSet presAssocID="{A69190FF-3F06-423B-8E6E-709E8A448DD3}" presName="node" presStyleLbl="node1" presStyleIdx="2" presStyleCnt="4" custScaleY="1270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F8B0CA-CC3E-45B3-9CE7-6E27F34D1D58}" type="pres">
      <dgm:prSet presAssocID="{626FF036-3F80-4684-9BE3-ABFBFA68515F}" presName="sibTrans" presStyleCnt="0"/>
      <dgm:spPr/>
    </dgm:pt>
    <dgm:pt modelId="{61C63BC3-8256-49B0-B824-F134819ECAB3}" type="pres">
      <dgm:prSet presAssocID="{FB6685DE-E927-4D59-AD0E-7907F37F1426}" presName="node" presStyleLbl="node1" presStyleIdx="3" presStyleCnt="4" custScaleY="1270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DF757A-1C87-486A-9DED-AF480279C889}" srcId="{D15F8665-7088-49FE-9E23-EF859B58F158}" destId="{B0C126CA-1D81-45EA-96D4-98216C8AFFE5}" srcOrd="0" destOrd="0" parTransId="{315ADBE7-1EBE-4AC9-9F51-FB54A1154DFF}" sibTransId="{D2C1958D-EBBC-4066-9EFE-2B0526237B85}"/>
    <dgm:cxn modelId="{B84346CB-4862-4964-9B1B-A3C81AF6B8BF}" type="presOf" srcId="{B0C126CA-1D81-45EA-96D4-98216C8AFFE5}" destId="{27286A11-F082-4815-A425-AF6505F5E2BB}" srcOrd="0" destOrd="0" presId="urn:microsoft.com/office/officeart/2005/8/layout/default"/>
    <dgm:cxn modelId="{5E9077FD-0D41-4B6C-ACED-725773146CB6}" type="presOf" srcId="{2D1195E0-DB93-478C-928A-151F784A6F27}" destId="{BB9AA311-D4EA-4A45-95BC-4768C2A8E8C7}" srcOrd="0" destOrd="0" presId="urn:microsoft.com/office/officeart/2005/8/layout/default"/>
    <dgm:cxn modelId="{1CB44C00-8C0A-4F44-909D-2B05A414C09F}" srcId="{D15F8665-7088-49FE-9E23-EF859B58F158}" destId="{A69190FF-3F06-423B-8E6E-709E8A448DD3}" srcOrd="2" destOrd="0" parTransId="{BE6031FE-1D20-4521-AB85-62756050F12B}" sibTransId="{626FF036-3F80-4684-9BE3-ABFBFA68515F}"/>
    <dgm:cxn modelId="{B93A8EB6-B3E1-4503-A28C-9FB3FB5BFC7E}" type="presOf" srcId="{A69190FF-3F06-423B-8E6E-709E8A448DD3}" destId="{F58DFE24-56FD-401D-A659-C0571EDC712D}" srcOrd="0" destOrd="0" presId="urn:microsoft.com/office/officeart/2005/8/layout/default"/>
    <dgm:cxn modelId="{A6BFA2DE-320E-4AC4-929B-08CAF23C3185}" srcId="{D15F8665-7088-49FE-9E23-EF859B58F158}" destId="{FB6685DE-E927-4D59-AD0E-7907F37F1426}" srcOrd="3" destOrd="0" parTransId="{0E2B7DA4-BDA7-4C69-872C-7418B7DDB0A8}" sibTransId="{88E73ED9-B575-4B7D-B55D-AD35AE9FF469}"/>
    <dgm:cxn modelId="{C23861E9-2978-46B3-A9F2-42A3CB1E9784}" type="presOf" srcId="{D15F8665-7088-49FE-9E23-EF859B58F158}" destId="{01D4FA82-F3BB-49F4-8CE4-F146DBBE44A9}" srcOrd="0" destOrd="0" presId="urn:microsoft.com/office/officeart/2005/8/layout/default"/>
    <dgm:cxn modelId="{3B230B36-C9EC-41AC-9E08-6BC9A159C898}" srcId="{D15F8665-7088-49FE-9E23-EF859B58F158}" destId="{2D1195E0-DB93-478C-928A-151F784A6F27}" srcOrd="1" destOrd="0" parTransId="{A2C4B769-A58B-4A03-B04F-49CAC2D0DCEA}" sibTransId="{856DD35D-C3AA-4E7D-8669-3215ED4A67E5}"/>
    <dgm:cxn modelId="{E08CEC06-60DA-44FB-89E2-D80C0EC2AEF4}" type="presOf" srcId="{FB6685DE-E927-4D59-AD0E-7907F37F1426}" destId="{61C63BC3-8256-49B0-B824-F134819ECAB3}" srcOrd="0" destOrd="0" presId="urn:microsoft.com/office/officeart/2005/8/layout/default"/>
    <dgm:cxn modelId="{0C197020-ABD0-48BD-BE35-3D3B408D3C22}" type="presParOf" srcId="{01D4FA82-F3BB-49F4-8CE4-F146DBBE44A9}" destId="{27286A11-F082-4815-A425-AF6505F5E2BB}" srcOrd="0" destOrd="0" presId="urn:microsoft.com/office/officeart/2005/8/layout/default"/>
    <dgm:cxn modelId="{5198F576-D92E-41D2-9E8A-2E2E026CA228}" type="presParOf" srcId="{01D4FA82-F3BB-49F4-8CE4-F146DBBE44A9}" destId="{8CF511F1-EE5C-45BD-BF42-299E4358D68E}" srcOrd="1" destOrd="0" presId="urn:microsoft.com/office/officeart/2005/8/layout/default"/>
    <dgm:cxn modelId="{30D85816-88B4-4EF6-BB90-D454E6484550}" type="presParOf" srcId="{01D4FA82-F3BB-49F4-8CE4-F146DBBE44A9}" destId="{BB9AA311-D4EA-4A45-95BC-4768C2A8E8C7}" srcOrd="2" destOrd="0" presId="urn:microsoft.com/office/officeart/2005/8/layout/default"/>
    <dgm:cxn modelId="{3E4504B9-0C1C-4975-B975-AC10F53541C4}" type="presParOf" srcId="{01D4FA82-F3BB-49F4-8CE4-F146DBBE44A9}" destId="{65FCE409-E106-4BA3-BAE8-DE42867C1A95}" srcOrd="3" destOrd="0" presId="urn:microsoft.com/office/officeart/2005/8/layout/default"/>
    <dgm:cxn modelId="{E907FD59-5356-4FC8-92A7-100E8FB30BEE}" type="presParOf" srcId="{01D4FA82-F3BB-49F4-8CE4-F146DBBE44A9}" destId="{F58DFE24-56FD-401D-A659-C0571EDC712D}" srcOrd="4" destOrd="0" presId="urn:microsoft.com/office/officeart/2005/8/layout/default"/>
    <dgm:cxn modelId="{1D31E6C1-3E8F-410E-A026-F97BC5D3E07A}" type="presParOf" srcId="{01D4FA82-F3BB-49F4-8CE4-F146DBBE44A9}" destId="{CFF8B0CA-CC3E-45B3-9CE7-6E27F34D1D58}" srcOrd="5" destOrd="0" presId="urn:microsoft.com/office/officeart/2005/8/layout/default"/>
    <dgm:cxn modelId="{87AE3580-9716-414A-90D4-9E96568845CE}" type="presParOf" srcId="{01D4FA82-F3BB-49F4-8CE4-F146DBBE44A9}" destId="{61C63BC3-8256-49B0-B824-F134819ECAB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286A11-F082-4815-A425-AF6505F5E2BB}">
      <dsp:nvSpPr>
        <dsp:cNvPr id="0" name=""/>
        <dsp:cNvSpPr/>
      </dsp:nvSpPr>
      <dsp:spPr>
        <a:xfrm>
          <a:off x="372" y="0"/>
          <a:ext cx="3064644" cy="78784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Cambria" pitchFamily="18" charset="0"/>
            </a:rPr>
            <a:t>физические</a:t>
          </a:r>
          <a:endParaRPr lang="ru-RU" sz="2400" kern="1200" dirty="0">
            <a:latin typeface="Cambria" pitchFamily="18" charset="0"/>
          </a:endParaRPr>
        </a:p>
      </dsp:txBody>
      <dsp:txXfrm>
        <a:off x="372" y="0"/>
        <a:ext cx="3064644" cy="787841"/>
      </dsp:txXfrm>
    </dsp:sp>
    <dsp:sp modelId="{BB9AA311-D4EA-4A45-95BC-4768C2A8E8C7}">
      <dsp:nvSpPr>
        <dsp:cNvPr id="0" name=""/>
        <dsp:cNvSpPr/>
      </dsp:nvSpPr>
      <dsp:spPr>
        <a:xfrm>
          <a:off x="3263848" y="0"/>
          <a:ext cx="2818711" cy="7797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Cambria" pitchFamily="18" charset="0"/>
            </a:rPr>
            <a:t>химические</a:t>
          </a:r>
          <a:endParaRPr lang="ru-RU" sz="2400" kern="1200" dirty="0">
            <a:latin typeface="Cambria" pitchFamily="18" charset="0"/>
          </a:endParaRPr>
        </a:p>
      </dsp:txBody>
      <dsp:txXfrm>
        <a:off x="3263848" y="0"/>
        <a:ext cx="2818711" cy="779774"/>
      </dsp:txXfrm>
    </dsp:sp>
    <dsp:sp modelId="{F58DFE24-56FD-401D-A659-C0571EDC712D}">
      <dsp:nvSpPr>
        <dsp:cNvPr id="0" name=""/>
        <dsp:cNvSpPr/>
      </dsp:nvSpPr>
      <dsp:spPr>
        <a:xfrm>
          <a:off x="124071" y="1349382"/>
          <a:ext cx="2818711" cy="21491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  <a:latin typeface="Cambria" pitchFamily="18" charset="0"/>
            </a:rPr>
            <a:t>Явления, при которых вещества </a:t>
          </a:r>
          <a:r>
            <a:rPr lang="ru-RU" sz="2400" b="1" kern="1200" dirty="0" smtClean="0">
              <a:solidFill>
                <a:schemeClr val="bg1"/>
              </a:solidFill>
              <a:latin typeface="Cambria" pitchFamily="18" charset="0"/>
            </a:rPr>
            <a:t>не</a:t>
          </a:r>
          <a:r>
            <a:rPr lang="ru-RU" sz="2400" kern="1200" dirty="0" smtClean="0">
              <a:solidFill>
                <a:schemeClr val="bg1"/>
              </a:solidFill>
              <a:latin typeface="Cambria" pitchFamily="18" charset="0"/>
            </a:rPr>
            <a:t> изменяются, </a:t>
          </a:r>
          <a:endParaRPr lang="ru-RU" sz="2400" kern="1200" dirty="0"/>
        </a:p>
      </dsp:txBody>
      <dsp:txXfrm>
        <a:off x="124071" y="1349382"/>
        <a:ext cx="2818711" cy="2149194"/>
      </dsp:txXfrm>
    </dsp:sp>
    <dsp:sp modelId="{61C63BC3-8256-49B0-B824-F134819ECAB3}">
      <dsp:nvSpPr>
        <dsp:cNvPr id="0" name=""/>
        <dsp:cNvSpPr/>
      </dsp:nvSpPr>
      <dsp:spPr>
        <a:xfrm>
          <a:off x="3224654" y="1349382"/>
          <a:ext cx="2818711" cy="21491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smtClean="0">
              <a:latin typeface="Cambria" pitchFamily="18" charset="0"/>
            </a:rPr>
            <a:t>Явления, в результате</a:t>
          </a:r>
          <a:r>
            <a:rPr lang="ru-RU" sz="2400" b="1" kern="1200" dirty="0" smtClean="0">
              <a:latin typeface="Cambria" pitchFamily="18" charset="0"/>
            </a:rPr>
            <a:t> </a:t>
          </a:r>
          <a:r>
            <a:rPr lang="ru-RU" sz="2400" b="0" kern="1200" dirty="0" smtClean="0">
              <a:latin typeface="Cambria" pitchFamily="18" charset="0"/>
            </a:rPr>
            <a:t>которых одни вещества превращаются в другие.</a:t>
          </a:r>
          <a:endParaRPr lang="ru-RU" sz="2400" b="0" kern="1200" dirty="0">
            <a:latin typeface="Cambria" pitchFamily="18" charset="0"/>
          </a:endParaRPr>
        </a:p>
      </dsp:txBody>
      <dsp:txXfrm>
        <a:off x="3224654" y="1349382"/>
        <a:ext cx="2818711" cy="2149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28FFB-7A36-43F4-9510-F022AA208A56}" type="datetimeFigureOut">
              <a:rPr lang="ru-RU" smtClean="0"/>
              <a:pPr/>
              <a:t>20.06.2012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C700E-457E-4F16-940E-18296B5A2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C700E-457E-4F16-940E-18296B5A25F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BE56-E7D6-4983-8EC5-1EB9AE0F7F74}" type="datetimeFigureOut">
              <a:rPr lang="ru-RU" smtClean="0"/>
              <a:pPr/>
              <a:t>20.06.2012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D4BA-5913-458E-BC4A-53D93634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BE56-E7D6-4983-8EC5-1EB9AE0F7F74}" type="datetimeFigureOut">
              <a:rPr lang="ru-RU" smtClean="0"/>
              <a:pPr/>
              <a:t>20.06.2012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D4BA-5913-458E-BC4A-53D93634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BE56-E7D6-4983-8EC5-1EB9AE0F7F74}" type="datetimeFigureOut">
              <a:rPr lang="ru-RU" smtClean="0"/>
              <a:pPr/>
              <a:t>20.06.2012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D4BA-5913-458E-BC4A-53D93634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BE56-E7D6-4983-8EC5-1EB9AE0F7F74}" type="datetimeFigureOut">
              <a:rPr lang="ru-RU" smtClean="0"/>
              <a:pPr/>
              <a:t>20.06.2012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D4BA-5913-458E-BC4A-53D93634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BE56-E7D6-4983-8EC5-1EB9AE0F7F74}" type="datetimeFigureOut">
              <a:rPr lang="ru-RU" smtClean="0"/>
              <a:pPr/>
              <a:t>20.06.2012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D4BA-5913-458E-BC4A-53D93634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BE56-E7D6-4983-8EC5-1EB9AE0F7F74}" type="datetimeFigureOut">
              <a:rPr lang="ru-RU" smtClean="0"/>
              <a:pPr/>
              <a:t>20.06.2012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D4BA-5913-458E-BC4A-53D93634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BE56-E7D6-4983-8EC5-1EB9AE0F7F74}" type="datetimeFigureOut">
              <a:rPr lang="ru-RU" smtClean="0"/>
              <a:pPr/>
              <a:t>20.06.2012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D4BA-5913-458E-BC4A-53D93634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BE56-E7D6-4983-8EC5-1EB9AE0F7F74}" type="datetimeFigureOut">
              <a:rPr lang="ru-RU" smtClean="0"/>
              <a:pPr/>
              <a:t>20.06.2012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D4BA-5913-458E-BC4A-53D93634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BE56-E7D6-4983-8EC5-1EB9AE0F7F74}" type="datetimeFigureOut">
              <a:rPr lang="ru-RU" smtClean="0"/>
              <a:pPr/>
              <a:t>20.06.2012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D4BA-5913-458E-BC4A-53D93634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BE56-E7D6-4983-8EC5-1EB9AE0F7F74}" type="datetimeFigureOut">
              <a:rPr lang="ru-RU" smtClean="0"/>
              <a:pPr/>
              <a:t>20.06.2012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D4BA-5913-458E-BC4A-53D93634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BE56-E7D6-4983-8EC5-1EB9AE0F7F74}" type="datetimeFigureOut">
              <a:rPr lang="ru-RU" smtClean="0"/>
              <a:pPr/>
              <a:t>20.06.2012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D4BA-5913-458E-BC4A-53D93634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3BE56-E7D6-4983-8EC5-1EB9AE0F7F74}" type="datetimeFigureOut">
              <a:rPr lang="ru-RU" smtClean="0"/>
              <a:pPr/>
              <a:t>20.06.2012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BD4BA-5913-458E-BC4A-53D93634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&#1092;&#1080;&#1079;&#1080;&#1095;%20&#1080;%20&#1093;&#1080;&#1084;&#1080;&#1095;%20&#1103;&#1074;&#1083;&#1077;&#1085;&#1080;&#1103;.wmv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files.school-collection.edu.ru/dlrstore/115f360a-a517-40c5-9c5c-6857279ad230/7_22.sw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6"/>
            <a:ext cx="7772400" cy="252890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Явления природы. Физические   и химические явления.</a:t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43306" y="4929198"/>
            <a:ext cx="5072098" cy="1500198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Презентацию выполнила </a:t>
            </a:r>
          </a:p>
          <a:p>
            <a:pPr algn="l"/>
            <a:r>
              <a:rPr lang="ru-RU" smtClean="0">
                <a:solidFill>
                  <a:schemeClr val="tx1"/>
                </a:solidFill>
              </a:rPr>
              <a:t>учитель школы </a:t>
            </a:r>
            <a:r>
              <a:rPr lang="ru-RU" dirty="0" smtClean="0">
                <a:solidFill>
                  <a:schemeClr val="tx1"/>
                </a:solidFill>
              </a:rPr>
              <a:t>№ 285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Красносельского района Санкт-Петербурга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Сомова Марина Вячеславовна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1444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Cambria" pitchFamily="18" charset="0"/>
                <a:cs typeface="Courier New" pitchFamily="49" charset="0"/>
              </a:rPr>
              <a:t>Явления – любые изменения, которые происходят с телами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ru-RU" sz="2400" dirty="0" smtClean="0">
              <a:latin typeface="Cambria" pitchFamily="18" charset="0"/>
              <a:cs typeface="Courier New" pitchFamily="49" charset="0"/>
            </a:endParaRPr>
          </a:p>
          <a:p>
            <a:pPr algn="ctr">
              <a:buNone/>
            </a:pPr>
            <a:r>
              <a:rPr lang="ru-RU" sz="2800" dirty="0" smtClean="0">
                <a:latin typeface="Cambria" pitchFamily="18" charset="0"/>
                <a:hlinkClick r:id="rId2" action="ppaction://hlinkfile"/>
              </a:rPr>
              <a:t>Физические и химические явления. </a:t>
            </a:r>
            <a:br>
              <a:rPr lang="ru-RU" sz="2800" dirty="0" smtClean="0">
                <a:latin typeface="Cambria" pitchFamily="18" charset="0"/>
                <a:hlinkClick r:id="rId2" action="ppaction://hlinkfile"/>
              </a:rPr>
            </a:br>
            <a:endParaRPr lang="ru-RU" sz="3000" dirty="0" smtClean="0">
              <a:latin typeface="Cambria" pitchFamily="18" charset="0"/>
              <a:cs typeface="Courier New" pitchFamily="49" charset="0"/>
            </a:endParaRPr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  <a:p>
            <a:pPr>
              <a:buNone/>
            </a:pPr>
            <a:r>
              <a:rPr lang="ru-RU" sz="2400" dirty="0" smtClean="0">
                <a:latin typeface="Cambria" pitchFamily="18" charset="0"/>
                <a:cs typeface="Courier New" pitchFamily="49" charset="0"/>
              </a:rPr>
              <a:t>     </a:t>
            </a:r>
            <a:endParaRPr lang="ru-RU" sz="2400" dirty="0">
              <a:latin typeface="Cambria" pitchFamily="18" charset="0"/>
              <a:cs typeface="Courier New" pitchFamily="49" charset="0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1500166" y="2571744"/>
          <a:ext cx="6167438" cy="3778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hlinkClick r:id="rId3"/>
              </a:rPr>
              <a:t>Физические явления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2400" dirty="0" smtClean="0">
              <a:solidFill>
                <a:schemeClr val="bg1"/>
              </a:solidFill>
              <a:latin typeface="Cambria" pitchFamily="18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bg1"/>
                </a:solidFill>
                <a:latin typeface="Cambria" pitchFamily="18" charset="0"/>
              </a:rPr>
              <a:t>        </a:t>
            </a:r>
          </a:p>
          <a:p>
            <a:pPr lvl="1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механические ;</a:t>
            </a:r>
          </a:p>
          <a:p>
            <a:pPr lvl="1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тепловые;</a:t>
            </a:r>
          </a:p>
          <a:p>
            <a:pPr lvl="1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электрические;</a:t>
            </a:r>
          </a:p>
          <a:p>
            <a:pPr lvl="1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световые;</a:t>
            </a:r>
          </a:p>
          <a:p>
            <a:pPr lvl="1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Cambria" pitchFamily="18" charset="0"/>
              </a:rPr>
              <a:t>и  др.</a:t>
            </a:r>
            <a:endParaRPr lang="ru-RU" sz="20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sz="2400" dirty="0">
              <a:solidFill>
                <a:schemeClr val="tx1"/>
              </a:solidFill>
              <a:latin typeface="Cambria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chemeClr val="tx1"/>
              </a:solidFill>
              <a:latin typeface="Cambr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ru-RU" sz="2400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4" name="Рисунок 3" descr="f070_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72132" y="2786058"/>
            <a:ext cx="2299090" cy="31366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Физические явления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solidFill>
                  <a:schemeClr val="bg1"/>
                </a:solidFill>
                <a:latin typeface="Cambria" pitchFamily="18" charset="0"/>
              </a:rPr>
              <a:t>Тепловые явления </a:t>
            </a:r>
            <a:r>
              <a:rPr lang="ru-RU" sz="2800" dirty="0" smtClean="0">
                <a:solidFill>
                  <a:schemeClr val="bg1"/>
                </a:solidFill>
                <a:latin typeface="Cambria" pitchFamily="18" charset="0"/>
              </a:rPr>
              <a:t>связаны с нагреванием и охлаждением тел.</a:t>
            </a:r>
          </a:p>
        </p:txBody>
      </p:sp>
      <p:pic>
        <p:nvPicPr>
          <p:cNvPr id="5" name="Рисунок 4" descr="221202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2786058"/>
            <a:ext cx="2071702" cy="3080598"/>
          </a:xfrm>
          <a:prstGeom prst="rect">
            <a:avLst/>
          </a:prstGeom>
        </p:spPr>
      </p:pic>
      <p:pic>
        <p:nvPicPr>
          <p:cNvPr id="7" name="Рисунок 6" descr="тепл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43373" y="3042104"/>
            <a:ext cx="3357586" cy="25300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Физические явления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solidFill>
                  <a:schemeClr val="bg1"/>
                </a:solidFill>
                <a:latin typeface="Cambria" pitchFamily="18" charset="0"/>
              </a:rPr>
              <a:t>Механические явления </a:t>
            </a:r>
            <a:r>
              <a:rPr lang="ru-RU" sz="2800" dirty="0" smtClean="0">
                <a:solidFill>
                  <a:schemeClr val="bg1"/>
                </a:solidFill>
                <a:latin typeface="Cambria" pitchFamily="18" charset="0"/>
              </a:rPr>
              <a:t>связаны с изменением </a:t>
            </a:r>
            <a:r>
              <a:rPr lang="ru-RU" sz="2800" smtClean="0">
                <a:solidFill>
                  <a:schemeClr val="bg1"/>
                </a:solidFill>
                <a:latin typeface="Cambria" pitchFamily="18" charset="0"/>
              </a:rPr>
              <a:t>положения тела, </a:t>
            </a:r>
            <a:r>
              <a:rPr lang="ru-RU" sz="2800" dirty="0" smtClean="0">
                <a:solidFill>
                  <a:schemeClr val="bg1"/>
                </a:solidFill>
                <a:latin typeface="Cambria" pitchFamily="18" charset="0"/>
              </a:rPr>
              <a:t>движением.</a:t>
            </a:r>
          </a:p>
          <a:p>
            <a:pPr>
              <a:buFont typeface="Wingdings" pitchFamily="2" charset="2"/>
              <a:buChar char="ü"/>
            </a:pPr>
            <a:endParaRPr lang="ru-RU" dirty="0" smtClean="0">
              <a:solidFill>
                <a:schemeClr val="tx1"/>
              </a:solidFill>
              <a:latin typeface="Cambria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меха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5072074"/>
            <a:ext cx="2162914" cy="1549321"/>
          </a:xfrm>
          <a:prstGeom prst="rect">
            <a:avLst/>
          </a:prstGeom>
        </p:spPr>
      </p:pic>
      <p:pic>
        <p:nvPicPr>
          <p:cNvPr id="5" name="Рисунок 4" descr="механ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57950" y="4786322"/>
            <a:ext cx="1295400" cy="1803400"/>
          </a:xfrm>
          <a:prstGeom prst="rect">
            <a:avLst/>
          </a:prstGeom>
        </p:spPr>
      </p:pic>
      <p:pic>
        <p:nvPicPr>
          <p:cNvPr id="6" name="Рисунок 5" descr="механ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86380" y="2786058"/>
            <a:ext cx="3273159" cy="2000264"/>
          </a:xfrm>
          <a:prstGeom prst="rect">
            <a:avLst/>
          </a:prstGeom>
        </p:spPr>
      </p:pic>
      <p:pic>
        <p:nvPicPr>
          <p:cNvPr id="7" name="Рисунок 6" descr="механ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28662" y="2857496"/>
            <a:ext cx="3071834" cy="21838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Физические явления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800" b="1" dirty="0" smtClean="0">
                <a:solidFill>
                  <a:schemeClr val="bg1"/>
                </a:solidFill>
                <a:latin typeface="Cambria" pitchFamily="18" charset="0"/>
              </a:rPr>
              <a:t>Световые явления  </a:t>
            </a:r>
            <a:r>
              <a:rPr lang="ru-RU" sz="2800" dirty="0" smtClean="0">
                <a:solidFill>
                  <a:schemeClr val="bg1"/>
                </a:solidFill>
                <a:latin typeface="Cambria" pitchFamily="18" charset="0"/>
              </a:rPr>
              <a:t>связаны</a:t>
            </a:r>
            <a:r>
              <a:rPr lang="ru-RU" sz="28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Cambria" pitchFamily="18" charset="0"/>
              </a:rPr>
              <a:t>со светом</a:t>
            </a:r>
            <a:endParaRPr lang="ru-RU" sz="28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5" name="Рисунок 4" descr="свет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050" y="4682022"/>
            <a:ext cx="2888466" cy="2175978"/>
          </a:xfrm>
          <a:prstGeom prst="rect">
            <a:avLst/>
          </a:prstGeom>
        </p:spPr>
      </p:pic>
      <p:pic>
        <p:nvPicPr>
          <p:cNvPr id="8" name="Рисунок 7" descr="свет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2214554"/>
            <a:ext cx="3071834" cy="2300462"/>
          </a:xfrm>
          <a:prstGeom prst="rect">
            <a:avLst/>
          </a:prstGeom>
        </p:spPr>
      </p:pic>
      <p:pic>
        <p:nvPicPr>
          <p:cNvPr id="9" name="Рисунок 8" descr="свет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3504" y="2214554"/>
            <a:ext cx="3286148" cy="21907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Физические явления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solidFill>
                  <a:schemeClr val="bg1"/>
                </a:solidFill>
                <a:latin typeface="Cambria" pitchFamily="18" charset="0"/>
              </a:rPr>
              <a:t>Электрические явления </a:t>
            </a:r>
            <a:r>
              <a:rPr lang="ru-RU" sz="2800" dirty="0" smtClean="0">
                <a:solidFill>
                  <a:schemeClr val="bg1"/>
                </a:solidFill>
                <a:latin typeface="Cambria" pitchFamily="18" charset="0"/>
              </a:rPr>
              <a:t>связаны с электрическими зарядами и их движением.</a:t>
            </a:r>
          </a:p>
          <a:p>
            <a:pPr lvl="4">
              <a:buNone/>
            </a:pPr>
            <a:endParaRPr lang="ru-RU" dirty="0"/>
          </a:p>
        </p:txBody>
      </p:sp>
      <p:pic>
        <p:nvPicPr>
          <p:cNvPr id="4" name="Рисунок 3" descr="эект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3000372"/>
            <a:ext cx="3071834" cy="2457467"/>
          </a:xfrm>
          <a:prstGeom prst="rect">
            <a:avLst/>
          </a:prstGeom>
        </p:spPr>
      </p:pic>
      <p:pic>
        <p:nvPicPr>
          <p:cNvPr id="5" name="Рисунок 4" descr="электр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0694" y="3071810"/>
            <a:ext cx="2705100" cy="2314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95</Words>
  <Application>Microsoft Office PowerPoint</Application>
  <PresentationFormat>Экран (4:3)</PresentationFormat>
  <Paragraphs>38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Явления природы. Физические   и химические явления. </vt:lpstr>
      <vt:lpstr> Явления – любые изменения, которые происходят с телами.  </vt:lpstr>
      <vt:lpstr>Физические явления</vt:lpstr>
      <vt:lpstr>Физические явления</vt:lpstr>
      <vt:lpstr>Физические явления</vt:lpstr>
      <vt:lpstr>Физические явления</vt:lpstr>
      <vt:lpstr>Физические явления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Явления природы.  Физические и химические явления</dc:title>
  <dc:creator>91880</dc:creator>
  <cp:lastModifiedBy>Марина</cp:lastModifiedBy>
  <cp:revision>53</cp:revision>
  <dcterms:created xsi:type="dcterms:W3CDTF">2009-10-03T09:23:28Z</dcterms:created>
  <dcterms:modified xsi:type="dcterms:W3CDTF">2012-06-20T17:08:14Z</dcterms:modified>
</cp:coreProperties>
</file>