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9" r:id="rId6"/>
    <p:sldId id="258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7" r:id="rId19"/>
    <p:sldId id="272" r:id="rId20"/>
    <p:sldId id="273" r:id="rId21"/>
    <p:sldId id="278" r:id="rId22"/>
    <p:sldId id="274" r:id="rId23"/>
    <p:sldId id="275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29" autoAdjust="0"/>
    <p:restoredTop sz="94660"/>
  </p:normalViewPr>
  <p:slideViewPr>
    <p:cSldViewPr>
      <p:cViewPr varScale="1">
        <p:scale>
          <a:sx n="79" d="100"/>
          <a:sy n="79" d="100"/>
        </p:scale>
        <p:origin x="-2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A2AB-4867-4928-814C-837E8DF70014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CCD7A-9375-44F1-AD71-2767E9FEB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%20and%20Settings\Admin\&#1056;&#1072;&#1073;&#1086;&#1095;&#1080;&#1081;%20&#1089;&#1090;&#1086;&#1083;\&#1064;&#1086;&#1087;&#1077;&#1085;\Chopin%20(&#1060;&#1088;&#1077;&#1076;&#1077;&#1088;&#1080;&#1082;%20&#1064;&#1086;&#1087;&#1077;&#1085;)%20-%20&#1042;&#1072;&#1083;&#1100;&#1089;%20&#1044;&#1086;%20&#1052;&#1080;&#1085;&#1086;&#1088;%20&#8470;7%20(mp3ostrov.com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357290" y="500042"/>
            <a:ext cx="6000792" cy="414340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Земля еще и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потому щедра,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что в мире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существуют повара.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Chopin (Фредерик Шопен) - Вальс До Минор №7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1226" y="214290"/>
            <a:ext cx="24640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594728"/>
            <a:ext cx="3143272" cy="212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4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6572296" cy="464347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2010 году учащийся группы ПВ-27 Австрийский Сергей занимает 2 место в областном конкурсе поваров, среди 26-ти профтехучилищ области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496"/>
            <a:ext cx="2139483" cy="36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Первый выпуск групп поваров, кондитеров состоялся в 2010 году. Выпускники училища с успехом работают на предприятиях города и продолжают обучение в средних и высших учебных заведениях.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98068"/>
            <a:ext cx="3714776" cy="23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35732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Епанешникова Надежда –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повар 4 разряда, кафе «Весна»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286148" cy="278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643050"/>
            <a:ext cx="3143272" cy="329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357562"/>
            <a:ext cx="3000396" cy="325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Куклин Никита – специалист вновь организованного в городе предприятия «Роллы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хаус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успешно совмещает работу с учебой в Иркутском колледже торговли и общественного питания и не забывает родное училище.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36735"/>
            <a:ext cx="3714776" cy="315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0034" y="357166"/>
            <a:ext cx="81439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Никита делится опытом и проводит мастер-классы для учащихся 1 курса.</a:t>
            </a:r>
            <a:endParaRPr lang="ru-RU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01255"/>
            <a:ext cx="4143404" cy="2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357694"/>
            <a:ext cx="5143536" cy="219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403864"/>
            <a:ext cx="3786214" cy="357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Австрийский Сергей 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Латкин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Алексей работают поварами в ресторане «Европа» города Иркутска и обучаются в Иркутском колледже торговли и общественного питания.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357430"/>
            <a:ext cx="2928958" cy="41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71744"/>
            <a:ext cx="4000528" cy="387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857224" y="357166"/>
            <a:ext cx="6000791" cy="435771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Калейдоскоп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творческих дел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2204" y="3714752"/>
            <a:ext cx="3370323" cy="279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Конкурс «Новогодний кулинарный комплимент» среди учащихся 2 и 3 курсов.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3116"/>
            <a:ext cx="4000528" cy="238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120156"/>
            <a:ext cx="4071966" cy="245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351664"/>
            <a:ext cx="2857520" cy="219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254511" cy="319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00042"/>
            <a:ext cx="3397534" cy="311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286124"/>
            <a:ext cx="3962834" cy="32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143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Мероприятия недели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профцикла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21442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Путь к сердцу мужчины лежит через желудок, тем более если этот мужчина военный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3422391" cy="391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571876"/>
            <a:ext cx="3357586" cy="289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0232" y="428604"/>
            <a:ext cx="7000924" cy="22860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2007 году ПУ № 26 впервые открыло свои двери  для желающих обучатся профессии повар, кондитер.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85992"/>
            <a:ext cx="6643734" cy="391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Конкурсы и олимпиады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50008"/>
            <a:ext cx="3286148" cy="304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142984"/>
            <a:ext cx="3500462" cy="313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887950"/>
            <a:ext cx="3357586" cy="266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6336"/>
            <a:ext cx="4286280" cy="307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28604"/>
            <a:ext cx="3143272" cy="379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421558"/>
            <a:ext cx="4714908" cy="307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Экспозиция ежегодной областной осенней ярмарки продукции профтехучилищ в городе Иркутске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3000396" cy="29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214554"/>
            <a:ext cx="3071834" cy="312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779840"/>
            <a:ext cx="3000396" cy="27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Гимн профессии</a:t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28662" y="714356"/>
            <a:ext cx="679775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 повара и дух наш молод,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Весь день стоим мы у печи,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 всем нужны и это знают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 космонавты и врачи.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Ведь нет профессии достойней,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Чем вкусно накормить людей,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Чтобы создать Вам настроенье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 полны творческих идей.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 суд жюри мы представляем: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Десерт, закуски, крем «Шарлот»,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Отведайте и оцените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Ну и пускай нам повезет!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Наказ грядущим поколеньям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Избравшим кулинара путь: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 терпеливым в обучении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Дисциплинированным будь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терпит кухня разгильдяев,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нерях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лентяев и рвачей,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Упорство, труд и вдохновенье и новых творческих идей!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357290" y="0"/>
            <a:ext cx="6000792" cy="550070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за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внимание! 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286676" cy="158272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Ребят встретил опытный 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мастерско-преподавательский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коллектив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3116"/>
            <a:ext cx="6715172" cy="434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Торжественное посвящение в студенты</a:t>
            </a:r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6929486" cy="482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начались трудовые будни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4071966" cy="312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214422"/>
            <a:ext cx="27339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714752"/>
            <a:ext cx="2857520" cy="290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трудности в освоении профессии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7708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500174"/>
            <a:ext cx="3429024" cy="286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881354"/>
            <a:ext cx="2714644" cy="266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74638"/>
            <a:ext cx="835824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Строгий, все знающий и всегда готовый придти на помощь мастер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00174"/>
            <a:ext cx="7072362" cy="492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Первый экзамен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106132"/>
            <a:ext cx="3571900" cy="308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4108887" cy="29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857628"/>
            <a:ext cx="3500462" cy="272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первый успех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85860"/>
            <a:ext cx="7072362" cy="511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336</Words>
  <Application>Microsoft Office PowerPoint</Application>
  <PresentationFormat>Экран (4:3)</PresentationFormat>
  <Paragraphs>48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В 2007 году ПУ № 26 впервые открыло свои двери  для желающих обучатся профессии повар, кондитер.   </vt:lpstr>
      <vt:lpstr>Ребят встретил опытный мастерско-преподавательский коллектив</vt:lpstr>
      <vt:lpstr>Торжественное посвящение в студенты</vt:lpstr>
      <vt:lpstr>И начались трудовые будни</vt:lpstr>
      <vt:lpstr>Первые трудности в освоении профессии</vt:lpstr>
      <vt:lpstr>Строгий, все знающий и всегда готовый придти на помощь мастер</vt:lpstr>
      <vt:lpstr>Первый экзамен</vt:lpstr>
      <vt:lpstr>И первый успех</vt:lpstr>
      <vt:lpstr>В 2010 году учащийся группы ПВ-27 Австрийский Сергей занимает 2 место в областном конкурсе поваров, среди 26-ти профтехучилищ области </vt:lpstr>
      <vt:lpstr>Первый выпуск групп поваров, кондитеров состоялся в 2010 году. Выпускники училища с успехом работают на предприятиях города и продолжают обучение в средних и высших учебных заведениях.</vt:lpstr>
      <vt:lpstr>Епанешникова Надежда –  повар 4 разряда, кафе «Весна» </vt:lpstr>
      <vt:lpstr>Куклин Никита – специалист вновь организованного в городе предприятия «Роллы хаус», успешно совмещает работу с учебой в Иркутском колледже торговли и общественного питания и не забывает родное училище. </vt:lpstr>
      <vt:lpstr>Слайд 14</vt:lpstr>
      <vt:lpstr>Австрийский Сергей и Латкин Алексей работают поварами в ресторане «Европа» города Иркутска и обучаются в Иркутском колледже торговли и общественного питания. </vt:lpstr>
      <vt:lpstr>Слайд 16</vt:lpstr>
      <vt:lpstr>Конкурс «Новогодний кулинарный комплимент» среди учащихся 2 и 3 курсов.</vt:lpstr>
      <vt:lpstr>Слайд 18</vt:lpstr>
      <vt:lpstr>Мероприятия недели профцикла </vt:lpstr>
      <vt:lpstr>Конкурсы и олимпиады</vt:lpstr>
      <vt:lpstr>Слайд 21</vt:lpstr>
      <vt:lpstr>Экспозиция ежегодной областной осенней ярмарки продукции профтехучилищ в городе Иркутске</vt:lpstr>
      <vt:lpstr>Гимн профессии </vt:lpstr>
      <vt:lpstr>Слайд 24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Земля еще и потому щедра, что в мире существуют повара.</dc:title>
  <dc:creator>Admin</dc:creator>
  <cp:lastModifiedBy>Мама_2</cp:lastModifiedBy>
  <cp:revision>38</cp:revision>
  <dcterms:created xsi:type="dcterms:W3CDTF">2012-04-14T04:34:06Z</dcterms:created>
  <dcterms:modified xsi:type="dcterms:W3CDTF">2014-03-19T14:19:54Z</dcterms:modified>
</cp:coreProperties>
</file>