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7" r:id="rId4"/>
    <p:sldId id="279" r:id="rId5"/>
    <p:sldId id="263" r:id="rId6"/>
    <p:sldId id="272" r:id="rId7"/>
    <p:sldId id="273" r:id="rId8"/>
    <p:sldId id="274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4" r:id="rId30"/>
    <p:sldId id="260" r:id="rId31"/>
    <p:sldId id="257" r:id="rId32"/>
    <p:sldId id="299" r:id="rId33"/>
    <p:sldId id="300" r:id="rId34"/>
    <p:sldId id="301" r:id="rId35"/>
    <p:sldId id="302" r:id="rId36"/>
    <p:sldId id="259" r:id="rId37"/>
    <p:sldId id="258" r:id="rId38"/>
    <p:sldId id="303" r:id="rId39"/>
    <p:sldId id="275" r:id="rId40"/>
    <p:sldId id="261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0F60-C93F-4BB8-B1CB-D6CF8016A18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5162-23D3-4EDD-ACDE-AC2135BD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43852" cy="3100408"/>
          </a:xfrm>
        </p:spPr>
        <p:txBody>
          <a:bodyPr>
            <a:normAutofit/>
          </a:bodyPr>
          <a:lstStyle/>
          <a:p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000240"/>
            <a:ext cx="562813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исполин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Архангельск\41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53" y="0"/>
            <a:ext cx="91538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55\Desktop\Архангельск\%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4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55\Desktop\Архангельск\41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55\Desktop\Архангельск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55\Desktop\Архангельск\1302852853_arhangelsk_panorama_s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857760"/>
            <a:ext cx="8072494" cy="13144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После окончания школы Василий поступил в лесотехнический институт, где продолжал заниматься спортом.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C:\Users\555\Desktop\Архангельск\лесотехнический институт\лесотех. инст.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33" r="5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8137555" cy="5929353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1961 году, набрал суммарный вес 315 кг, Алексеев прервал занятия, отправляется в Тюменскую область на заработки. Вернувшись, Алексеев перевелся на заочное отделение и продолжил учебу в институте, поселившись с семьей в городок Коряжму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555\Desktop\Архангельск\Коряжма\143-4337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555\Desktop\Архангельск\Коряжма\70301cda6b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555\Desktop\Архангельск\Коряжма\templ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5001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Василий работал сменным мастером на целлюлозно-бумажном комбинате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555\Desktop\котласский цел.-бум. комб\OiP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57242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555\Desktop\котласский цел.-бум. комб\file295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555\Desktop\котласский цел.-бум. комб\4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0"/>
            <a:ext cx="7772400" cy="650085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года тренировок Василий Алексеев выполнил норму мастера спорта, подняв 442,5 кг. Однако, в Архангельском отказались зарегистрировать достижения атлета, и он поехал в город Шахты, где тяжелоатлеты  тренировались. 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555\Desktop\Шахты\fbca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555\Desktop\Шахты\513b27354a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90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555\Desktop\Шахты\foto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6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Тренировки тяжелоатлетов проходили под руководством чемпиона токийской Олимпиады Рудольфа </a:t>
            </a:r>
            <a:r>
              <a:rPr lang="ru-RU" sz="3600" dirty="0" err="1" smtClean="0"/>
              <a:t>Плюкфельдера</a:t>
            </a:r>
            <a:endParaRPr lang="ru-RU" sz="3600" dirty="0"/>
          </a:p>
        </p:txBody>
      </p:sp>
      <p:pic>
        <p:nvPicPr>
          <p:cNvPr id="17410" name="Picture 2" descr="C:\Users\555\Desktop\Рудольф Плюкфельдер\pp72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6586"/>
            <a:ext cx="4427271" cy="4927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4399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 найдя с именитым тренером общего языка, продолжил занятия самостоятельно, выработал собственную систему тренировок, которая дала высочайшие результаты.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Вскоре В.Алексеев выступал в составе сборной команды страны. В 1970 году в Великих Луках побил рекорды именитых тяжелоатлетов, установил мировой рекорд – 600 кг.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555\Desktop\смый сильный человек\alekseev-12192007021210QiE_mi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357214"/>
            <a:ext cx="6836400" cy="75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8066117" cy="57864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Василий Иванович Алексеев – русский спортсмен (тяжелая атлетика). Стал олимпийским чемпионом в 1972 и 1976 гг. 8 раз побеждал на чемпионатах мира, 6 – на чемпионатах Европы, 7 раз – на чемпионатах в нашей стране.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	Установил 80 мировых рекордов. Заслуженный мастер спорта.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Самый сильный человек 20 века!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Алексеев Василий Иванович 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Алексеев Василий Иванович 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Алексеев Василий Иванович 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Алексеев Василий Иванович 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7" name="Picture 9" descr="C:\Users\555\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55\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923"/>
            <a:ext cx="9144000" cy="694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Чемпионаты мира </a:t>
            </a:r>
          </a:p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Коламбус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1970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Лима 1971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Гаванна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1973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Манила 1974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Москва 1975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Штуттгарт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1977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Чемпионаты Европы </a:t>
            </a:r>
          </a:p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Сомбатхей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1970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София 1971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Константа 1972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Мадрид 1973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Верона 1974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Гавиров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1978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Олимпийские игры </a:t>
            </a:r>
          </a:p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Мюнхен 1972 </a:t>
            </a:r>
            <a:r>
              <a:rPr lang="ru-RU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 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 Монреаль 1976 </a:t>
            </a:r>
            <a:r>
              <a:rPr lang="ru-RU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супертяжёлый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1980-1990 гг. </a:t>
            </a:r>
            <a:r>
              <a:rPr lang="ru-RU" sz="3600" dirty="0" err="1" smtClean="0"/>
              <a:t>тренерует</a:t>
            </a:r>
            <a:r>
              <a:rPr lang="ru-RU" sz="3600" dirty="0" smtClean="0"/>
              <a:t> сборную команду страны по тяжелой атлетике. </a:t>
            </a:r>
            <a:endParaRPr lang="ru-RU" sz="3600" dirty="0"/>
          </a:p>
        </p:txBody>
      </p:sp>
      <p:pic>
        <p:nvPicPr>
          <p:cNvPr id="18434" name="Picture 2" descr="C:\Users\555\Desktop\6.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442522" cy="47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html:file://C:\Users\555\Desktop\смый%20сильный%20человек\Василий%20Иванович%20Алексеев%20-%20Василий%20Иванович%20Алексеев%20-%20Штангисты%20мира%20-%20Биографии%20-%20Тяжелая%20атлетика%20-%20спорт.mht!http://wlsport.ucoz.ru/foto_biografy/Vasilii_Aleksee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858"/>
            <a:ext cx="8643966" cy="686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55\Pictures\untitled - копия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0"/>
            <a:ext cx="56729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7994679" cy="298291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8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честность  и  порядочность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85729"/>
            <a:ext cx="7923241" cy="250032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Среди человеческих качеств на первое место ставит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55\Desktop\Alexeev_Vasiliy_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62"/>
            <a:ext cx="8715404" cy="684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208993" cy="53578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Родился 7 января 1942 года в Рязанской области. Был четвертым 		ребенком в    	многодетной семье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57216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Спортивная школа имени В.И.Алексеева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55\Desktop\kom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55\Desktop\k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555\Desktop\hh2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41" y="285728"/>
            <a:ext cx="9058259" cy="657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55\Desktop\kkk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55\Desktop\b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555\Desktop\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0" y="0"/>
            <a:ext cx="91094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555\Desktop\4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555\Desktop\1062_foto297_6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7" y="0"/>
            <a:ext cx="90902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555\Desktop\1062_foto296_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555\Desktop\tp1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555\Desktop\tp1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7915276" cy="271464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Василию исполнилось 11 лет, семья переехала в поселок Рочегду Архангельской области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275</Words>
  <Application>Microsoft Office PowerPoint</Application>
  <PresentationFormat>Экран (4:3)</PresentationFormat>
  <Paragraphs>26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Василий работал сменным мастером на целлюлозно-бумажном комбинате.</vt:lpstr>
      <vt:lpstr>Слайд 21</vt:lpstr>
      <vt:lpstr>Слайд 22</vt:lpstr>
      <vt:lpstr>Слайд 23</vt:lpstr>
      <vt:lpstr>Слайд 24</vt:lpstr>
      <vt:lpstr>Слайд 25</vt:lpstr>
      <vt:lpstr>Слайд 26</vt:lpstr>
      <vt:lpstr>Тренировки тяжелоатлетов проходили под руководством чемпиона токийской Олимпиады Рудольфа Плюкфельдера</vt:lpstr>
      <vt:lpstr>Не найдя с именитым тренером общего языка, продолжил занятия самостоятельно, выработал собственную систему тренировок, которая дала высочайшие результаты.</vt:lpstr>
      <vt:lpstr>Слайд 29</vt:lpstr>
      <vt:lpstr>Слайд 30</vt:lpstr>
      <vt:lpstr>Слайд 31</vt:lpstr>
      <vt:lpstr>Слайд 32</vt:lpstr>
      <vt:lpstr>Слайд 33</vt:lpstr>
      <vt:lpstr>Слайд 34</vt:lpstr>
      <vt:lpstr>1980-1990 гг. тренерует сборную команду страны по тяжелой атлетике. </vt:lpstr>
      <vt:lpstr>Слайд 36</vt:lpstr>
      <vt:lpstr>Слайд 37</vt:lpstr>
      <vt:lpstr> честность  и  порядочность</vt:lpstr>
      <vt:lpstr>Слайд 39</vt:lpstr>
      <vt:lpstr>Спортивная школа имени В.И.Алексеева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555</cp:lastModifiedBy>
  <cp:revision>24</cp:revision>
  <dcterms:created xsi:type="dcterms:W3CDTF">2011-11-04T13:21:36Z</dcterms:created>
  <dcterms:modified xsi:type="dcterms:W3CDTF">2014-02-19T19:45:55Z</dcterms:modified>
</cp:coreProperties>
</file>