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5DFB1-0BAB-4E00-85E7-3F5E2DB12C44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8BD8D-FD39-4397-862B-6B949E426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8BD8D-FD39-4397-862B-6B949E426DA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D0C7-F16C-454F-846D-F85D6DC4F3CB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35AB28-64EC-4F6F-88FA-B98DE02C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D0C7-F16C-454F-846D-F85D6DC4F3CB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AB28-64EC-4F6F-88FA-B98DE02C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D0C7-F16C-454F-846D-F85D6DC4F3CB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AB28-64EC-4F6F-88FA-B98DE02C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D0C7-F16C-454F-846D-F85D6DC4F3CB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35AB28-64EC-4F6F-88FA-B98DE02C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D0C7-F16C-454F-846D-F85D6DC4F3CB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AB28-64EC-4F6F-88FA-B98DE02CE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D0C7-F16C-454F-846D-F85D6DC4F3CB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AB28-64EC-4F6F-88FA-B98DE02C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D0C7-F16C-454F-846D-F85D6DC4F3CB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635AB28-64EC-4F6F-88FA-B98DE02CE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D0C7-F16C-454F-846D-F85D6DC4F3CB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AB28-64EC-4F6F-88FA-B98DE02C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D0C7-F16C-454F-846D-F85D6DC4F3CB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AB28-64EC-4F6F-88FA-B98DE02C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D0C7-F16C-454F-846D-F85D6DC4F3CB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AB28-64EC-4F6F-88FA-B98DE02CE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D0C7-F16C-454F-846D-F85D6DC4F3CB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AB28-64EC-4F6F-88FA-B98DE02CE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BED0C7-F16C-454F-846D-F85D6DC4F3CB}" type="datetimeFigureOut">
              <a:rPr lang="ru-RU" smtClean="0"/>
              <a:pPr/>
              <a:t>25.10.2009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35AB28-64EC-4F6F-88FA-B98DE02CE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Физические явления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Механическое движение в живой и неживой природе.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льфины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866" r="4866"/>
          <a:stretch>
            <a:fillRect/>
          </a:stretch>
        </p:blipFill>
        <p:spPr>
          <a:xfrm>
            <a:off x="1714480" y="285728"/>
            <a:ext cx="5029200" cy="3657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500702"/>
            <a:ext cx="8120090" cy="571504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Какие физические явления вы знаете?</a:t>
            </a:r>
            <a:endParaRPr lang="ru-RU" sz="3200" dirty="0"/>
          </a:p>
        </p:txBody>
      </p:sp>
      <p:pic>
        <p:nvPicPr>
          <p:cNvPr id="6" name="Рисунок 5" descr="зака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57166"/>
            <a:ext cx="5311376" cy="3571900"/>
          </a:xfrm>
          <a:prstGeom prst="rect">
            <a:avLst/>
          </a:prstGeom>
        </p:spPr>
      </p:pic>
      <p:pic>
        <p:nvPicPr>
          <p:cNvPr id="1026" name="Picture 2" descr="http://moltat.ru/wp-content/uploads/2009/07/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57166"/>
            <a:ext cx="4786346" cy="4110412"/>
          </a:xfrm>
          <a:prstGeom prst="rect">
            <a:avLst/>
          </a:prstGeom>
          <a:noFill/>
        </p:spPr>
      </p:pic>
      <p:pic>
        <p:nvPicPr>
          <p:cNvPr id="1028" name="Picture 4" descr="http://kizhi.karelia.ru/gallery/collage/images/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214422"/>
            <a:ext cx="5715000" cy="3762376"/>
          </a:xfrm>
          <a:prstGeom prst="rect">
            <a:avLst/>
          </a:prstGeom>
          <a:noFill/>
        </p:spPr>
      </p:pic>
      <p:pic>
        <p:nvPicPr>
          <p:cNvPr id="1034" name="Picture 10" descr="http://www.sunhome.ru/UsersGallery/wallpapers/93/172207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857232"/>
            <a:ext cx="5715000" cy="4286250"/>
          </a:xfrm>
          <a:prstGeom prst="rect">
            <a:avLst/>
          </a:prstGeom>
          <a:noFill/>
        </p:spPr>
      </p:pic>
      <p:pic>
        <p:nvPicPr>
          <p:cNvPr id="1036" name="Picture 12" descr="http://almagest.chat.ru/laz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1142984"/>
            <a:ext cx="5019675" cy="42862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5720" y="4071942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/>
              <a:t>С каким явлением мы чаще всего сталкиваемся в жизни?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Механическое движение.</a:t>
            </a:r>
            <a:endParaRPr lang="ru-RU" dirty="0"/>
          </a:p>
        </p:txBody>
      </p:sp>
      <p:pic>
        <p:nvPicPr>
          <p:cNvPr id="1026" name="Picture 2" descr="http://www.bankreceptov.ru/pic/skazki-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6093239" cy="41434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286388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Механическим движением</a:t>
            </a:r>
            <a:r>
              <a:rPr lang="ru-RU" sz="2800" dirty="0" smtClean="0"/>
              <a:t> называют перемещение тел в пространстве относительно друг друга.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движения.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21442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Траектория движения – линия, по которой движется тело.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928802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Прямолинейное</a:t>
            </a:r>
            <a:r>
              <a:rPr lang="ru-RU" dirty="0" smtClean="0"/>
              <a:t> – траектория – прямая линия.</a:t>
            </a:r>
            <a:endParaRPr lang="ru-RU" dirty="0"/>
          </a:p>
        </p:txBody>
      </p:sp>
      <p:pic>
        <p:nvPicPr>
          <p:cNvPr id="5" name="Рисунок 4" descr="канатная доро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785926"/>
            <a:ext cx="6218992" cy="4143404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786050" y="2214554"/>
            <a:ext cx="4429156" cy="214314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642918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Криволинейное – </a:t>
            </a:r>
            <a:r>
              <a:rPr lang="ru-RU" dirty="0" smtClean="0"/>
              <a:t>траектория – кривая линия.</a:t>
            </a:r>
            <a:endParaRPr lang="ru-RU" sz="2000" b="1" dirty="0"/>
          </a:p>
        </p:txBody>
      </p:sp>
      <p:pic>
        <p:nvPicPr>
          <p:cNvPr id="4" name="Рисунок 3" descr="американские гор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28604"/>
            <a:ext cx="5357850" cy="3152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3372" y="4286256"/>
            <a:ext cx="45005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 окружности </a:t>
            </a:r>
            <a:r>
              <a:rPr lang="ru-RU" dirty="0" smtClean="0"/>
              <a:t>– траектория – окружность.</a:t>
            </a:r>
            <a:endParaRPr lang="ru-RU" dirty="0"/>
          </a:p>
        </p:txBody>
      </p:sp>
      <p:pic>
        <p:nvPicPr>
          <p:cNvPr id="16386" name="Picture 2" descr="http://palacegomel.by/uploads/posts/2009-02/1235048660_koleso-obozre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14620"/>
            <a:ext cx="3562375" cy="3929090"/>
          </a:xfrm>
          <a:prstGeom prst="rect">
            <a:avLst/>
          </a:prstGeom>
          <a:noFill/>
        </p:spPr>
      </p:pic>
      <p:sp>
        <p:nvSpPr>
          <p:cNvPr id="22" name="Пятно 2 21"/>
          <p:cNvSpPr/>
          <p:nvPr/>
        </p:nvSpPr>
        <p:spPr>
          <a:xfrm>
            <a:off x="3929058" y="1785926"/>
            <a:ext cx="428628" cy="50006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4-конечная звезда 22"/>
          <p:cNvSpPr/>
          <p:nvPr/>
        </p:nvSpPr>
        <p:spPr>
          <a:xfrm>
            <a:off x="785786" y="3714752"/>
            <a:ext cx="571504" cy="57150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08 0.05995 0.08178 0.11991 0.1191 0.13495 C 0.15643 0.15 0.20209 0.11875 0.22396 0.09051 C 0.24584 0.06227 0.24132 0.00093 0.25 -0.03495 C 0.25868 -0.07083 0.2632 -0.10926 0.27622 -0.12546 C 0.28924 -0.14167 0.30747 -0.15 0.32865 -0.13171 C 0.34983 -0.11343 0.37882 -0.05625 0.40365 -0.01597 C 0.42848 0.02431 0.45296 0.0669 0.47743 0.10926 " pathEditMode="relative" ptsTypes="aaaaaaaA">
                                      <p:cBhvr>
                                        <p:cTn id="1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2848 0.02187 -0.08866 0.04288 -0.1095 C 0.06389 -0.13033 0.10503 -0.13102 0.12621 -0.12524 C 0.14739 -0.11945 0.15885 -0.09468 0.17014 -0.07454 C 0.18142 -0.0544 0.18871 -0.02825 0.19392 -0.00463 C 0.19913 0.01898 0.2 0.04444 0.20121 0.06666 C 0.20243 0.08888 0.2059 0.10601 0.20121 0.1287 C 0.19653 0.15138 0.17986 0.18148 0.17257 0.20324 C 0.16528 0.225 0.1658 0.24213 0.15712 0.25879 C 0.14843 0.27546 0.13298 0.29421 0.12014 0.30324 C 0.10729 0.31226 0.0934 0.3125 0.07968 0.31273 C 0.06597 0.31296 0.04687 0.30972 0.03802 0.30486 C 0.02916 0.3 0.03229 0.29351 0.02621 0.28425 C 0.02014 0.275 0.00816 0.26226 0.00121 0.2493 C -0.00573 0.23634 -0.01216 0.22569 -0.01545 0.20648 C -0.01875 0.18726 -0.01823 0.1574 -0.0191 0.13333 C -0.01997 0.10925 -0.02327 0.08333 -0.02032 0.06203 C -0.01736 0.04074 -0.01059 0.02847 0 0 Z " pathEditMode="relative" ptsTypes="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714356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Вращательное – </a:t>
            </a:r>
            <a:r>
              <a:rPr lang="ru-RU" dirty="0" smtClean="0"/>
              <a:t>траектория – вращение вокруг своей оси.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3" name="Рисунок 2" descr="волч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714776" cy="2786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3929066"/>
            <a:ext cx="44291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Колебательное –  </a:t>
            </a:r>
            <a:r>
              <a:rPr lang="ru-RU" dirty="0" smtClean="0"/>
              <a:t>тело откланяется то в одну, то в другую сторону.</a:t>
            </a:r>
            <a:endParaRPr lang="ru-RU" dirty="0"/>
          </a:p>
        </p:txBody>
      </p:sp>
      <p:pic>
        <p:nvPicPr>
          <p:cNvPr id="18434" name="Picture 2" descr="http://webmarket.ru/pic/big_pic3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876"/>
            <a:ext cx="285750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Определите, какие виды движения производят детали в часах с кукушкой?</a:t>
            </a:r>
            <a:endParaRPr lang="ru-RU" dirty="0"/>
          </a:p>
        </p:txBody>
      </p:sp>
      <p:pic>
        <p:nvPicPr>
          <p:cNvPr id="19458" name="Picture 2" descr="http://vivs.ru/img/foto_max_20080506182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3305175" cy="4286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2143116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Прямолинейное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Криволинейное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 окружности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Вращательное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Колебательное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57620" y="3857628"/>
          <a:ext cx="502443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215"/>
                <a:gridCol w="2512215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Часть</a:t>
                      </a:r>
                      <a:r>
                        <a:rPr lang="ru-RU" baseline="0" dirty="0" smtClean="0"/>
                        <a:t>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движения</a:t>
                      </a:r>
                      <a:endParaRPr lang="ru-RU" dirty="0"/>
                    </a:p>
                  </a:txBody>
                  <a:tcPr/>
                </a:tc>
              </a:tr>
              <a:tr h="3529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29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29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29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7620" y="3857628"/>
          <a:ext cx="502443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215"/>
                <a:gridCol w="2512215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Часть</a:t>
                      </a:r>
                      <a:r>
                        <a:rPr lang="ru-RU" baseline="0" dirty="0" smtClean="0"/>
                        <a:t>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движения</a:t>
                      </a:r>
                      <a:endParaRPr lang="ru-RU" dirty="0"/>
                    </a:p>
                  </a:txBody>
                  <a:tcPr/>
                </a:tc>
              </a:tr>
              <a:tr h="352981">
                <a:tc>
                  <a:txBody>
                    <a:bodyPr/>
                    <a:lstStyle/>
                    <a:p>
                      <a:r>
                        <a:rPr lang="ru-RU" dirty="0" smtClean="0"/>
                        <a:t>Гири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Прямолинейное</a:t>
                      </a:r>
                      <a:endParaRPr lang="ru-RU" dirty="0"/>
                    </a:p>
                  </a:txBody>
                  <a:tcPr/>
                </a:tc>
              </a:tr>
              <a:tr h="352981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Стрелки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окружности</a:t>
                      </a:r>
                      <a:endParaRPr lang="ru-RU" dirty="0"/>
                    </a:p>
                  </a:txBody>
                  <a:tcPr/>
                </a:tc>
              </a:tr>
              <a:tr h="352981">
                <a:tc>
                  <a:txBody>
                    <a:bodyPr/>
                    <a:lstStyle/>
                    <a:p>
                      <a:r>
                        <a:rPr lang="ru-RU" dirty="0" smtClean="0"/>
                        <a:t>Маятник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Колебательные</a:t>
                      </a:r>
                      <a:endParaRPr lang="ru-RU" dirty="0"/>
                    </a:p>
                  </a:txBody>
                  <a:tcPr/>
                </a:tc>
              </a:tr>
              <a:tr h="352981">
                <a:tc>
                  <a:txBody>
                    <a:bodyPr/>
                    <a:lstStyle/>
                    <a:p>
                      <a:r>
                        <a:rPr lang="ru-RU" dirty="0" smtClean="0"/>
                        <a:t>Кукушка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Колебательные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Относительность движения.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571612"/>
            <a:ext cx="5715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Движенья нет, сказал мудрец </a:t>
            </a:r>
            <a:r>
              <a:rPr lang="ru-RU" sz="2000" dirty="0" err="1" smtClean="0"/>
              <a:t>брадатый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Другой смолчал и стал пред ним ходить.</a:t>
            </a:r>
          </a:p>
          <a:p>
            <a:r>
              <a:rPr lang="ru-RU" sz="2000" dirty="0" smtClean="0"/>
              <a:t>Сильнее бы не мог он возразить;</a:t>
            </a:r>
          </a:p>
          <a:p>
            <a:r>
              <a:rPr lang="ru-RU" sz="2000" dirty="0" smtClean="0"/>
              <a:t>Хвалили все ответ замысловатый.</a:t>
            </a:r>
          </a:p>
          <a:p>
            <a:r>
              <a:rPr lang="ru-RU" sz="2000" dirty="0" smtClean="0"/>
              <a:t>Но, господа, забавный случай сей</a:t>
            </a:r>
          </a:p>
          <a:p>
            <a:r>
              <a:rPr lang="ru-RU" sz="2000" dirty="0" smtClean="0"/>
              <a:t>Другой пример на память мне приводит:</a:t>
            </a:r>
          </a:p>
          <a:p>
            <a:r>
              <a:rPr lang="ru-RU" sz="2000" dirty="0" smtClean="0"/>
              <a:t>Ведь каждый день пред нами Солнце ходит,</a:t>
            </a:r>
          </a:p>
          <a:p>
            <a:r>
              <a:rPr lang="ru-RU" sz="2000" dirty="0" smtClean="0"/>
              <a:t>Однако ж прав упрямый Галилей.</a:t>
            </a:r>
          </a:p>
          <a:p>
            <a:pPr algn="r"/>
            <a:r>
              <a:rPr lang="ru-RU" sz="2000" dirty="0" smtClean="0"/>
              <a:t>А.С. Пушкин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000636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Понятия покой и движение относительны.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500174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 каким видом физического явления познакомились на уроке?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571612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такое механическое движение?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1071546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Соотнесите вид механического движения и его пример.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285992"/>
            <a:ext cx="2571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Прямолинейное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Криволинейное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 окружности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Вращательное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Колебательное</a:t>
            </a:r>
            <a:endParaRPr lang="ru-RU" dirty="0"/>
          </a:p>
        </p:txBody>
      </p:sp>
      <p:pic>
        <p:nvPicPr>
          <p:cNvPr id="20482" name="Picture 2" descr="http://www.mccme.ru/putevod/12/Koz%27modem%27yansk/kozm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428736"/>
            <a:ext cx="2286016" cy="2857520"/>
          </a:xfrm>
          <a:prstGeom prst="rect">
            <a:avLst/>
          </a:prstGeom>
          <a:noFill/>
        </p:spPr>
      </p:pic>
      <p:pic>
        <p:nvPicPr>
          <p:cNvPr id="20484" name="Picture 4" descr="http://youcanski.com/gallery/wp-content/uploads/2008/04/rs7m1355-1-of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428736"/>
            <a:ext cx="2928958" cy="2341085"/>
          </a:xfrm>
          <a:prstGeom prst="rect">
            <a:avLst/>
          </a:prstGeom>
          <a:noFill/>
        </p:spPr>
      </p:pic>
      <p:pic>
        <p:nvPicPr>
          <p:cNvPr id="10" name="Рисунок 9" descr="1236329842519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857628"/>
            <a:ext cx="2670561" cy="2786082"/>
          </a:xfrm>
          <a:prstGeom prst="rect">
            <a:avLst/>
          </a:prstGeom>
        </p:spPr>
      </p:pic>
      <p:pic>
        <p:nvPicPr>
          <p:cNvPr id="20488" name="Picture 8" descr="http://img.dni.ru/binaries/v2_articlepic/3281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0885" y="4357694"/>
            <a:ext cx="2809875" cy="2371726"/>
          </a:xfrm>
          <a:prstGeom prst="rect">
            <a:avLst/>
          </a:prstGeom>
          <a:noFill/>
        </p:spPr>
      </p:pic>
      <p:pic>
        <p:nvPicPr>
          <p:cNvPr id="2050" name="Picture 2" descr="http://www.musix.com.au/images/metrono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929036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</TotalTime>
  <Words>234</Words>
  <Application>Microsoft Office PowerPoint</Application>
  <PresentationFormat>Экран (4:3)</PresentationFormat>
  <Paragraphs>53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Физические явления</vt:lpstr>
      <vt:lpstr>Слайд 2</vt:lpstr>
      <vt:lpstr>Механическое движение.</vt:lpstr>
      <vt:lpstr>Виды движения.</vt:lpstr>
      <vt:lpstr>Слайд 5</vt:lpstr>
      <vt:lpstr>Слайд 6</vt:lpstr>
      <vt:lpstr>Самостоятельная работа.</vt:lpstr>
      <vt:lpstr>Относительность движения.</vt:lpstr>
      <vt:lpstr>Итог урока.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Физические явления</dc:title>
  <dc:creator>Natasha</dc:creator>
  <cp:lastModifiedBy>Natasha</cp:lastModifiedBy>
  <cp:revision>16</cp:revision>
  <dcterms:created xsi:type="dcterms:W3CDTF">2009-10-25T15:10:56Z</dcterms:created>
  <dcterms:modified xsi:type="dcterms:W3CDTF">2009-10-25T18:38:30Z</dcterms:modified>
</cp:coreProperties>
</file>