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71" r:id="rId4"/>
    <p:sldId id="272" r:id="rId5"/>
    <p:sldId id="273" r:id="rId6"/>
    <p:sldId id="27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FFDF-B91D-41CA-B9BE-463BFFA7C084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8AE4-5DC1-4D34-9905-9293470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Живые клетки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Кузнецкая СОШ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Учитель географии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Хвориков АВ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02804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802216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Каждая клетка имеет 3 главные части: ядро,  цитоплазму, оболочку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2. Все клетки живые: они дышат, питаются, растут, делятся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56992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Клетки разнообразные по форме и размерам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052736"/>
            <a:ext cx="2091278" cy="36933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СВОЙСТВА  КЛЕТОК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8984" t="8750" r="19140" b="12500"/>
          <a:stretch>
            <a:fillRect/>
          </a:stretch>
        </p:blipFill>
        <p:spPr bwMode="auto">
          <a:xfrm>
            <a:off x="395536" y="188640"/>
            <a:ext cx="1656184" cy="142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764704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16632"/>
            <a:ext cx="244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цитоплазма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620688"/>
            <a:ext cx="113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оболочка</a:t>
            </a:r>
            <a:endParaRPr lang="ru-RU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5500" t="23750" r="24765" b="37424"/>
          <a:stretch>
            <a:fillRect/>
          </a:stretch>
        </p:blipFill>
        <p:spPr bwMode="auto">
          <a:xfrm>
            <a:off x="6300192" y="4149080"/>
            <a:ext cx="2533960" cy="186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45000" t="27500" r="25469" b="31250"/>
          <a:stretch>
            <a:fillRect/>
          </a:stretch>
        </p:blipFill>
        <p:spPr bwMode="auto">
          <a:xfrm>
            <a:off x="3491880" y="4149080"/>
            <a:ext cx="238281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61622" y="4545060"/>
            <a:ext cx="128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ЖЕНСКАЯ ЯЙЦЕКЛЕТКА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6021288"/>
            <a:ext cx="23823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МУЖСКАЯ КЛЕТКА СПЕРМАТАЗОИД</a:t>
            </a:r>
            <a:endParaRPr lang="ru-RU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1" y="2241950"/>
            <a:ext cx="3014464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7747" r="15562" b="11788"/>
          <a:stretch/>
        </p:blipFill>
        <p:spPr bwMode="auto">
          <a:xfrm>
            <a:off x="835206" y="4149079"/>
            <a:ext cx="2079105" cy="18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3" y="404664"/>
            <a:ext cx="869921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574087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7744" y="188640"/>
            <a:ext cx="4511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9900"/>
                </a:solidFill>
              </a:rPr>
              <a:t>Итоги </a:t>
            </a:r>
            <a:r>
              <a:rPr lang="ru-RU" sz="6000" b="1" dirty="0">
                <a:solidFill>
                  <a:srgbClr val="FF9900"/>
                </a:solidFill>
              </a:rPr>
              <a:t>урока: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1560" y="1484784"/>
            <a:ext cx="7848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dirty="0"/>
              <a:t>Все живые организмы имеют клеточное строение.</a:t>
            </a:r>
          </a:p>
          <a:p>
            <a:pPr marL="342900" indent="-342900">
              <a:buFontTx/>
              <a:buAutoNum type="arabicPeriod"/>
            </a:pPr>
            <a:r>
              <a:rPr lang="ru-RU" sz="3200" dirty="0"/>
              <a:t>Клетки имеют органоиды.</a:t>
            </a:r>
          </a:p>
          <a:p>
            <a:pPr marL="342900" indent="-342900">
              <a:buFontTx/>
              <a:buAutoNum type="arabicPeriod"/>
            </a:pPr>
            <a:r>
              <a:rPr lang="ru-RU" sz="3200" dirty="0"/>
              <a:t>Клетки разнообразны по форме и размерам.</a:t>
            </a:r>
          </a:p>
          <a:p>
            <a:pPr marL="342900" indent="-342900">
              <a:buFontTx/>
              <a:buAutoNum type="arabicPeriod"/>
            </a:pPr>
            <a:r>
              <a:rPr lang="ru-RU" sz="3200" dirty="0"/>
              <a:t>Клетки дышат, питаются, растут, делятся и умирают.</a:t>
            </a:r>
          </a:p>
          <a:p>
            <a:pPr marL="342900" indent="-342900">
              <a:buFontTx/>
              <a:buAutoNum type="arabicPeriod"/>
            </a:pPr>
            <a:r>
              <a:rPr lang="ru-RU" sz="3200" dirty="0"/>
              <a:t>Из клеток формируются ткани, из ткани – органы, из органов – системы, из систем – организм.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Живые клетки     Кузнецкая СОШ Учитель географии Хвориков 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клетка</dc:title>
  <dc:creator>Анатолий</dc:creator>
  <cp:lastModifiedBy>Анатолий</cp:lastModifiedBy>
  <cp:revision>49</cp:revision>
  <dcterms:created xsi:type="dcterms:W3CDTF">2011-12-27T13:57:29Z</dcterms:created>
  <dcterms:modified xsi:type="dcterms:W3CDTF">2012-08-25T05:59:41Z</dcterms:modified>
</cp:coreProperties>
</file>