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84" r:id="rId5"/>
    <p:sldId id="258" r:id="rId6"/>
    <p:sldId id="259" r:id="rId7"/>
    <p:sldId id="282" r:id="rId8"/>
    <p:sldId id="283" r:id="rId9"/>
    <p:sldId id="260" r:id="rId10"/>
    <p:sldId id="261" r:id="rId11"/>
    <p:sldId id="270" r:id="rId12"/>
    <p:sldId id="262" r:id="rId13"/>
    <p:sldId id="271" r:id="rId14"/>
    <p:sldId id="263" r:id="rId15"/>
    <p:sldId id="264" r:id="rId16"/>
    <p:sldId id="265" r:id="rId17"/>
    <p:sldId id="266" r:id="rId18"/>
    <p:sldId id="267" r:id="rId19"/>
    <p:sldId id="273" r:id="rId20"/>
    <p:sldId id="268" r:id="rId21"/>
    <p:sldId id="269" r:id="rId22"/>
    <p:sldId id="274" r:id="rId23"/>
    <p:sldId id="275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64B3-3A52-4BA4-951C-777D0F3F0EA4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F16E-A3DA-4038-BB70-9DA28675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3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64B3-3A52-4BA4-951C-777D0F3F0EA4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F16E-A3DA-4038-BB70-9DA28675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5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64B3-3A52-4BA4-951C-777D0F3F0EA4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F16E-A3DA-4038-BB70-9DA28675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6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64B3-3A52-4BA4-951C-777D0F3F0EA4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F16E-A3DA-4038-BB70-9DA28675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2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64B3-3A52-4BA4-951C-777D0F3F0EA4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F16E-A3DA-4038-BB70-9DA28675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4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64B3-3A52-4BA4-951C-777D0F3F0EA4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F16E-A3DA-4038-BB70-9DA28675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0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64B3-3A52-4BA4-951C-777D0F3F0EA4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F16E-A3DA-4038-BB70-9DA28675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0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64B3-3A52-4BA4-951C-777D0F3F0EA4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F16E-A3DA-4038-BB70-9DA28675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7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64B3-3A52-4BA4-951C-777D0F3F0EA4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F16E-A3DA-4038-BB70-9DA28675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2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64B3-3A52-4BA4-951C-777D0F3F0EA4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F16E-A3DA-4038-BB70-9DA28675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0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64B3-3A52-4BA4-951C-777D0F3F0EA4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F16E-A3DA-4038-BB70-9DA28675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0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64B3-3A52-4BA4-951C-777D0F3F0EA4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4F16E-A3DA-4038-BB70-9DA286752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Карта звездного неба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71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звездного неба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ownloads\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18710" cy="52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3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ownloads\images 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3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Созвездие пегас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wnloads\1234892166_zastv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9237"/>
            <a:ext cx="8208912" cy="52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3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ownloads\oriv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69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6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Зодиакальные созвездия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ownloads\2887b1f43017ef9bf5050c06ce34b0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" y="1581149"/>
            <a:ext cx="9098359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8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Изображения зодиакальных созвездий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wnloads\11200350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9143999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1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Созвездие близнецы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ownloads\atlas-sozvezd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2798"/>
            <a:ext cx="821885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6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Зодиак-путь солнца по небу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ownloads\sozvisol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86584" cy="530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1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Так изображали его древние египтяне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Downloads\z01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5928904" cy="56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Стрелец и козерог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user\Downloads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55" y="1338968"/>
            <a:ext cx="9265855" cy="551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8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Ночное небо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ownloads\winterconst_lodriguss_008.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4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6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2023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3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Ярчайшие галактики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user\Downloads\451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9144000" cy="57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8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Шаровидные звездные скопления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user\Downloads\Astrologiya-257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52928" cy="53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3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Спиральные галактики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user\Downloads\1249118187-clip-129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52928" cy="55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Галактика с двумя рукавами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user\Downloads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8208912" cy="54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7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Скопления галактик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user\Downloads\im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9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9148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user\Downloads\M33_galaxy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user\Downloads\or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60"/>
            <a:ext cx="9144000" cy="689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3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созвездия</a:t>
            </a:r>
            <a:endParaRPr lang="ru-RU" dirty="0"/>
          </a:p>
        </p:txBody>
      </p:sp>
      <p:pic>
        <p:nvPicPr>
          <p:cNvPr id="1026" name="Picture 2" descr="C:\Users\user\Downloads\0004-004-Sozvezdi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39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9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звездном небе выделяют 88 созвездий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user\Downloads\atlas n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0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0010-010-Sozvezdie-Bolshoj-Medveditsy-mozhet-sluzhit-khoroshim-pomoschnikom-d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созвездия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wnloads\68_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19" cy="54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5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user\Downloads\Pic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2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Созвездие арго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user\Downloads\zvezda-vulkan-sozvezdie-ar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Созвездие орла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wnloads\76ce5446d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24936" cy="54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5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57</Words>
  <Application>Microsoft Office PowerPoint</Application>
  <PresentationFormat>Экран (4:3)</PresentationFormat>
  <Paragraphs>22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Карта звездного неба</vt:lpstr>
      <vt:lpstr>Ночное небо</vt:lpstr>
      <vt:lpstr>созвездия</vt:lpstr>
      <vt:lpstr>На звездном небе выделяют 88 созвездий</vt:lpstr>
      <vt:lpstr>Презентация PowerPoint</vt:lpstr>
      <vt:lpstr>созвездия</vt:lpstr>
      <vt:lpstr>Презентация PowerPoint</vt:lpstr>
      <vt:lpstr>Созвездие арго</vt:lpstr>
      <vt:lpstr>Созвездие орла</vt:lpstr>
      <vt:lpstr>Карта звездного неба</vt:lpstr>
      <vt:lpstr>Презентация PowerPoint</vt:lpstr>
      <vt:lpstr>Созвездие пегас</vt:lpstr>
      <vt:lpstr>Презентация PowerPoint</vt:lpstr>
      <vt:lpstr>Зодиакальные созвездия</vt:lpstr>
      <vt:lpstr>Изображения зодиакальных созвездий</vt:lpstr>
      <vt:lpstr>Созвездие близнецы</vt:lpstr>
      <vt:lpstr>Зодиак-путь солнца по небу</vt:lpstr>
      <vt:lpstr>Так изображали его древние египтяне</vt:lpstr>
      <vt:lpstr>Стрелец и козерог</vt:lpstr>
      <vt:lpstr>галактики</vt:lpstr>
      <vt:lpstr>Ярчайшие галактики</vt:lpstr>
      <vt:lpstr>Шаровидные звездные скопления</vt:lpstr>
      <vt:lpstr>Спиральные галактики</vt:lpstr>
      <vt:lpstr>Галактика с двумя рукавами</vt:lpstr>
      <vt:lpstr>Скопления галактик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звездного неба</dc:title>
  <dc:creator>user</dc:creator>
  <cp:lastModifiedBy>user</cp:lastModifiedBy>
  <cp:revision>6</cp:revision>
  <dcterms:created xsi:type="dcterms:W3CDTF">2012-10-10T19:10:08Z</dcterms:created>
  <dcterms:modified xsi:type="dcterms:W3CDTF">2012-10-10T20:05:02Z</dcterms:modified>
</cp:coreProperties>
</file>