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6"/>
  </p:notesMasterIdLst>
  <p:sldIdLst>
    <p:sldId id="257" r:id="rId2"/>
    <p:sldId id="258" r:id="rId3"/>
    <p:sldId id="259" r:id="rId4"/>
    <p:sldId id="283" r:id="rId5"/>
    <p:sldId id="274" r:id="rId6"/>
    <p:sldId id="260" r:id="rId7"/>
    <p:sldId id="261" r:id="rId8"/>
    <p:sldId id="264" r:id="rId9"/>
    <p:sldId id="265" r:id="rId10"/>
    <p:sldId id="269" r:id="rId11"/>
    <p:sldId id="271" r:id="rId12"/>
    <p:sldId id="282" r:id="rId13"/>
    <p:sldId id="285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A28DC-3B75-413F-9674-4579A1AD5E14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5B57A-D2F8-41AA-B81B-59753A12A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11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FBE0F23-755C-4D26-947D-65B44C3399D7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800DBCE-500E-4BEB-9E2C-E9AEE1DE2602}" type="slidenum">
              <a:rPr lang="ru-RU" altLang="ru-R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altLang="ru-R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ln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5B57A-D2F8-41AA-B81B-59753A12AD0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117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5B57A-D2F8-41AA-B81B-59753A12AD0B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5B57A-D2F8-41AA-B81B-59753A12AD0B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C9BFB2F-620C-477E-B61F-1EFAEF11E7BD}" type="slidenum">
              <a:rPr lang="ru-RU" altLang="ru-RU" smtClean="0"/>
              <a:pPr/>
              <a:t>24</a:t>
            </a:fld>
            <a:endParaRPr lang="ru-RU" altLang="ru-RU" dirty="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7C53843-8557-4E0D-A4F5-6A9A81D611D3}" type="datetimeFigureOut">
              <a:rPr lang="ru-RU" smtClean="0"/>
              <a:pPr/>
              <a:t>28.02.2014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7C5A136-98B0-49AD-8414-84DA723156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869" y="214313"/>
            <a:ext cx="8704262" cy="641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785918" y="285728"/>
            <a:ext cx="6181748" cy="842946"/>
          </a:xfrm>
          <a:prstGeom prst="rect">
            <a:avLst/>
          </a:prstGeom>
          <a:solidFill>
            <a:srgbClr val="BDE0E1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91440" rIns="90000" bIns="468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t-RU" altLang="ru-RU" sz="4800" b="1" dirty="0" smtClean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  <a:latin typeface="Cambria" charset="0"/>
              </a:rPr>
              <a:t>Исәнмесез</a:t>
            </a:r>
            <a:r>
              <a:rPr lang="ru-RU" altLang="ru-RU" sz="4800" b="1" dirty="0" smtClean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  <a:latin typeface="Cambria" charset="0"/>
              </a:rPr>
              <a:t>!</a:t>
            </a:r>
            <a:endParaRPr lang="ru-RU" altLang="ru-RU" sz="4800" b="1" dirty="0">
              <a:ln>
                <a:solidFill>
                  <a:srgbClr val="C00000"/>
                </a:solidFill>
              </a:ln>
              <a:solidFill>
                <a:srgbClr val="000000"/>
              </a:solidFill>
              <a:latin typeface="Cambria" charset="0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8229600" cy="528641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-ЛАР/-ЛӘР</a:t>
            </a:r>
            <a:r>
              <a:rPr lang="ru-RU" sz="1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-НАР/-НӘР</a:t>
            </a:r>
            <a:endParaRPr lang="ru-RU" sz="1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lostlab.ru/forum/uploads/monthly_02_2012/post-47-0-09057400-1329333062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2071670" cy="25681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20" y="2571744"/>
            <a:ext cx="222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dirty="0" smtClean="0"/>
              <a:t>сабын+нар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5733256"/>
            <a:ext cx="1785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/>
              <a:t>сөлге+ләр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72330" y="3929066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БӘРӘҢГЕ+ЛӘР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84940" y="4581128"/>
            <a:ext cx="225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/>
              <a:t>Теш паста+лары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2500306"/>
            <a:ext cx="4071966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800" b="1" i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Сәламәтлек –байлык </a:t>
            </a:r>
            <a:endParaRPr lang="ru-RU" sz="4800" b="1" i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5986" y="628652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/>
              <a:t>Тарак+лар 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57818" y="1785926"/>
            <a:ext cx="20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Теш </a:t>
            </a:r>
            <a:r>
              <a:rPr lang="ru-RU" dirty="0" err="1" smtClean="0"/>
              <a:t>щё</a:t>
            </a:r>
            <a:r>
              <a:rPr lang="tt-RU" dirty="0" smtClean="0"/>
              <a:t>тка+лары </a:t>
            </a:r>
            <a:endParaRPr lang="ru-RU" dirty="0"/>
          </a:p>
        </p:txBody>
      </p:sp>
      <p:pic>
        <p:nvPicPr>
          <p:cNvPr id="21" name="Рисунок 20" descr="http://img0.liveinternet.ru/images/attach/c/4/78/743/78743404_Snap_20111004_16h29m33s_003_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643174" cy="256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go3.imgsmail.ru/imgpreview?key=http%3A//textileoptom.ru/upload/medialibrary/fdd/IMG_1696_small.jpg&amp;mb=imgdb_preview_16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38" y="3807085"/>
            <a:ext cx="2976126" cy="189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go3.imgsmail.ru/imgpreview?key=http%3A//herpes.ru/stom/gsk_brush.jpg&amp;mb=imgdb_preview_114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961" y="-23898"/>
            <a:ext cx="3419996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go3.imgsmail.ru/imgpreview?key=http%3A//ru.oriflame.com/catalog-images/product/global/20570_1.png&amp;mb=imgdb_preview_167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224" y="2332636"/>
            <a:ext cx="2664296" cy="217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go3.imgsmail.ru/imgpreview?key=http%3A//www.brovi.net/images/stories/enciklopediya/hairbrush/dlya-rasputivaniya.jpg&amp;mb=imgdb_preview_70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1492" y="4060333"/>
            <a:ext cx="284669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Мыло- </a:t>
            </a:r>
            <a:r>
              <a:rPr lang="ru-RU" sz="4000" dirty="0" err="1" smtClean="0"/>
              <a:t>сөлге</a:t>
            </a:r>
            <a:endParaRPr lang="ru-RU" sz="4000" dirty="0" smtClean="0"/>
          </a:p>
          <a:p>
            <a:r>
              <a:rPr lang="tt-RU" sz="4000" dirty="0" smtClean="0"/>
              <a:t>Полотен</a:t>
            </a:r>
            <a:r>
              <a:rPr lang="ru-RU" sz="4000" dirty="0" smtClean="0"/>
              <a:t>ц</a:t>
            </a:r>
            <a:r>
              <a:rPr lang="tt-RU" sz="4000" dirty="0" smtClean="0"/>
              <a:t>е- сабын</a:t>
            </a:r>
          </a:p>
          <a:p>
            <a:r>
              <a:rPr lang="tt-RU" sz="4000" dirty="0" smtClean="0"/>
              <a:t>Расческа – тарак </a:t>
            </a:r>
          </a:p>
          <a:p>
            <a:r>
              <a:rPr lang="tt-RU" sz="4000" dirty="0" smtClean="0"/>
              <a:t>Умываюс</a:t>
            </a:r>
            <a:r>
              <a:rPr lang="ru-RU" sz="4000" dirty="0" smtClean="0"/>
              <a:t>ь</a:t>
            </a:r>
            <a:r>
              <a:rPr lang="tt-RU" sz="4000" dirty="0" smtClean="0"/>
              <a:t>-юынам</a:t>
            </a:r>
          </a:p>
          <a:p>
            <a:r>
              <a:rPr lang="tt-RU" sz="4000" dirty="0" smtClean="0"/>
              <a:t>Вытираюс</a:t>
            </a:r>
            <a:r>
              <a:rPr lang="ru-RU" sz="4000" dirty="0" smtClean="0"/>
              <a:t>ь- </a:t>
            </a:r>
            <a:r>
              <a:rPr lang="ru-RU" sz="4000" dirty="0" err="1" smtClean="0"/>
              <a:t>сөртенәм</a:t>
            </a:r>
            <a:endParaRPr lang="ru-RU" sz="4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Найдите ошибку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u="sng" dirty="0">
                <a:solidFill>
                  <a:srgbClr val="FF0000"/>
                </a:solidFill>
              </a:rPr>
              <a:t>Мыло- </a:t>
            </a:r>
            <a:r>
              <a:rPr lang="ru-RU" sz="4000" u="sng" dirty="0" err="1" smtClean="0">
                <a:solidFill>
                  <a:srgbClr val="FF0000"/>
                </a:solidFill>
              </a:rPr>
              <a:t>сабын</a:t>
            </a:r>
            <a:endParaRPr lang="ru-RU" sz="4000" u="sng" dirty="0">
              <a:solidFill>
                <a:srgbClr val="FF0000"/>
              </a:solidFill>
            </a:endParaRPr>
          </a:p>
          <a:p>
            <a:r>
              <a:rPr lang="tt-RU" sz="4000" u="sng" dirty="0">
                <a:solidFill>
                  <a:srgbClr val="FF0000"/>
                </a:solidFill>
              </a:rPr>
              <a:t>Полотен</a:t>
            </a:r>
            <a:r>
              <a:rPr lang="ru-RU" sz="4000" u="sng" dirty="0">
                <a:solidFill>
                  <a:srgbClr val="FF0000"/>
                </a:solidFill>
              </a:rPr>
              <a:t>ц</a:t>
            </a:r>
            <a:r>
              <a:rPr lang="tt-RU" sz="4000" u="sng" dirty="0">
                <a:solidFill>
                  <a:srgbClr val="FF0000"/>
                </a:solidFill>
              </a:rPr>
              <a:t>е- </a:t>
            </a:r>
            <a:r>
              <a:rPr lang="tt-RU" sz="4000" u="sng" dirty="0" smtClean="0">
                <a:solidFill>
                  <a:srgbClr val="FF0000"/>
                </a:solidFill>
              </a:rPr>
              <a:t>сөлге</a:t>
            </a:r>
            <a:endParaRPr lang="tt-RU" sz="4000" u="sng" dirty="0">
              <a:solidFill>
                <a:srgbClr val="FF0000"/>
              </a:solidFill>
            </a:endParaRPr>
          </a:p>
          <a:p>
            <a:r>
              <a:rPr lang="tt-RU" sz="4000" dirty="0"/>
              <a:t>Расческа – тарак </a:t>
            </a:r>
          </a:p>
          <a:p>
            <a:r>
              <a:rPr lang="tt-RU" sz="4000" dirty="0"/>
              <a:t>Умываюс</a:t>
            </a:r>
            <a:r>
              <a:rPr lang="ru-RU" sz="4000" dirty="0"/>
              <a:t>ь</a:t>
            </a:r>
            <a:r>
              <a:rPr lang="tt-RU" sz="4000" dirty="0"/>
              <a:t>-юынам</a:t>
            </a:r>
          </a:p>
          <a:p>
            <a:r>
              <a:rPr lang="tt-RU" sz="4000" dirty="0"/>
              <a:t>Вытираюс</a:t>
            </a:r>
            <a:r>
              <a:rPr lang="ru-RU" sz="4000" dirty="0"/>
              <a:t>ь- </a:t>
            </a:r>
            <a:r>
              <a:rPr lang="ru-RU" sz="4000" dirty="0" err="1"/>
              <a:t>сөртенәм</a:t>
            </a:r>
            <a:endParaRPr lang="ru-RU" sz="40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7499176" cy="650336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Тикшерәбез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32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g0.liveinternet.ru/images/attach/c/4/78/743/78743404_Snap_20111004_16h29m33s_003_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64203"/>
            <a:ext cx="2106116" cy="208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3.imgsmail.ru/imgpreview?key=http%3A//herpes.ru/stom/gsk_brush.jpg&amp;mb=imgdb_preview_114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904" y="980728"/>
            <a:ext cx="20478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o3.imgsmail.ru/imgpreview?key=http%3A//textileoptom.ru/upload/medialibrary/fdd/IMG_1696_small.jpg&amp;mb=imgdb_preview_16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1556792"/>
            <a:ext cx="2333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o3.imgsmail.ru/imgpreview?key=http%3A//ru.oriflame.com/catalog-images/product/global/20570_1.png&amp;mb=imgdb_preview_167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5656" y="3918366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o3.imgsmail.ru/imgpreview?key=http%3A//www.brovi.net/images/stories/enciklopediya/hairbrush/dlya-rasputivaniya.jpg&amp;mb=imgdb_preview_70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0072" y="3824053"/>
            <a:ext cx="22955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183880" cy="3449544"/>
          </a:xfrm>
        </p:spPr>
        <p:txBody>
          <a:bodyPr>
            <a:normAutofit lnSpcReduction="10000"/>
          </a:bodyPr>
          <a:lstStyle/>
          <a:p>
            <a:r>
              <a:rPr lang="tt-RU" sz="4000" dirty="0" smtClean="0"/>
              <a:t>Пөхтә-аккуратная;</a:t>
            </a:r>
          </a:p>
          <a:p>
            <a:r>
              <a:rPr lang="tt-RU" sz="4000" dirty="0" smtClean="0"/>
              <a:t>Йокыдан тора- вста</a:t>
            </a:r>
            <a:r>
              <a:rPr lang="ru-RU" sz="4000" dirty="0" err="1" smtClean="0"/>
              <a:t>ёт</a:t>
            </a:r>
            <a:r>
              <a:rPr lang="ru-RU" sz="4000" dirty="0" smtClean="0"/>
              <a:t> с постели;</a:t>
            </a:r>
          </a:p>
          <a:p>
            <a:r>
              <a:rPr lang="ru-RU" sz="4000" dirty="0" err="1" smtClean="0"/>
              <a:t>Кечкенә</a:t>
            </a:r>
            <a:r>
              <a:rPr lang="ru-RU" sz="4000" dirty="0" smtClean="0"/>
              <a:t> – маленькая;</a:t>
            </a:r>
          </a:p>
          <a:p>
            <a:r>
              <a:rPr lang="ru-RU" sz="4000" dirty="0" err="1" smtClean="0"/>
              <a:t>Йомшак</a:t>
            </a:r>
            <a:r>
              <a:rPr lang="ru-RU" sz="4000" dirty="0" smtClean="0"/>
              <a:t>- мягкая;</a:t>
            </a:r>
          </a:p>
          <a:p>
            <a:r>
              <a:rPr lang="ru-RU" sz="4000" dirty="0" err="1" smtClean="0"/>
              <a:t>Ул</a:t>
            </a:r>
            <a:r>
              <a:rPr lang="ru-RU" sz="4000" dirty="0" smtClean="0"/>
              <a:t> - она.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936104"/>
          </a:xfrm>
        </p:spPr>
        <p:txBody>
          <a:bodyPr/>
          <a:lstStyle/>
          <a:p>
            <a:pPr algn="ctr"/>
            <a:r>
              <a:rPr lang="ru-RU" dirty="0" err="1" smtClean="0"/>
              <a:t>Сүзлек эше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36004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- </a:t>
            </a:r>
            <a:r>
              <a:rPr lang="tt-RU" sz="4400" dirty="0" smtClean="0"/>
              <a:t>Алсу аккуратная девочка</a:t>
            </a:r>
            <a:r>
              <a:rPr lang="ru-RU" sz="4400" dirty="0" smtClean="0"/>
              <a:t>;</a:t>
            </a:r>
          </a:p>
          <a:p>
            <a:r>
              <a:rPr lang="ru-RU" sz="4400" dirty="0" smtClean="0"/>
              <a:t>- о том, что </a:t>
            </a:r>
            <a:r>
              <a:rPr lang="tt-RU" sz="4400" dirty="0" smtClean="0"/>
              <a:t>она рано  вста</a:t>
            </a:r>
            <a:r>
              <a:rPr lang="ru-RU" sz="4400" dirty="0" err="1" smtClean="0"/>
              <a:t>ёт</a:t>
            </a:r>
            <a:r>
              <a:rPr lang="ru-RU" sz="4400" dirty="0" smtClean="0"/>
              <a:t>;</a:t>
            </a:r>
          </a:p>
          <a:p>
            <a:r>
              <a:rPr lang="ru-RU" sz="4400" dirty="0" smtClean="0"/>
              <a:t>- чистит зубы ;</a:t>
            </a:r>
          </a:p>
          <a:p>
            <a:r>
              <a:rPr lang="ru-RU" sz="4400" dirty="0" smtClean="0"/>
              <a:t>- о том, что вытирает лицо.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Найди, </a:t>
            </a:r>
            <a:r>
              <a:rPr lang="ru-RU" dirty="0" smtClean="0"/>
              <a:t>где об этом говорится.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t-RU" sz="4400" b="1" dirty="0" smtClean="0"/>
              <a:t>А)</a:t>
            </a:r>
          </a:p>
          <a:p>
            <a:pPr>
              <a:buNone/>
            </a:pPr>
            <a:r>
              <a:rPr lang="tt-RU" sz="4400" b="1" dirty="0" smtClean="0"/>
              <a:t>-...?</a:t>
            </a:r>
            <a:endParaRPr lang="ru-RU" sz="4400" dirty="0" smtClean="0"/>
          </a:p>
          <a:p>
            <a:pPr>
              <a:buNone/>
            </a:pPr>
            <a:r>
              <a:rPr lang="tt-RU" sz="4400" b="1" dirty="0" smtClean="0"/>
              <a:t>-Әйе, бу сөлге чиста.</a:t>
            </a:r>
            <a:endParaRPr lang="ru-RU" sz="4400" dirty="0" smtClean="0"/>
          </a:p>
          <a:p>
            <a:pPr>
              <a:buNone/>
            </a:pPr>
            <a:r>
              <a:rPr lang="tt-RU" sz="4400" b="1" dirty="0" smtClean="0"/>
              <a:t>-...?</a:t>
            </a:r>
            <a:endParaRPr lang="ru-RU" sz="4400" dirty="0" smtClean="0"/>
          </a:p>
          <a:p>
            <a:pPr>
              <a:buNone/>
            </a:pPr>
            <a:r>
              <a:rPr lang="tt-RU" sz="4400" b="1" dirty="0" smtClean="0"/>
              <a:t>-Сөлге йомшак,зур.</a:t>
            </a:r>
            <a:endParaRPr lang="ru-RU" sz="4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t-RU" b="1" dirty="0" smtClean="0"/>
              <a:t>Ә)</a:t>
            </a:r>
            <a:endParaRPr lang="ru-RU" dirty="0" smtClean="0"/>
          </a:p>
          <a:p>
            <a:pPr>
              <a:buNone/>
            </a:pPr>
            <a:r>
              <a:rPr lang="tt-RU" b="1" dirty="0" smtClean="0"/>
              <a:t>-</a:t>
            </a:r>
            <a:r>
              <a:rPr lang="tt-RU" sz="3600" b="1" dirty="0" smtClean="0"/>
              <a:t>Сиңа сөлге кирәкме?</a:t>
            </a:r>
            <a:endParaRPr lang="ru-RU" sz="3600" dirty="0" smtClean="0"/>
          </a:p>
          <a:p>
            <a:pPr>
              <a:buNone/>
            </a:pPr>
            <a:r>
              <a:rPr lang="tt-RU" sz="3600" b="1" dirty="0" smtClean="0"/>
              <a:t>-....   .</a:t>
            </a:r>
            <a:endParaRPr lang="ru-RU" sz="3600" dirty="0" smtClean="0"/>
          </a:p>
          <a:p>
            <a:pPr>
              <a:buNone/>
            </a:pPr>
            <a:r>
              <a:rPr lang="tt-RU" sz="3600" b="1" dirty="0" smtClean="0"/>
              <a:t>-Нинди сөлге кирәк?</a:t>
            </a:r>
            <a:endParaRPr lang="ru-RU" sz="3600" dirty="0" smtClean="0"/>
          </a:p>
          <a:p>
            <a:pPr>
              <a:buNone/>
            </a:pPr>
            <a:r>
              <a:rPr lang="tt-RU" sz="3600" b="1" dirty="0" smtClean="0"/>
              <a:t>-... .</a:t>
            </a:r>
            <a:endParaRPr lang="ru-RU" sz="3600" dirty="0" smtClean="0"/>
          </a:p>
          <a:p>
            <a:pPr>
              <a:buNone/>
            </a:pPr>
            <a:r>
              <a:rPr lang="tt-RU" sz="3600" b="1" dirty="0" smtClean="0"/>
              <a:t>-Зур сөлге юк. Кечкенә сөлге бар.</a:t>
            </a:r>
            <a:endParaRPr lang="ru-RU" sz="3600" dirty="0" smtClean="0"/>
          </a:p>
          <a:p>
            <a:pPr>
              <a:buNone/>
            </a:pPr>
            <a:r>
              <a:rPr lang="tt-RU" sz="3600" b="1" dirty="0" smtClean="0"/>
              <a:t>-.... .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500813" y="4143375"/>
            <a:ext cx="2643187" cy="5000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	</a:t>
            </a:r>
            <a:r>
              <a:rPr lang="tt-RU" sz="5100" b="1" dirty="0" smtClean="0"/>
              <a:t> </a:t>
            </a:r>
            <a:r>
              <a:rPr lang="tt-RU" sz="11200" b="1" dirty="0" smtClean="0"/>
              <a:t>чәч тарыйм</a:t>
            </a:r>
            <a:endParaRPr lang="ru-RU" sz="11200" dirty="0" smtClean="0"/>
          </a:p>
          <a:p>
            <a:pPr>
              <a:buNone/>
            </a:pPr>
            <a:endParaRPr lang="ru-RU" sz="11200" dirty="0"/>
          </a:p>
        </p:txBody>
      </p:sp>
      <p:pic>
        <p:nvPicPr>
          <p:cNvPr id="2059" name="Рисунок 1" descr="http://henddecor.com/wp-content/uploads/2011/05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1571604" cy="971536"/>
          </a:xfrm>
          <a:prstGeom prst="rect">
            <a:avLst/>
          </a:prstGeom>
          <a:noFill/>
        </p:spPr>
      </p:pic>
      <p:pic>
        <p:nvPicPr>
          <p:cNvPr id="2051" name="Рисунок 2" descr="http://go3.imgsmail.ru/imgpreview?key=http%3A//www.brovi.net/images/stories/enciklopediya/hairbrush/dlya-rasputivaniya.jpg&amp;mb=imgdb_preview_7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1858938" cy="1357320"/>
          </a:xfrm>
          <a:prstGeom prst="rect">
            <a:avLst/>
          </a:prstGeom>
          <a:noFill/>
        </p:spPr>
      </p:pic>
      <p:pic>
        <p:nvPicPr>
          <p:cNvPr id="2058" name="Рисунок 4" descr="http://www.grandstylespb.ru/imgcatalog/catalog2795bi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71612"/>
            <a:ext cx="1193777" cy="1193777"/>
          </a:xfrm>
          <a:prstGeom prst="rect">
            <a:avLst/>
          </a:prstGeom>
          <a:noFill/>
        </p:spPr>
      </p:pic>
      <p:pic>
        <p:nvPicPr>
          <p:cNvPr id="2049" name="Рисунок 3" descr="http://go3.imgsmail.ru/imgpreview?key=http%3A//herpes.ru/stom/gsk_brush.jpg&amp;mb=imgdb_preview_114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57760"/>
            <a:ext cx="2085992" cy="1571638"/>
          </a:xfrm>
          <a:prstGeom prst="rect">
            <a:avLst/>
          </a:prstGeom>
          <a:noFill/>
        </p:spPr>
      </p:pic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442913" y="3716338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92866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умееш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пользоваться  этими предметами?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-217488" y="4572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-217488" y="990600"/>
            <a:ext cx="82253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-217488" y="2362200"/>
            <a:ext cx="3425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99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09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-217488" y="327660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-217488" y="3714750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8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3786190"/>
            <a:ext cx="3781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62350" algn="l"/>
              </a:tabLst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tt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928794" y="1285860"/>
            <a:ext cx="2214578" cy="1285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214414" y="2500306"/>
            <a:ext cx="257176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571604" y="3786190"/>
            <a:ext cx="235745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2071670" y="4000504"/>
            <a:ext cx="1785950" cy="1500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214810" y="3109670"/>
            <a:ext cx="1443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dirty="0" smtClean="0"/>
              <a:t> </a:t>
            </a:r>
            <a:r>
              <a:rPr lang="ru-RU" sz="2800" b="1" dirty="0" smtClean="0"/>
              <a:t>бел</a:t>
            </a:r>
            <a:r>
              <a:rPr lang="tt-RU" sz="2800" b="1" dirty="0" smtClean="0"/>
              <a:t>ән</a:t>
            </a:r>
            <a:endParaRPr lang="ru-RU" sz="2800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5286380" y="1928802"/>
            <a:ext cx="1428760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429256" y="3071810"/>
            <a:ext cx="128588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429256" y="3429000"/>
            <a:ext cx="1357322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5500694" y="4000504"/>
            <a:ext cx="1143008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r>
              <a:rPr kumimoji="0" lang="tt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юынам                                                           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7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90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flipH="1">
            <a:off x="6786578" y="2571744"/>
            <a:ext cx="2357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b="1" dirty="0" smtClean="0"/>
              <a:t>бит сөртәм</a:t>
            </a:r>
            <a:endParaRPr lang="ru-RU" sz="3200" dirty="0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  <a:tab pos="3333750" algn="l"/>
              </a:tabLst>
            </a:pPr>
            <a:r>
              <a:rPr kumimoji="0" lang="tt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чәч тарыйм</a:t>
            </a:r>
            <a:endParaRPr kumimoji="0" lang="tt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  <a:tab pos="3333750" algn="l"/>
              </a:tabLst>
            </a:pPr>
            <a:r>
              <a:rPr kumimoji="0" lang="tt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чәч тарыйм</a:t>
            </a:r>
            <a:endParaRPr kumimoji="0" lang="tt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  <a:tab pos="3333750" algn="l"/>
              </a:tabLst>
            </a:pPr>
            <a:r>
              <a:rPr kumimoji="0" lang="tt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чәч тарыйм</a:t>
            </a:r>
            <a:endParaRPr kumimoji="0" lang="tt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23950" algn="l"/>
                <a:tab pos="3333750" algn="l"/>
              </a:tabLst>
            </a:pPr>
            <a:r>
              <a:rPr kumimoji="0" lang="tt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чәч тарыйм</a:t>
            </a:r>
            <a:endParaRPr kumimoji="0" lang="tt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 flipH="1">
            <a:off x="6215074" y="5143512"/>
            <a:ext cx="292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/>
              <a:t>теш чистартам</a:t>
            </a:r>
            <a:endParaRPr lang="ru-RU" sz="2800" dirty="0"/>
          </a:p>
        </p:txBody>
      </p:sp>
      <p:sp>
        <p:nvSpPr>
          <p:cNvPr id="75" name="Прямоугольник 74"/>
          <p:cNvSpPr/>
          <p:nvPr/>
        </p:nvSpPr>
        <p:spPr>
          <a:xfrm flipH="1">
            <a:off x="6643702" y="1571612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b="1" dirty="0" smtClean="0"/>
              <a:t>юынам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myopera.com/abie2022/blog/autumn%20%2849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go3.imgsmail.ru/imgpreview?key=http%3A//club.itdrom.com/files/gallery/gal_graf/pict2d/3949.jpg&amp;mb=imgdb_preview_483&amp;q=90&amp;w=1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31640" y="25532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dirty="0" smtClean="0">
                <a:solidFill>
                  <a:srgbClr val="FF0000"/>
                </a:solidFill>
              </a:rPr>
              <a:t>Чисталыкны яратыгыз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t-RU" sz="4000" dirty="0" smtClean="0"/>
              <a:t>мин,чистартам, теш .</a:t>
            </a:r>
            <a:endParaRPr lang="ru-RU" sz="4000" dirty="0" smtClean="0"/>
          </a:p>
          <a:p>
            <a:pPr lvl="0"/>
            <a:r>
              <a:rPr lang="tt-RU" sz="4000" dirty="0" smtClean="0"/>
              <a:t>юам,мин ,битне.</a:t>
            </a:r>
            <a:endParaRPr lang="ru-RU" sz="4000" dirty="0" smtClean="0"/>
          </a:p>
          <a:p>
            <a:pPr lvl="0"/>
            <a:r>
              <a:rPr lang="tt-RU" sz="4000" dirty="0" smtClean="0"/>
              <a:t> чәч , мин,тарыйм.</a:t>
            </a:r>
            <a:endParaRPr lang="ru-RU" sz="4000" dirty="0" smtClean="0"/>
          </a:p>
          <a:p>
            <a:pPr lvl="0"/>
            <a:r>
              <a:rPr lang="tt-RU" sz="4000" dirty="0" smtClean="0"/>
              <a:t>мин, юам, кул .</a:t>
            </a:r>
            <a:endParaRPr lang="ru-RU" sz="4000" dirty="0" smtClean="0"/>
          </a:p>
          <a:p>
            <a:pPr lvl="0"/>
            <a:r>
              <a:rPr lang="tt-RU" sz="4000" dirty="0" smtClean="0"/>
              <a:t> чисталык, яратам,мин</a:t>
            </a:r>
            <a:r>
              <a:rPr lang="tt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/>
              <a:t>. </a:t>
            </a:r>
            <a:r>
              <a:rPr lang="tt-RU" sz="4000" b="1" dirty="0" smtClean="0"/>
              <a:t>УЕН. « Башы бар, азагын тап,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tt-RU" sz="4000" b="1" dirty="0" smtClean="0"/>
              <a:t>               азагы бар , башын тап!»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t-RU" sz="4000" dirty="0" smtClean="0"/>
              <a:t>Мин теш чистартам.</a:t>
            </a:r>
            <a:endParaRPr lang="ru-RU" sz="4000" dirty="0" smtClean="0"/>
          </a:p>
          <a:p>
            <a:pPr lvl="0"/>
            <a:r>
              <a:rPr lang="tt-RU" sz="4000" dirty="0" smtClean="0"/>
              <a:t>Мин битне юам.</a:t>
            </a:r>
            <a:endParaRPr lang="ru-RU" sz="4000" dirty="0" smtClean="0"/>
          </a:p>
          <a:p>
            <a:pPr lvl="0"/>
            <a:r>
              <a:rPr lang="tt-RU" sz="4000" dirty="0" smtClean="0"/>
              <a:t> Мин чәч тарыйм.</a:t>
            </a:r>
            <a:endParaRPr lang="ru-RU" sz="4000" dirty="0" smtClean="0"/>
          </a:p>
          <a:p>
            <a:pPr lvl="0"/>
            <a:r>
              <a:rPr lang="tt-RU" sz="4000" dirty="0" smtClean="0"/>
              <a:t>Мин кул юам.</a:t>
            </a:r>
            <a:endParaRPr lang="ru-RU" sz="4000" dirty="0" smtClean="0"/>
          </a:p>
          <a:p>
            <a:pPr lvl="0"/>
            <a:r>
              <a:rPr lang="tt-RU" sz="4000" dirty="0" smtClean="0"/>
              <a:t>Мин чисталык яратам.</a:t>
            </a: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</a:t>
            </a:r>
            <a:r>
              <a:rPr lang="tt-RU" dirty="0" smtClean="0"/>
              <a:t>ө</a:t>
            </a:r>
            <a:r>
              <a:rPr lang="ru-RU" dirty="0" err="1" smtClean="0"/>
              <a:t>реслеген</a:t>
            </a:r>
            <a:r>
              <a:rPr lang="ru-RU" dirty="0" smtClean="0"/>
              <a:t> </a:t>
            </a:r>
            <a:r>
              <a:rPr lang="ru-RU" dirty="0" err="1" smtClean="0"/>
              <a:t>тикшер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t-RU" sz="4800" b="1" dirty="0" smtClean="0"/>
              <a:t>-Алсу – бик пөхтә чиста ...... .</a:t>
            </a:r>
            <a:endParaRPr lang="ru-RU" sz="4800" dirty="0" smtClean="0"/>
          </a:p>
          <a:p>
            <a:r>
              <a:rPr lang="tt-RU" sz="4800" b="1" dirty="0" smtClean="0"/>
              <a:t>-Ул  кечкенә </a:t>
            </a:r>
            <a:r>
              <a:rPr lang="ru-RU" sz="4800" b="1" dirty="0" err="1" smtClean="0"/>
              <a:t>щё</a:t>
            </a:r>
            <a:r>
              <a:rPr lang="tt-RU" sz="4800" b="1" dirty="0" smtClean="0"/>
              <a:t>тка белән теш......</a:t>
            </a:r>
            <a:endParaRPr lang="ru-RU" sz="4800" dirty="0" smtClean="0"/>
          </a:p>
          <a:p>
            <a:r>
              <a:rPr lang="tt-RU" sz="4800" b="1" dirty="0" smtClean="0"/>
              <a:t>-Йомшак сөлге белән бит ....</a:t>
            </a:r>
            <a:endParaRPr lang="ru-RU" sz="4800" dirty="0" smtClean="0"/>
          </a:p>
          <a:p>
            <a:pPr>
              <a:buNone/>
            </a:pPr>
            <a:r>
              <a:rPr lang="tt-RU" sz="4800" b="1" dirty="0" smtClean="0"/>
              <a:t> </a:t>
            </a:r>
            <a:endParaRPr lang="ru-RU" sz="4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0408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tt-RU" b="1" dirty="0" smtClean="0"/>
              <a:t>Җөмләләрне хикәя эчтәлеге буенча дәвам 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92080" y="3406775"/>
            <a:ext cx="356982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pPr algn="ctr"/>
            <a:r>
              <a:rPr lang="tt-RU" dirty="0" smtClean="0"/>
              <a:t>Өй эше.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00174"/>
            <a:ext cx="6357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4400" b="1" dirty="0" smtClean="0"/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59 стр.,№10 «Лучший рассказчик текста.»</a:t>
            </a:r>
          </a:p>
          <a:p>
            <a:pPr marL="342900" indent="-342900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Раб.тет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 59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тр.,№9 пис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323850" y="188913"/>
            <a:ext cx="835183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9350" y="0"/>
            <a:ext cx="4316413" cy="68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692150"/>
            <a:ext cx="6146800" cy="482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1325" y="5480050"/>
            <a:ext cx="3059113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42489"/>
            <a:ext cx="2152225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tt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Сөлге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052736"/>
            <a:ext cx="2592288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tt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Тарак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58086"/>
            <a:ext cx="4176464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tt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теш пастасы</a:t>
            </a:r>
            <a:r>
              <a:rPr lang="ru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76022" y="3485865"/>
            <a:ext cx="3286148" cy="83099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tt-RU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8145" y="2348880"/>
            <a:ext cx="2736304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tt-RU" sz="4800" dirty="0" smtClean="0">
                <a:latin typeface="Times New Roman" pitchFamily="18" charset="0"/>
                <a:cs typeface="Times New Roman" pitchFamily="18" charset="0"/>
              </a:rPr>
              <a:t>сабын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6034" y="3244334"/>
            <a:ext cx="4011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tt-RU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Теш щёткасы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0.liveinternet.ru/images/attach/c/4/78/743/78743404_Snap_20111004_16h29m33s_003_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1163320"/>
            <a:ext cx="5940425" cy="453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55775" y="5919563"/>
            <a:ext cx="40324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dirty="0"/>
              <a:t>Сабын </a:t>
            </a:r>
            <a:r>
              <a:rPr lang="en-US" sz="4000" dirty="0"/>
              <a:t>[</a:t>
            </a:r>
            <a:r>
              <a:rPr lang="ru-RU" sz="4000" dirty="0" err="1"/>
              <a:t>са°бын</a:t>
            </a:r>
            <a:r>
              <a:rPr lang="en-US" sz="4000" dirty="0"/>
              <a:t>]</a:t>
            </a:r>
            <a:endParaRPr lang="ru-RU" sz="4000" dirty="0"/>
          </a:p>
        </p:txBody>
      </p:sp>
      <p:sp>
        <p:nvSpPr>
          <p:cNvPr id="6" name="Дуга 5"/>
          <p:cNvSpPr/>
          <p:nvPr/>
        </p:nvSpPr>
        <p:spPr>
          <a:xfrm>
            <a:off x="5552325" y="6021288"/>
            <a:ext cx="343606" cy="142876"/>
          </a:xfrm>
          <a:prstGeom prst="arc">
            <a:avLst>
              <a:gd name="adj1" fmla="val 20795287"/>
              <a:gd name="adj2" fmla="val 11929892"/>
            </a:avLst>
          </a:prstGeom>
          <a:solidFill>
            <a:schemeClr val="tx1"/>
          </a:solidFill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уга 12"/>
          <p:cNvSpPr/>
          <p:nvPr/>
        </p:nvSpPr>
        <p:spPr>
          <a:xfrm>
            <a:off x="8532440" y="620688"/>
            <a:ext cx="353770" cy="285752"/>
          </a:xfrm>
          <a:prstGeom prst="arc">
            <a:avLst>
              <a:gd name="adj1" fmla="val 20795287"/>
              <a:gd name="adj2" fmla="val 11929892"/>
            </a:avLst>
          </a:prstGeom>
          <a:solidFill>
            <a:schemeClr val="tx1"/>
          </a:solidFill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http://go3.imgsmail.ru/imgpreview?key=http%3A//textileoptom.ru/upload/medialibrary/fdd/IMG_1696_small.jpg&amp;mb=imgdb_preview_16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620688"/>
            <a:ext cx="7560839" cy="358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4205286"/>
            <a:ext cx="8075240" cy="2119313"/>
          </a:xfrm>
        </p:spPr>
        <p:txBody>
          <a:bodyPr>
            <a:normAutofit/>
          </a:bodyPr>
          <a:lstStyle/>
          <a:p>
            <a:pPr marL="2011680" lvl="7" indent="0">
              <a:buNone/>
            </a:pPr>
            <a:r>
              <a:rPr lang="ru-RU" sz="7200" dirty="0" err="1"/>
              <a:t>С</a:t>
            </a:r>
            <a:r>
              <a:rPr lang="ru-RU" sz="7200" dirty="0" err="1" smtClean="0"/>
              <a:t>өлге</a:t>
            </a:r>
            <a:r>
              <a:rPr lang="en-US" sz="7200" dirty="0"/>
              <a:t>[</a:t>
            </a:r>
            <a:r>
              <a:rPr lang="ru-RU" sz="7200" dirty="0" err="1" smtClean="0"/>
              <a:t>сөлгө</a:t>
            </a:r>
            <a:r>
              <a:rPr lang="en-US" sz="7200" dirty="0" smtClean="0"/>
              <a:t>]</a:t>
            </a:r>
            <a:endParaRPr lang="ru-RU" sz="7200" dirty="0"/>
          </a:p>
          <a:p>
            <a:pPr marL="2011680" lvl="7" indent="0">
              <a:buNone/>
            </a:pP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65104"/>
            <a:ext cx="8223448" cy="1800200"/>
          </a:xfrm>
        </p:spPr>
        <p:txBody>
          <a:bodyPr/>
          <a:lstStyle/>
          <a:p>
            <a:pPr algn="ctr"/>
            <a:r>
              <a:rPr lang="ru-RU" sz="5400" dirty="0" err="1" smtClean="0"/>
              <a:t>Тарак</a:t>
            </a:r>
            <a:r>
              <a:rPr lang="ru-RU" sz="5400" dirty="0" smtClean="0"/>
              <a:t> </a:t>
            </a:r>
            <a:r>
              <a:rPr lang="en-US" sz="5400" dirty="0" smtClean="0"/>
              <a:t>[</a:t>
            </a:r>
            <a:r>
              <a:rPr lang="ru-RU" sz="5400" dirty="0" err="1" smtClean="0"/>
              <a:t>та°ра</a:t>
            </a:r>
            <a:r>
              <a:rPr lang="ru-RU" sz="6000" dirty="0" err="1" smtClean="0"/>
              <a:t>қ</a:t>
            </a:r>
            <a:r>
              <a:rPr lang="en-US" sz="5400" dirty="0" smtClean="0"/>
              <a:t>]</a:t>
            </a:r>
            <a:endParaRPr lang="ru-RU" sz="5400" dirty="0"/>
          </a:p>
        </p:txBody>
      </p:sp>
      <p:pic>
        <p:nvPicPr>
          <p:cNvPr id="4" name="Рисунок 3" descr="http://go3.imgsmail.ru/imgpreview?key=http%3A//www.brovi.net/images/stories/enciklopediya/hairbrush/dlya-rasputivaniya.jpg&amp;mb=imgdb_preview_70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196752"/>
            <a:ext cx="705678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3058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Теш </a:t>
            </a:r>
            <a:r>
              <a:rPr lang="ru-RU" dirty="0" err="1" smtClean="0"/>
              <a:t>пастасы</a:t>
            </a:r>
            <a:r>
              <a:rPr lang="en-US" sz="4800" dirty="0"/>
              <a:t>[</a:t>
            </a:r>
            <a:r>
              <a:rPr lang="ru-RU" sz="4800" dirty="0" err="1" smtClean="0"/>
              <a:t>тэш</a:t>
            </a:r>
            <a:r>
              <a:rPr lang="ru-RU" sz="4800" dirty="0" smtClean="0"/>
              <a:t> </a:t>
            </a:r>
            <a:r>
              <a:rPr lang="ru-RU" sz="4800" dirty="0" err="1" smtClean="0"/>
              <a:t>пастасы</a:t>
            </a:r>
            <a:r>
              <a:rPr lang="en-US" sz="4800" dirty="0" smtClean="0"/>
              <a:t>]</a:t>
            </a:r>
            <a:endParaRPr lang="ru-RU" dirty="0"/>
          </a:p>
        </p:txBody>
      </p:sp>
      <p:pic>
        <p:nvPicPr>
          <p:cNvPr id="4" name="Рисунок 3" descr="http://go3.imgsmail.ru/imgpreview?key=http%3A//ru.oriflame.com/catalog-images/product/global/20570_1.png&amp;mb=imgdb_preview_167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476672"/>
            <a:ext cx="65527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go3.imgsmail.ru/imgpreview?key=http%3A//herpes.ru/stom/gsk_brush.jpg&amp;mb=imgdb_preview_114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692696"/>
            <a:ext cx="6408712" cy="362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305800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Теш </a:t>
            </a:r>
            <a:r>
              <a:rPr lang="ru-RU" dirty="0" err="1" smtClean="0"/>
              <a:t>щёткасы</a:t>
            </a:r>
            <a:r>
              <a:rPr lang="en-US" sz="5400" dirty="0"/>
              <a:t> [</a:t>
            </a:r>
            <a:r>
              <a:rPr lang="ru-RU" sz="5400" dirty="0" err="1"/>
              <a:t>тэш</a:t>
            </a:r>
            <a:r>
              <a:rPr lang="ru-RU" sz="5400" dirty="0"/>
              <a:t> </a:t>
            </a:r>
            <a:r>
              <a:rPr lang="ru-RU" sz="5400" dirty="0" err="1" smtClean="0"/>
              <a:t>щёткасы</a:t>
            </a:r>
            <a:r>
              <a:rPr lang="en-US" sz="5400" dirty="0"/>
              <a:t>]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lenmore.web-box.ru/_mod_files/ce_images/a34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268760"/>
            <a:ext cx="74888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>
                <a:solidFill>
                  <a:srgbClr val="FF0000"/>
                </a:solidFill>
              </a:rPr>
              <a:t>Мин чисталык яратам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839</TotalTime>
  <Words>328</Words>
  <Application>Microsoft Office PowerPoint</Application>
  <PresentationFormat>Экран (4:3)</PresentationFormat>
  <Paragraphs>99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Волна</vt:lpstr>
      <vt:lpstr>Слайд 1</vt:lpstr>
      <vt:lpstr>Слайд 2</vt:lpstr>
      <vt:lpstr>Слайд 3</vt:lpstr>
      <vt:lpstr>Слайд 4</vt:lpstr>
      <vt:lpstr>Слайд 5</vt:lpstr>
      <vt:lpstr>Тарак [та°рақ]</vt:lpstr>
      <vt:lpstr>Теш пастасы[тэш пастасы]</vt:lpstr>
      <vt:lpstr>Теш щёткасы [тэш щёткасы]</vt:lpstr>
      <vt:lpstr>Мин чисталык яратам</vt:lpstr>
      <vt:lpstr>-ЛАР/-ЛӘР -НАР/-НӘР</vt:lpstr>
      <vt:lpstr>Слайд 11</vt:lpstr>
      <vt:lpstr>Найдите ошибку</vt:lpstr>
      <vt:lpstr>Тикшерәбез </vt:lpstr>
      <vt:lpstr>Слайд 14</vt:lpstr>
      <vt:lpstr>Сүзлек эше</vt:lpstr>
      <vt:lpstr>Найди, где об этом говорится.</vt:lpstr>
      <vt:lpstr>Слайд 17</vt:lpstr>
      <vt:lpstr>Слайд 18</vt:lpstr>
      <vt:lpstr>Слайд 19</vt:lpstr>
      <vt:lpstr>. УЕН. « Башы бар, азагын тап,                азагы бар , башын тап!» </vt:lpstr>
      <vt:lpstr>Дөреслеген тикшер</vt:lpstr>
      <vt:lpstr>Җөмләләрне хикәя эчтәлеге буенча дәвам ит.</vt:lpstr>
      <vt:lpstr>Өй эше.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Айрат</dc:creator>
  <cp:lastModifiedBy>admin</cp:lastModifiedBy>
  <cp:revision>76</cp:revision>
  <dcterms:created xsi:type="dcterms:W3CDTF">2013-11-14T15:41:38Z</dcterms:created>
  <dcterms:modified xsi:type="dcterms:W3CDTF">2014-02-28T15:10:31Z</dcterms:modified>
</cp:coreProperties>
</file>