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3595F6-AB98-45C5-AE07-E6098E51078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1D271D-E447-462A-895F-417370303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ЭТИКА В ПРОФЕССИОНАЛЬНОЙ КУЛЬТУРЕ ПЕДАГОГА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Сапко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Екатерина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Одинцовская СОШ № 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500042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Этика – философское учение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морали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нравственности), её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развитии, принципах, нормах и роли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(С.И. Ожегов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общества передавать свой опыт и знания подрастающим поколениям вызвала к жизни систему школьного образования и породила особый вид общественно необходимой деятельности – профессиональную педагогическую деятельность.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Элементы педагогической этики появились вместе с возникновением педагогической деятельности как особой общественной функции. Учителю же в этом процессе отводится особая роль.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«правильном» этичном поведении педагога, о том, как  строить свои взаимоотношения с воспитанниками, их родителями и коллегами по работе,   как вести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себя, всегда актуален.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Нередко  любовь или неприязнь к урокам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соответствующим отношением к учителю,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сознании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прочно ассоциируется с конкретным учителем.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 воспринимает любой урок как нечто целое, состоящее из неразрывно связанных частей, и поэтому отношение к предметным знаниям соотносится с отношением к учителю.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свойства личности закладываются родителями с детства,  в основном стихийно,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ежедневного общения с мамой и папой усваивает некоторые истины, нередко против их желания.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9" name="Picture 3" descr="C:\Users\Екатерина\Desktop\13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357586" cy="501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2434" y="79531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714356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 существует для того, чтобы обеспечить систематическое усвоение знаний об окружающем мире.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 учит не только химии и физике, но и нравственности: следует ли держать слово, можно ли обидеть другого и имеет ли человек, право на собственное мнение.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учит этому по ходу дела, демонстрируя детям образцы того или иного поведения, учит также и личным примером.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Требованиям профессиональной педагогической этики отвечает убеждённость,  сочетающаяся с сознательностью, принципиальностью и требовательностью к себе.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от нравственного сознания к нравственной практике включает в себя особый элемент нравственного творчества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такт.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такт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есть форма реализации педагогической морали в деятельности учителя, в которой совпадают мысль и действие. 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15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Основными элементами педагогического такта являются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требовательность и уважительность к воспитаннику;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умение видеть и слышать ученика, сопереживать ему;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деловой тон общения;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внимательность, чуткость, уравновешенность и самообладание педагога;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Профессиональный такт проявляется: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во внешнем облике педагога;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 умении быстро и правильно оценить сложившуюся обстановку и в то же время не торопиться с выводами о поведении и способностях воспитанников;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 умении сдерживать свои чувства и не терять самообладания в сложной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 сочетании разумной требовательности с чутким отношением к учащимся;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 хорошем знании возрастных и индивидуальных особенностей учащихся;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в самокритичной оценке своего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71481"/>
            <a:ext cx="84296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10 наиболее распространённых нарушений в этике поведения учителя.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ученику не по имени, а по фамилии.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извинения в адрес ученика в случае своей оплошности.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Приказной , административный характер просьб учителя.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Невнимание к ответу.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ребёнка в неудобное, унизительное положение на уроке.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ученика с другим учеником, а не с самим собой.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Неумение выразить веру в ученика.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доброжелательности к учащемуся.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Неумение признать  право на другое мнение.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Неудачи ребёнка в учении нисколько не должны снижать общее уважение к нему.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Екатерина\Desktop\94489_95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88806"/>
            <a:ext cx="2643206" cy="2968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28604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Заповеди педагога-мастера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Подходи к детям с оптимистической гипотезой.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Работая с детьми, чаще вспоминай себя в детстве.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Помни формулу А.С. Макаренко: «Как можно больше требований к человеку и как можно больше уважения к нему».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Воспитывая коллектив ребят, думай о воспитании отдельной личности.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Будь честным с ребятами, не обещай того, что не можешь выполнить, не изворачивайся, не лги, если допустил промах, ошибку, признай их.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Знай: ребят увлекает  высокая квалификация,   доброта,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немногословие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постоянная готовность к работе, оптимизм.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Никогда не делай сам того, что можно поручить детям.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Надо уметь разводить учебную отметку и оценку личности.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Не кричи на ребят. Помни: спокойный, убедительный голос, сильнее крика.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Не сердись долго на ребенка, это не профессионально.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Научись все видеть и кое-чего не замечать, все слушать, но кое-что не слышать. Не всегда надо искать виноватого.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12) Не увлекайся нотациями.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13) Старайся все делать творчески, это развивает у ребят вкус деятельности.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14) Будь вежлив.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15) Помни: каждый ребенок имеет право на собственное мнение.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16) Не злоупотребляй приказаниями, просьбу всегда легче и приятнее выполнять.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17) Не только оберегай ребят от дурного, но учи сопротивлению дурному.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18) Внимательно следи за тем, чтобы ребята не получили психической, физической или эмоциональной перегрузки.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19) Не забывай народную мудрость: начал говорить - договаривай, начал строить - достраивай, начал делать - доделывай.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20) Будь с ребятами вместе, рядом и чуть впереди.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катерина\Desktop\221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86481"/>
            <a:ext cx="3857652" cy="3679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71480"/>
            <a:ext cx="8072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становится воспитателем тогда, когда он овладеет тончайшим инструментом - этикой...</a:t>
            </a:r>
          </a:p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Этика в школе - это практическая философия воспитателя…</a:t>
            </a:r>
          </a:p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Никакие воспитательные программы не будут эффективны, если педагог не является примером для обучающихся нравственного, гражданского и личностного поведения.  </a:t>
            </a:r>
          </a:p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катерина\Desktop\a86c1599e3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3342"/>
            <a:ext cx="3505207" cy="345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330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ЭТИКА В ПРОФЕССИОНАЛЬНОЙ КУЛЬТУРЕ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В ПРОФЕССИОНАЛЬНОЙ КУЛЬТУРЕ ПЕДАГОГА</dc:title>
  <dc:creator>Екатерина</dc:creator>
  <cp:lastModifiedBy>Екатерина</cp:lastModifiedBy>
  <cp:revision>26</cp:revision>
  <dcterms:created xsi:type="dcterms:W3CDTF">2013-12-18T14:23:54Z</dcterms:created>
  <dcterms:modified xsi:type="dcterms:W3CDTF">2014-01-21T17:30:39Z</dcterms:modified>
</cp:coreProperties>
</file>