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9996E-BC0A-4D3B-9187-5DD5C2EC50B2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72218-AE73-47C0-A01C-3CCCEA0D3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BD36-2CA5-4AFE-80E6-EE927D13C1AD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7486-85DF-4043-9FC4-3006C99D4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AA2EA-CFAB-43BF-B639-11825A5DE901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72570-6ABD-4A86-AF95-8AE07F0F9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53F9C-B59C-4C67-9C6A-C4BA7464194A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F7ED-032A-45B3-B360-0EC97F4AD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0F01-74D2-4E27-9C05-0B11D7CAEB3A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F29C6-9CC8-4317-833D-107EB786F1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3207-BFC8-4059-9CEF-9D2C3CF3CE00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A2355-6482-49E7-8389-7918B3569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1F412-FED6-44AA-B63D-9A9076AF830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4BBE4-1429-4057-A9F7-977BA1F38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71F5-08D2-48B8-B71D-651C4F955C0A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B67A-80F0-4524-A9CA-97EBDAFF4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DBC4-5085-4250-85BB-39632BA0B12B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A7904-2B2A-407B-951E-2AF6A8139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A389-ACE8-4001-B9B1-E420D5917B8C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29342-76C1-4FBF-A153-1BA2F1AB4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D327-59B0-4C9D-BD4A-CFCDEB2D9D84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476C-24FB-4ED5-90B2-409713789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716AE6-6624-45C3-BC79-33006E712C46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806ADE-7341-4132-ACBB-AF7D2D5A9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url?sa=i&amp;rct=j&amp;q=&amp;esrc=s&amp;source=images&amp;cd=&amp;docid=4kHQt8nF0SErEM&amp;tbnid=MieQ2_5FycKUeM:&amp;ved=0CAUQjRw&amp;url=http://www.liveinternet.ru/users/5151099/post252849255/&amp;ei=fBx1U7PZBcnT4QTzu4FI&amp;bvm=bv.66917471,d.bGE&amp;psig=AFQjCNGiH_yrXlfB2WMV5qwq5ADOfPIFlg&amp;ust=140027032632848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text=%D0%BF%D0%BE%D1%80%D1%82%D1%80%D0%B5%D1%82%20%D0%B5%D1%81%D0%B5%D0%BD%D0%B8%D0%BD%D0%B0%20%D0%B2%20%D1%85%D0%BE%D1%80%D0%BE%D1%88%D0%B5%D0%BC%20%D0%BA%D0%B0%D1%87%D0%B5%D1%81%D1%82%D0%B2%D0%B5&amp;noreask=1&amp;img_url=http://cs421719.userapi.com/v421719132/6/wttuSWoN8tU.jpg&amp;pos=28&amp;rpt=simage&amp;lr=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text=%D0%B0%D1%80%D1%82%D0%B8%D1%81%D1%82%20%D0%B5%D0%B2%D0%B3%D0%B5%D0%BD%D0%B8%D0%B9%20%D0%BB%D0%B5%D0%BE%D0%BD%D0%BE%D0%B2&amp;noreask=1&amp;img_url=http://persona.rin.ru/images/9991.jpg&amp;pos=2&amp;rpt=simage&amp;lr=3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img_url=http://img13.nnm.ru/0/4/c/e/1/15aac221de244d6c9935849c5a1.jpg&amp;uinfo=ww-1248-wh-619-fw-1023-fh-448-pd-1.5&amp;p=2&amp;text=%D0%B0%D1%80%D1%82%D0%B8%D1%81%D1%82%20%D0%B5%D0%B2%D0%B3%D0%B5%D0%BD%D0%B8%D0%B9%20%D0%BB%D0%B5%D0%BE%D0%BD%D0%BE%D0%B2&amp;noreask=1&amp;pos=80&amp;rpt=simage&amp;lr=39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source=wiz&amp;img_url=http://img0.liveinternet.ru/images/attach/c/1/62/830/62830213_Dzhentlmenuy_udachi.jpg&amp;uinfo=ww-1248-wh-619-fw-1023-fh-448-pd-1.5&amp;p=2&amp;text=%D0%B0%D1%80%D1%82%D0%B8%D1%81%D1%82%20%D0%B5%D0%B2%D0%B3%D0%B5%D0%BD%D0%B8%D0%B9%20%D0%BB%D0%B5%D0%BE%D0%BD%D0%BE%D0%B2&amp;noreask=1&amp;pos=64&amp;rpt=simage&amp;lr=3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img_url=http://img1.liveinternet.ru/images/attach/c/9/106/632/106632175_1361574552_zzihchtucb8.jpg&amp;uinfo=ww-1248-wh-619-fw-1023-fh-448-pd-1.5&amp;p=8&amp;text=%D0%BF%D0%BE%D1%80%D1%82%D1%80%D0%B5%D1%82%20%D0%91%D0%BE%D1%80%D0%B8%D1%81%D0%B0%20%D0%92%D0%B0%D1%81%D0%B8%D0%BB%D1%8C%D0%B5%D0%B2%D0%B0&amp;noreask=1&amp;pos=245&amp;rpt=simage&amp;lr=3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ru/url?sa=i&amp;rct=j&amp;q=&amp;esrc=s&amp;source=images&amp;cd=&amp;cad=rja&amp;uact=8&amp;docid=Wv24gsTg8YrWFM&amp;tbnid=IlYSq74ePc2yLM:&amp;ved=0CAUQjRw&amp;url=http://ivan-vtorov.livejournal.com/6659.html&amp;ei=Q1hyU67tK4f9yAPWpoHgAg&amp;bvm=bv.66330100,d.bGQ&amp;psig=AFQjCNECbrvSaOXguerHctRXx-4zabllww&amp;ust=1400089019112492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text=%D0%BF%D0%BE%D1%80%D1%82%D1%80%D0%B5%D1%82%20%D0%91%D0%BE%D1%80%D0%B8%D1%81%D0%B0%20%D0%92%D0%B0%D1%81%D0%B8%D0%BB%D1%8C%D0%B5%D0%B2%D0%B0&amp;noreask=1&amp;img_url=http://cdn.static1.rtr-vesti.ru/vh/pictures/md/283/150.jpg&amp;pos=13&amp;rpt=simage&amp;lr=3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Нужны ли </a:t>
            </a: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людям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письма </a:t>
            </a:r>
            <a:b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в век глобальной компьютеризации?</a:t>
            </a:r>
            <a:endParaRPr lang="ru-RU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282" y="1500174"/>
            <a:ext cx="6840538" cy="4537075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6038" y="4786322"/>
            <a:ext cx="4017962" cy="17145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Надежда Тэффи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5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bg2">
                    <a:lumMod val="90000"/>
                  </a:schemeClr>
                </a:solidFill>
              </a:rPr>
              <a:t>«Как хорошо, что люди придумали почту… Возьмёшь кусочек души, положишь его в конверт, заклеишь и бросишь в другую душу – ждущую и мятущуюся…» </a:t>
            </a:r>
            <a:endParaRPr lang="ru-RU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9218" name="Picture 2" descr="http://img0.liveinternet.ru/images/attach/c/7/95/132/95132430_foto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50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Сергей Есенин</a:t>
            </a:r>
            <a:r>
              <a:rPr lang="ru-RU" sz="6000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6000" dirty="0">
                <a:solidFill>
                  <a:schemeClr val="bg2">
                    <a:lumMod val="90000"/>
                  </a:schemeClr>
                </a:solidFill>
              </a:rPr>
            </a:br>
            <a:endParaRPr lang="ru-RU" sz="60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8194" name="Picture 2" descr="http://im0-tub-ru.yandex.net/i?id=388458891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357298"/>
            <a:ext cx="7358114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Евгений Леонов</a:t>
            </a:r>
            <a:endParaRPr lang="ru-RU" dirty="0"/>
          </a:p>
        </p:txBody>
      </p:sp>
      <p:pic>
        <p:nvPicPr>
          <p:cNvPr id="23554" name="Picture 2" descr="http://im2-tub-ru.yandex.net/i?id=37818939-6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14422"/>
            <a:ext cx="2714644" cy="2786072"/>
          </a:xfrm>
          <a:prstGeom prst="rect">
            <a:avLst/>
          </a:prstGeom>
          <a:noFill/>
        </p:spPr>
      </p:pic>
      <p:pic>
        <p:nvPicPr>
          <p:cNvPr id="23556" name="Picture 4" descr="http://im2-tub-ru.yandex.net/i?id=461783866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142984"/>
            <a:ext cx="2928958" cy="3000396"/>
          </a:xfrm>
          <a:prstGeom prst="rect">
            <a:avLst/>
          </a:prstGeom>
          <a:noFill/>
        </p:spPr>
      </p:pic>
      <p:pic>
        <p:nvPicPr>
          <p:cNvPr id="23558" name="Picture 6" descr="http://im4-tub-ru.yandex.net/i?id=252890694-4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2857496"/>
            <a:ext cx="2928958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Борис Васильев </a:t>
            </a:r>
            <a:br>
              <a:rPr lang="ru-RU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«Экспонат №  »</a:t>
            </a:r>
            <a:endParaRPr lang="ru-RU" dirty="0"/>
          </a:p>
        </p:txBody>
      </p:sp>
      <p:pic>
        <p:nvPicPr>
          <p:cNvPr id="24578" name="Picture 2" descr="http://im0-tub-ru.yandex.net/i?id=159566866-1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357562"/>
            <a:ext cx="3500462" cy="3214710"/>
          </a:xfrm>
          <a:prstGeom prst="rect">
            <a:avLst/>
          </a:prstGeom>
          <a:noFill/>
        </p:spPr>
      </p:pic>
      <p:pic>
        <p:nvPicPr>
          <p:cNvPr id="24580" name="Picture 4" descr="http://im6-tub-ru.yandex.net/i?id=952465079-3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500174"/>
            <a:ext cx="3143272" cy="3429024"/>
          </a:xfrm>
          <a:prstGeom prst="rect">
            <a:avLst/>
          </a:prstGeom>
          <a:noFill/>
        </p:spPr>
      </p:pic>
      <p:pic>
        <p:nvPicPr>
          <p:cNvPr id="5" name="irc_mi" descr="http://img-fotki.yandex.ru/get/55/soviet.d/0_439e3_f7c1993b_L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071642" flipH="1">
            <a:off x="3462347" y="2067007"/>
            <a:ext cx="2973063" cy="149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img-fotki.yandex.ru/get/55/soviet.d/0_439e3_f7c1993b_L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071642" flipH="1">
            <a:off x="6176993" y="1138313"/>
            <a:ext cx="2973063" cy="149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img-fotki.yandex.ru/get/55/soviet.d/0_439e3_f7c1993b_L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071642" flipH="1">
            <a:off x="2247903" y="4799647"/>
            <a:ext cx="2973063" cy="149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Оля\Новая папка\2010-05-03-xnepali192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85794"/>
            <a:ext cx="4017962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643570" y="285728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6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0800000" flipH="1" flipV="1">
            <a:off x="5786446" y="4851212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dirty="0" smtClean="0">
                <a:solidFill>
                  <a:srgbClr val="51E9FD"/>
                </a:solidFill>
              </a:rPr>
              <a:t>ЛИЧНОЕ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51E9FD"/>
                </a:solidFill>
              </a:rPr>
              <a:t>ДЕЛОВОЕ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51E9FD"/>
                </a:solidFill>
              </a:rPr>
              <a:t>БЛАГОДАРСТВЕННОЕ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rgbClr val="51E9FD"/>
                </a:solidFill>
              </a:rPr>
              <a:t>ПОЗДРАВИТЕЛЬНОЕ</a:t>
            </a:r>
            <a:endParaRPr lang="ru-RU" dirty="0">
              <a:solidFill>
                <a:srgbClr val="51E9F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227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H="1" flipV="1">
            <a:off x="5331726" y="3943890"/>
            <a:ext cx="2240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51E9FD"/>
                </a:solidFill>
              </a:rPr>
              <a:t>Типы писем: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39128280_30893660_24788433_The_last_love_letter_by_moOnxin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34" y="2643182"/>
            <a:ext cx="63579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1)</a:t>
            </a:r>
            <a:r>
              <a:rPr lang="ru-RU" sz="3600" dirty="0" smtClean="0"/>
              <a:t>Приветствие</a:t>
            </a:r>
          </a:p>
          <a:p>
            <a:r>
              <a:rPr lang="en-US" sz="3600" dirty="0" smtClean="0"/>
              <a:t>2)</a:t>
            </a:r>
            <a:r>
              <a:rPr lang="ru-RU" sz="3600" dirty="0" smtClean="0"/>
              <a:t>Вступление</a:t>
            </a:r>
          </a:p>
          <a:p>
            <a:r>
              <a:rPr lang="en-US" sz="3600" dirty="0" smtClean="0"/>
              <a:t>3)</a:t>
            </a:r>
            <a:r>
              <a:rPr lang="ru-RU" sz="3600" dirty="0" smtClean="0"/>
              <a:t>Основная часть</a:t>
            </a:r>
          </a:p>
          <a:p>
            <a:r>
              <a:rPr lang="en-US" sz="3600" dirty="0" smtClean="0"/>
              <a:t>4)</a:t>
            </a:r>
            <a:r>
              <a:rPr lang="ru-RU" sz="3600" dirty="0" smtClean="0"/>
              <a:t>Заключение</a:t>
            </a:r>
          </a:p>
          <a:p>
            <a:r>
              <a:rPr lang="en-US" sz="3600" dirty="0" smtClean="0"/>
              <a:t>5)</a:t>
            </a:r>
            <a:r>
              <a:rPr lang="ru-RU" sz="3600" dirty="0" smtClean="0"/>
              <a:t>Подпись дата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 rot="11309214" flipV="1">
            <a:off x="2397482" y="1231998"/>
            <a:ext cx="442249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Структурные особенности 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письма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552134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Словарная работа:</a:t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адресат - адресант</a:t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почтальон</a:t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здравствуй</a:t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>до свидания</a:t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bg2">
                    <a:lumMod val="90000"/>
                  </a:schemeClr>
                </a:solidFill>
              </a:rPr>
            </a:br>
            <a:endParaRPr lang="ru-RU" sz="6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67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Нужны ли людям  письма  в век глобальной компьютеризации?</vt:lpstr>
      <vt:lpstr>Надежда Тэффи</vt:lpstr>
      <vt:lpstr>Сергей Есенин </vt:lpstr>
      <vt:lpstr>Евгений Леонов</vt:lpstr>
      <vt:lpstr>Борис Васильев  «Экспонат №  »</vt:lpstr>
      <vt:lpstr>Слайд 6</vt:lpstr>
      <vt:lpstr>Слайд 7</vt:lpstr>
      <vt:lpstr>Слайд 8</vt:lpstr>
      <vt:lpstr>Словарная работа: адресат - адресант почтальон здравствуй до свидания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</dc:title>
  <dc:creator>Надежда</dc:creator>
  <cp:lastModifiedBy>Admin</cp:lastModifiedBy>
  <cp:revision>26</cp:revision>
  <dcterms:created xsi:type="dcterms:W3CDTF">2012-02-28T11:14:06Z</dcterms:created>
  <dcterms:modified xsi:type="dcterms:W3CDTF">2014-05-16T06:07:48Z</dcterms:modified>
</cp:coreProperties>
</file>