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Когнитивная психология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Когнитивная психология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Когнитивная </a:t>
            </a:r>
            <a:r>
              <a:rPr lang="ru-RU" dirty="0" err="1" smtClean="0"/>
              <a:t>психокоррекция</a:t>
            </a:r>
            <a:r>
              <a:rPr lang="ru-RU" dirty="0" smtClean="0"/>
              <a:t> ориентирована на настоящее. </a:t>
            </a:r>
          </a:p>
          <a:p>
            <a:r>
              <a:rPr lang="ru-RU" dirty="0" smtClean="0"/>
              <a:t>В когнитивной </a:t>
            </a:r>
            <a:r>
              <a:rPr lang="ru-RU" dirty="0" err="1" smtClean="0"/>
              <a:t>психокоррекции</a:t>
            </a:r>
            <a:r>
              <a:rPr lang="ru-RU" dirty="0" smtClean="0"/>
              <a:t> основное внимание уделяется познавательным структурам психики и упор делается на личность, личностные конструкты и в целом на логические 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Основное внимание уделяется не прошлому клиента, а его настоящему -мыслям о себе и о мире</a:t>
            </a:r>
            <a:r>
              <a:rPr lang="ru-RU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 основе коррекции лежит </a:t>
            </a:r>
            <a:r>
              <a:rPr lang="ru-RU" dirty="0" err="1" smtClean="0"/>
              <a:t>научение</a:t>
            </a:r>
            <a:r>
              <a:rPr lang="ru-RU" dirty="0" smtClean="0"/>
              <a:t> новым способам мышления</a:t>
            </a:r>
            <a:r>
              <a:rPr lang="ru-RU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Широкое применение системы домашних заданий, направленных на перенос полученных новых навыков в среду реального взаимодействия.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Основная задача коррекции - изменения в восприятии себя и окружающей действительности, при этом признается, что знания о себе и мире влияют на поведение, а поведение и его последствия воздействуют на представления о себе и мире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Позиция психолога: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573017"/>
            <a:ext cx="7467600" cy="2736304"/>
          </a:xfrm>
        </p:spPr>
        <p:txBody>
          <a:bodyPr/>
          <a:lstStyle/>
          <a:p>
            <a:r>
              <a:rPr lang="ru-RU" dirty="0" smtClean="0"/>
              <a:t>выяснение неосознаваемых категорий мышления (которые являются источником негативных переживаний) и обучение клиента новым способам мышления.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36912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Задача: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1412776"/>
            <a:ext cx="7467600" cy="1224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Достаточно директивна, в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качестве учителя, наставника.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 smtClean="0"/>
              <a:t>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Ловушки - сложные, повторяемые поведенческие шаблоны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Дилеммы - это стратегии поведения, построенные на альтернативном мышлении и предполагающие две взаимоисключающие формы поведения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Препятствия - вариант поведения, при котором, ставя цель, клиент не осознает и не учитывает ее серьезности.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этапы работы с клиентом: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Диагностический.</a:t>
            </a:r>
          </a:p>
          <a:p>
            <a:r>
              <a:rPr lang="ru-RU" dirty="0" smtClean="0"/>
              <a:t>2. Активного взаимодействия.</a:t>
            </a:r>
          </a:p>
          <a:p>
            <a:r>
              <a:rPr lang="ru-RU" dirty="0" smtClean="0"/>
              <a:t>3. Перерыв.</a:t>
            </a:r>
          </a:p>
          <a:p>
            <a:r>
              <a:rPr lang="ru-RU" dirty="0" smtClean="0"/>
              <a:t>4. Заключительный.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Когнитивно-аналитическая</a:t>
            </a:r>
            <a:r>
              <a:rPr lang="ru-RU" sz="3600" dirty="0" smtClean="0"/>
              <a:t> коррекция показана для клиентов: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личностными нарушениями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депрессивными реакциями, </a:t>
            </a:r>
            <a:endParaRPr lang="ru-RU" dirty="0" smtClean="0"/>
          </a:p>
          <a:p>
            <a:r>
              <a:rPr lang="ru-RU" dirty="0" smtClean="0"/>
              <a:t>страхами,</a:t>
            </a:r>
          </a:p>
          <a:p>
            <a:r>
              <a:rPr lang="ru-RU" dirty="0" smtClean="0"/>
              <a:t>нарушениями влечений,</a:t>
            </a:r>
          </a:p>
          <a:p>
            <a:r>
              <a:rPr lang="ru-RU" dirty="0" smtClean="0"/>
              <a:t>страдающих </a:t>
            </a:r>
            <a:r>
              <a:rPr lang="ru-RU" dirty="0" smtClean="0"/>
              <a:t>зависимостями разного вида (алкоголь, наркотики и др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психосоматическими заболеваниями.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Целями когнитивной </a:t>
            </a:r>
            <a:r>
              <a:rPr lang="ru-RU" sz="3600" dirty="0" err="1" smtClean="0"/>
              <a:t>психокоррекции</a:t>
            </a:r>
            <a:r>
              <a:rPr lang="ru-RU" sz="3600" dirty="0" smtClean="0"/>
              <a:t> являются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исправления </a:t>
            </a:r>
            <a:r>
              <a:rPr lang="ru-RU" dirty="0" smtClean="0"/>
              <a:t>ошибочной переработки информации;</a:t>
            </a:r>
          </a:p>
          <a:p>
            <a:r>
              <a:rPr lang="ru-RU" dirty="0" smtClean="0"/>
              <a:t>помощь </a:t>
            </a:r>
            <a:r>
              <a:rPr lang="ru-RU" dirty="0" smtClean="0"/>
              <a:t>клиентам в изменении убеждений, которые поддерживают неадаптивное поведение и неадаптивные эмоции.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РАЦИОНАЛЬНО-ЭМОТИВНАЯ ТЕРАПИЯ (РЭТ) А. </a:t>
            </a:r>
            <a:r>
              <a:rPr lang="ru-RU" dirty="0" smtClean="0"/>
              <a:t>ЭЛЛИСА</a:t>
            </a:r>
          </a:p>
          <a:p>
            <a:r>
              <a:rPr lang="ru-RU" dirty="0" smtClean="0"/>
              <a:t>КОГНИТИВНЫЙ ПОДХОД А. </a:t>
            </a:r>
            <a:r>
              <a:rPr lang="ru-RU" dirty="0" smtClean="0"/>
              <a:t>БЕКА</a:t>
            </a:r>
          </a:p>
          <a:p>
            <a:r>
              <a:rPr lang="ru-RU" dirty="0" smtClean="0"/>
              <a:t>РЕАЛЬНОСТНАЯ ТЕРАПИЯ У. </a:t>
            </a:r>
            <a:r>
              <a:rPr lang="ru-RU" smtClean="0"/>
              <a:t>ГЛАССЕРА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</TotalTime>
  <Words>301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Когнитивная психология </vt:lpstr>
      <vt:lpstr>Когнитивная психология</vt:lpstr>
      <vt:lpstr>Особенности:</vt:lpstr>
      <vt:lpstr>Позиция психолога:</vt:lpstr>
      <vt:lpstr>Основные понятия:</vt:lpstr>
      <vt:lpstr>Основные этапы работы с клиентом:</vt:lpstr>
      <vt:lpstr>Когнитивно-аналитическая коррекция показана для клиентов:</vt:lpstr>
      <vt:lpstr>Целями когнитивной психокоррекции являются:</vt:lpstr>
      <vt:lpstr>Техники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Когнитивная психология </dc:title>
  <dc:creator>Алёна</dc:creator>
  <cp:lastModifiedBy>Алёна</cp:lastModifiedBy>
  <cp:revision>16</cp:revision>
  <dcterms:created xsi:type="dcterms:W3CDTF">2013-09-12T08:03:06Z</dcterms:created>
  <dcterms:modified xsi:type="dcterms:W3CDTF">2013-09-12T10:40:49Z</dcterms:modified>
</cp:coreProperties>
</file>