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59" r:id="rId6"/>
    <p:sldId id="281" r:id="rId7"/>
    <p:sldId id="260" r:id="rId8"/>
    <p:sldId id="261" r:id="rId9"/>
    <p:sldId id="262" r:id="rId10"/>
    <p:sldId id="275" r:id="rId11"/>
    <p:sldId id="276" r:id="rId12"/>
    <p:sldId id="265" r:id="rId13"/>
    <p:sldId id="272" r:id="rId14"/>
    <p:sldId id="266" r:id="rId15"/>
    <p:sldId id="263" r:id="rId16"/>
    <p:sldId id="273" r:id="rId17"/>
    <p:sldId id="274" r:id="rId18"/>
    <p:sldId id="271" r:id="rId19"/>
    <p:sldId id="267" r:id="rId20"/>
    <p:sldId id="268" r:id="rId21"/>
    <p:sldId id="269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CF5F02-2652-4CCD-8C59-406C3643642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28F0E47-A8C5-447D-841E-3BC8451EE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wordsland.ru/zs/dolina/img/13-1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tarologiay.ru/wp-content/uploads/2010/09/456.gi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ebdiscover.ru/uploads/comments/j_1323099814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tarologiay.ru/wp-content/uploads/2010/09/105.gi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malenkayastrana.ucoz.com/b-vorona.gi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malenkayastrana.ucoz.com/vorobey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iki.iteach.ru/images/9/90/4_%d0%9a%d0%be%d1%81%d1%82%d0%be%d1%87%d0%ba%d0%b8%d0%bd%d0%b0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ssiantoys.ru/foto/pr_inf/birulki_krup.p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alex-project.com/index13.1.files/avgievi_konyushni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idioms.chat.ru/10/pix/255.gif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3.bp.blogspot.com/_R9Sl1T2EeTo/S69YJ5uqwLI/AAAAAAAAAiM/1_dHwymFbiM/s1600/%D1%80%D0%B0%D0%B7%D0%B2%D0%B5%D1%81%D0%B8%D1%82%D1%8C+%D1%83%D1%88%D0%B8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slovesnik.3dn.ru/998/70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9994.vkontakte.ru/u5938277/148922464/x_cccf1cc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lovesnik.3dn.ru/996/50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tarologiay.ru/wp-content/uploads/2010/10/100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0-конечная звезда 5"/>
          <p:cNvSpPr/>
          <p:nvPr/>
        </p:nvSpPr>
        <p:spPr>
          <a:xfrm>
            <a:off x="1357290" y="357166"/>
            <a:ext cx="6215106" cy="5143536"/>
          </a:xfrm>
          <a:prstGeom prst="star10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870448"/>
            <a:ext cx="7772400" cy="197510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Автор – </a:t>
            </a:r>
            <a:r>
              <a:rPr lang="ru-RU" sz="1800" dirty="0" err="1" smtClean="0">
                <a:solidFill>
                  <a:schemeClr val="tx1"/>
                </a:solidFill>
              </a:rPr>
              <a:t>Нуанзина</a:t>
            </a:r>
            <a:r>
              <a:rPr lang="ru-RU" sz="1800" dirty="0" smtClean="0">
                <a:solidFill>
                  <a:schemeClr val="tx1"/>
                </a:solidFill>
              </a:rPr>
              <a:t> Е.А., ГБОУ СОШ 185 г.Санкт-Петербурга, учитель </a:t>
            </a:r>
            <a:r>
              <a:rPr lang="ru-RU" sz="1800" smtClean="0">
                <a:solidFill>
                  <a:schemeClr val="tx1"/>
                </a:solidFill>
              </a:rPr>
              <a:t>высшей </a:t>
            </a:r>
            <a:r>
              <a:rPr lang="ru-RU" sz="1800" smtClean="0">
                <a:solidFill>
                  <a:schemeClr val="tx1"/>
                </a:solidFill>
              </a:rPr>
              <a:t>категории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714752"/>
            <a:ext cx="7772400" cy="150876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/>
              <a:t>Фразе</a:t>
            </a:r>
          </a:p>
          <a:p>
            <a:pPr algn="ctr"/>
            <a:r>
              <a:rPr lang="ru-RU" sz="9600" b="1" dirty="0" err="1" smtClean="0"/>
              <a:t>оло</a:t>
            </a:r>
            <a:endParaRPr lang="ru-RU" sz="9600" b="1" dirty="0" smtClean="0"/>
          </a:p>
          <a:p>
            <a:pPr algn="ctr"/>
            <a:r>
              <a:rPr lang="ru-RU" sz="9600" b="1" dirty="0" err="1" smtClean="0"/>
              <a:t>гизмы</a:t>
            </a:r>
            <a:r>
              <a:rPr lang="ru-RU" sz="9600" b="1" dirty="0" smtClean="0"/>
              <a:t> 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dioms.chat.ru/07/pix/158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3143248"/>
            <a:ext cx="5000660" cy="3470285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ятно 2 4"/>
          <p:cNvSpPr/>
          <p:nvPr/>
        </p:nvSpPr>
        <p:spPr>
          <a:xfrm rot="283350">
            <a:off x="408773" y="-138684"/>
            <a:ext cx="9355397" cy="3429024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7772400" cy="914400"/>
          </a:xfrm>
        </p:spPr>
        <p:txBody>
          <a:bodyPr/>
          <a:lstStyle/>
          <a:p>
            <a:pPr algn="ctr"/>
            <a:r>
              <a:rPr lang="ru-RU" b="1" dirty="0" smtClean="0"/>
              <a:t>НЕОЖИДАННО </a:t>
            </a:r>
            <a:br>
              <a:rPr lang="ru-RU" b="1" dirty="0" smtClean="0"/>
            </a:br>
            <a:r>
              <a:rPr lang="ru-RU" b="1" dirty="0" smtClean="0"/>
              <a:t>ВОДИТЕЛЬ ПОЛУЧИЛ </a:t>
            </a:r>
            <a:br>
              <a:rPr lang="ru-RU" b="1" dirty="0" smtClean="0"/>
            </a:br>
            <a:r>
              <a:rPr lang="ru-RU" b="1" dirty="0" smtClean="0"/>
              <a:t>как…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2714612" y="357166"/>
            <a:ext cx="4143404" cy="1643074"/>
          </a:xfrm>
          <a:prstGeom prst="downArrowCallout">
            <a:avLst>
              <a:gd name="adj1" fmla="val 25000"/>
              <a:gd name="adj2" fmla="val 17580"/>
              <a:gd name="adj3" fmla="val 25000"/>
              <a:gd name="adj4" fmla="val 6497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МАЛОВАТО(((</a:t>
            </a:r>
            <a:endParaRPr lang="ru-RU" b="1" dirty="0"/>
          </a:p>
        </p:txBody>
      </p:sp>
      <p:pic>
        <p:nvPicPr>
          <p:cNvPr id="4" name="Содержимое 3" descr="http://www.wordsland.ru/zs/dolina/img/13-1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285984" y="2428868"/>
            <a:ext cx="5124478" cy="3946539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tarologiay.ru/wp-content/uploads/2010/09/456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267744" y="2420888"/>
            <a:ext cx="5343553" cy="4079889"/>
          </a:xfrm>
          <a:prstGeom prst="rect">
            <a:avLst/>
          </a:prstGeom>
          <a:ln w="228600" cap="sq" cmpd="thickThin">
            <a:solidFill>
              <a:schemeClr val="tx2">
                <a:lumMod val="9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Выноска-облако 5"/>
          <p:cNvSpPr/>
          <p:nvPr/>
        </p:nvSpPr>
        <p:spPr>
          <a:xfrm>
            <a:off x="1142976" y="142852"/>
            <a:ext cx="7143800" cy="1928826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НАДО БЫ УБРАТЬ,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ДА ВСЁ…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но 2 4"/>
          <p:cNvSpPr/>
          <p:nvPr/>
        </p:nvSpPr>
        <p:spPr>
          <a:xfrm rot="719917">
            <a:off x="1558771" y="-235844"/>
            <a:ext cx="7034942" cy="3432742"/>
          </a:xfrm>
          <a:prstGeom prst="irregularSeal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ПОЖАЛУЙ, </a:t>
            </a:r>
            <a:br>
              <a:rPr lang="ru-RU" b="1" dirty="0" smtClean="0"/>
            </a:br>
            <a:r>
              <a:rPr lang="ru-RU" b="1" dirty="0" smtClean="0"/>
              <a:t>СПОРИТЬ</a:t>
            </a:r>
            <a:br>
              <a:rPr lang="ru-RU" b="1" dirty="0" smtClean="0"/>
            </a:br>
            <a:r>
              <a:rPr lang="ru-RU" b="1" dirty="0" smtClean="0"/>
              <a:t>РАНОВАТО)))</a:t>
            </a:r>
            <a:endParaRPr lang="ru-RU" b="1" dirty="0"/>
          </a:p>
        </p:txBody>
      </p:sp>
      <p:pic>
        <p:nvPicPr>
          <p:cNvPr id="4" name="Содержимое 3" descr="http://webdiscover.ru/uploads/comments/j_1323099814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835696" y="3068960"/>
            <a:ext cx="6286544" cy="342266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ая выноска 5"/>
          <p:cNvSpPr/>
          <p:nvPr/>
        </p:nvSpPr>
        <p:spPr>
          <a:xfrm>
            <a:off x="1428728" y="571480"/>
            <a:ext cx="6643734" cy="1285884"/>
          </a:xfrm>
          <a:prstGeom prst="wedgeRectCallou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 СПОРИТСЯ!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У НЕГО…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www.tarologiay.ru/wp-content/uploads/2010/09/105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195736" y="2420888"/>
            <a:ext cx="5500726" cy="3757622"/>
          </a:xfrm>
          <a:prstGeom prst="rect">
            <a:avLst/>
          </a:prstGeom>
          <a:ln w="228600" cap="sq" cmpd="thickThin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malenkayastrana.ucoz.com/b-vorona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43240" y="2857496"/>
            <a:ext cx="3214710" cy="3784606"/>
          </a:xfrm>
          <a:prstGeom prst="rect">
            <a:avLst/>
          </a:prstGeom>
          <a:ln w="2286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Овальная выноска 4"/>
          <p:cNvSpPr/>
          <p:nvPr/>
        </p:nvSpPr>
        <p:spPr>
          <a:xfrm>
            <a:off x="857224" y="285728"/>
            <a:ext cx="8072462" cy="1500198"/>
          </a:xfrm>
          <a:prstGeom prst="wedgeEllipseCallout">
            <a:avLst>
              <a:gd name="adj1" fmla="val -1350"/>
              <a:gd name="adj2" fmla="val 14634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914400"/>
          </a:xfrm>
        </p:spPr>
        <p:txBody>
          <a:bodyPr/>
          <a:lstStyle/>
          <a:p>
            <a:pPr algn="ctr"/>
            <a:r>
              <a:rPr lang="ru-RU" b="1" dirty="0" smtClean="0"/>
              <a:t>К ВОПРОСУ О ТОЛЕРАНТНОСТИ))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772400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ЭТО </a:t>
            </a:r>
            <a:r>
              <a:rPr lang="ru-RU" sz="3200" b="1" dirty="0" smtClean="0">
                <a:solidFill>
                  <a:srgbClr val="FF0000"/>
                </a:solidFill>
              </a:rPr>
              <a:t>ОПЫТНЫЙ</a:t>
            </a:r>
            <a:r>
              <a:rPr lang="ru-RU" b="1" dirty="0" smtClean="0">
                <a:solidFill>
                  <a:srgbClr val="FF0000"/>
                </a:solidFill>
              </a:rPr>
              <a:t> ТОВАРИЩ!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malenkayastrana.ucoz.com/vorobey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643174" y="2857496"/>
            <a:ext cx="4143404" cy="3808419"/>
          </a:xfrm>
          <a:prstGeom prst="rect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Кольцо 4"/>
          <p:cNvSpPr/>
          <p:nvPr/>
        </p:nvSpPr>
        <p:spPr>
          <a:xfrm>
            <a:off x="500034" y="-142900"/>
            <a:ext cx="8643966" cy="2786082"/>
          </a:xfrm>
          <a:prstGeom prst="donu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войная волна 4"/>
          <p:cNvSpPr/>
          <p:nvPr/>
        </p:nvSpPr>
        <p:spPr>
          <a:xfrm>
            <a:off x="1500166" y="285728"/>
            <a:ext cx="6572296" cy="1714512"/>
          </a:xfrm>
          <a:prstGeom prst="doubleWav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РАЗВЕ ЭТО РАБОТА?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ОН ПРОСТО…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wiki.iteach.ru/images/9/90/4_%d0%9a%d0%be%d1%81%d1%82%d0%be%d1%87%d0%ba%d0%b8%d0%bd%d0%b0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750331" y="2708920"/>
            <a:ext cx="4071966" cy="3567120"/>
          </a:xfrm>
          <a:prstGeom prst="rect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857224" y="214290"/>
            <a:ext cx="7786742" cy="1785950"/>
          </a:xfrm>
          <a:prstGeom prst="horizont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НЕСЕРЬЁЗНОЕ ЭТО ЗАНЯТИЕ - …</a:t>
            </a:r>
            <a:endParaRPr lang="ru-RU" b="1" dirty="0"/>
          </a:p>
        </p:txBody>
      </p:sp>
      <p:pic>
        <p:nvPicPr>
          <p:cNvPr id="4" name="Содержимое 3" descr="http://russiantoys.ru/foto/pr_inf/birulki_krup.pn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428860" y="2204864"/>
            <a:ext cx="4643470" cy="426086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2500298" y="357166"/>
            <a:ext cx="5000660" cy="1428760"/>
          </a:xfrm>
          <a:prstGeom prst="vertic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СТРАШНЫЙ </a:t>
            </a:r>
            <a:br>
              <a:rPr lang="ru-RU" b="1" dirty="0" smtClean="0"/>
            </a:br>
            <a:r>
              <a:rPr lang="ru-RU" b="1" dirty="0" smtClean="0"/>
              <a:t>БЕСПОРЯДОК!</a:t>
            </a:r>
            <a:endParaRPr lang="ru-RU" b="1" dirty="0"/>
          </a:p>
        </p:txBody>
      </p:sp>
      <p:pic>
        <p:nvPicPr>
          <p:cNvPr id="4" name="Содержимое 3" descr="http://alex-project.com/index13.1.files/avgievi_konyushni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571736" y="2357430"/>
            <a:ext cx="4714908" cy="4141796"/>
          </a:xfrm>
          <a:prstGeom prst="rect">
            <a:avLst/>
          </a:prstGeom>
          <a:ln w="228600" cap="sq" cmpd="thickThin">
            <a:solidFill>
              <a:schemeClr val="tx2">
                <a:lumMod val="1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14348" y="4572008"/>
            <a:ext cx="7929618" cy="1785926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72074"/>
            <a:ext cx="7772400" cy="1975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Из-за пустяка не нужно?..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dioms.chat.ru/10/pix/255.gif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28604"/>
            <a:ext cx="5395938" cy="367666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071538" y="0"/>
            <a:ext cx="7429552" cy="1785926"/>
          </a:xfrm>
          <a:prstGeom prst="horizont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914400"/>
          </a:xfrm>
        </p:spPr>
        <p:txBody>
          <a:bodyPr/>
          <a:lstStyle/>
          <a:p>
            <a:pPr algn="ctr"/>
            <a:r>
              <a:rPr lang="ru-RU" b="1" dirty="0" smtClean="0"/>
              <a:t>РАБОТА КАТОРЖНАЯ И БЕСПОЛЕЗНАЯ - …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71736" y="2000240"/>
            <a:ext cx="4933978" cy="4590217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лако 11"/>
          <p:cNvSpPr/>
          <p:nvPr/>
        </p:nvSpPr>
        <p:spPr>
          <a:xfrm>
            <a:off x="642910" y="142852"/>
            <a:ext cx="8072494" cy="1500198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ВОТ ЕГО СЛАБОЕ МЕСТО!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071678"/>
            <a:ext cx="2876550" cy="4505325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143240" y="2000240"/>
            <a:ext cx="330041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узел 4"/>
          <p:cNvSpPr/>
          <p:nvPr/>
        </p:nvSpPr>
        <p:spPr>
          <a:xfrm>
            <a:off x="1428728" y="2643182"/>
            <a:ext cx="6929486" cy="37147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Кто больше?</a:t>
            </a:r>
            <a:br>
              <a:rPr lang="ru-RU" b="1" dirty="0" smtClean="0"/>
            </a:br>
            <a:r>
              <a:rPr lang="ru-RU" b="1" dirty="0" smtClean="0"/>
              <a:t>Аукцион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143248"/>
            <a:ext cx="7772400" cy="33575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Назовите </a:t>
            </a:r>
          </a:p>
          <a:p>
            <a:pPr algn="ctr">
              <a:buNone/>
            </a:pPr>
            <a:r>
              <a:rPr lang="ru-RU" sz="4000" b="1" dirty="0" smtClean="0"/>
              <a:t>Фразеологизмы</a:t>
            </a:r>
          </a:p>
          <a:p>
            <a:pPr algn="ctr">
              <a:buNone/>
            </a:pPr>
            <a:r>
              <a:rPr lang="ru-RU" sz="4000" b="1" dirty="0" smtClean="0"/>
              <a:t> со словом «голова»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амять с посл. доступом 4"/>
          <p:cNvSpPr/>
          <p:nvPr/>
        </p:nvSpPr>
        <p:spPr>
          <a:xfrm>
            <a:off x="785786" y="357166"/>
            <a:ext cx="8001056" cy="1143008"/>
          </a:xfrm>
          <a:prstGeom prst="flowChartMagneticTape">
            <a:avLst/>
          </a:prstGeom>
          <a:solidFill>
            <a:schemeClr val="tx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ВОТ И ПРИШЛОСЬ ЕЙ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ru-RU" dirty="0" smtClean="0">
                <a:solidFill>
                  <a:srgbClr val="C00000"/>
                </a:solidFill>
              </a:rPr>
              <a:t>..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slovesnik.3dn.ru/1000/107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71670" y="2214554"/>
            <a:ext cx="5357850" cy="4122752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3.bp.blogspot.com/_R9Sl1T2EeTo/S69YJ5uqwLI/AAAAAAAAAiM/1_dHwymFbiM/s1600/%D1%80%D0%B0%D0%B7%D0%B2%D0%B5%D1%81%D0%B8%D1%82%D1%8C+%D1%83%D1%88%D0%B8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071670" y="2500306"/>
            <a:ext cx="5357850" cy="3713175"/>
          </a:xfrm>
          <a:prstGeom prst="rect">
            <a:avLst/>
          </a:prstGeom>
          <a:ln w="228600" cap="sq" cmpd="thickThin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Овальная выноска 4"/>
          <p:cNvSpPr/>
          <p:nvPr/>
        </p:nvSpPr>
        <p:spPr>
          <a:xfrm>
            <a:off x="928662" y="142852"/>
            <a:ext cx="7500990" cy="1714512"/>
          </a:xfrm>
          <a:prstGeom prst="wedgeEllipseCallout">
            <a:avLst>
              <a:gd name="adj1" fmla="val 18536"/>
              <a:gd name="adj2" fmla="val 13503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БУДЬ НАЧЕКУ И НЕ?..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венадцатиугольник 5"/>
          <p:cNvSpPr/>
          <p:nvPr/>
        </p:nvSpPr>
        <p:spPr>
          <a:xfrm>
            <a:off x="785786" y="0"/>
            <a:ext cx="7858180" cy="2071678"/>
          </a:xfrm>
          <a:prstGeom prst="dodec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ТЕПЕРЬ УЖЕ НИЧЕГО НЕ ПОДЕЛАЕШЬ! </a:t>
            </a:r>
            <a:endParaRPr lang="ru-RU" b="1" dirty="0"/>
          </a:p>
        </p:txBody>
      </p:sp>
      <p:pic>
        <p:nvPicPr>
          <p:cNvPr id="4" name="Содержимое 3" descr="http://slovesnik.3dn.ru/998/70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000232" y="2500306"/>
            <a:ext cx="5500726" cy="3875103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http://cs9994.vkontakte.ru/u5938277/148922464/x_cccf1cc2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143248"/>
            <a:ext cx="2428892" cy="342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лако 3"/>
          <p:cNvSpPr/>
          <p:nvPr/>
        </p:nvSpPr>
        <p:spPr>
          <a:xfrm>
            <a:off x="500034" y="0"/>
            <a:ext cx="7786742" cy="4357694"/>
          </a:xfrm>
          <a:prstGeom prst="cloud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642918"/>
            <a:ext cx="6015054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Разыграйте сценку,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 которой применим фразеологизм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«как с гуся вода»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lovesnik.3dn.ru/996/50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857356" y="2357430"/>
            <a:ext cx="5672166" cy="377509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Выноска-облако 4"/>
          <p:cNvSpPr/>
          <p:nvPr/>
        </p:nvSpPr>
        <p:spPr>
          <a:xfrm>
            <a:off x="428596" y="214290"/>
            <a:ext cx="8715404" cy="1500198"/>
          </a:xfrm>
          <a:prstGeom prst="cloudCallout">
            <a:avLst>
              <a:gd name="adj1" fmla="val -25054"/>
              <a:gd name="adj2" fmla="val 112074"/>
            </a:avLst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МАЛЬЧИК ЛОВКО УМЕЕТ…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500034" y="142852"/>
            <a:ext cx="8358246" cy="2143140"/>
          </a:xfrm>
          <a:prstGeom prst="cloudCallout">
            <a:avLst>
              <a:gd name="adj1" fmla="val 22052"/>
              <a:gd name="adj2" fmla="val 152709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00042"/>
            <a:ext cx="7772400" cy="9144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ОХ, СКОЛЬКО ИГРУШЕК! ПРОСТО…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www.tarologiay.ru/wp-content/uploads/2010/10/100.gi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143108" y="2643182"/>
            <a:ext cx="5310215" cy="3613162"/>
          </a:xfrm>
          <a:prstGeom prst="rect">
            <a:avLst/>
          </a:prstGeom>
          <a:ln w="228600" cap="sq" cmpd="thickThin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lovesnik.3dn.ru/999/w3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95736" y="428604"/>
            <a:ext cx="5000660" cy="364333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ятно 2 4"/>
          <p:cNvSpPr/>
          <p:nvPr/>
        </p:nvSpPr>
        <p:spPr>
          <a:xfrm>
            <a:off x="928662" y="4071942"/>
            <a:ext cx="8215338" cy="2786058"/>
          </a:xfrm>
          <a:prstGeom prst="irregularSeal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714884"/>
            <a:ext cx="7772400" cy="914400"/>
          </a:xfrm>
        </p:spPr>
        <p:txBody>
          <a:bodyPr/>
          <a:lstStyle/>
          <a:p>
            <a:pPr algn="ctr"/>
            <a:r>
              <a:rPr lang="ru-RU" b="1" dirty="0" smtClean="0"/>
              <a:t>ОПАСНО </a:t>
            </a:r>
            <a:br>
              <a:rPr lang="ru-RU" b="1" dirty="0" smtClean="0"/>
            </a:br>
            <a:r>
              <a:rPr lang="ru-RU" b="1" dirty="0" smtClean="0"/>
              <a:t>НАХОДИТЬСЯ…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266</TotalTime>
  <Words>105</Words>
  <Application>Microsoft Office PowerPoint</Application>
  <PresentationFormat>Экран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Автор – Нуанзина Е.А., ГБОУ СОШ 185 г.Санкт-Петербурга, учитель высшей категории</vt:lpstr>
      <vt:lpstr>Из-за пустяка не нужно?..</vt:lpstr>
      <vt:lpstr>ВОТ И ПРИШЛОСЬ ЕЙ?..</vt:lpstr>
      <vt:lpstr>БУДЬ НАЧЕКУ И НЕ?..</vt:lpstr>
      <vt:lpstr>ТЕПЕРЬ УЖЕ НИЧЕГО НЕ ПОДЕЛАЕШЬ! </vt:lpstr>
      <vt:lpstr>Разыграйте сценку,  к которой применим фразеологизм «как с гуся вода»</vt:lpstr>
      <vt:lpstr>МАЛЬЧИК ЛОВКО УМЕЕТ…</vt:lpstr>
      <vt:lpstr>ОХ, СКОЛЬКО ИГРУШЕК! ПРОСТО…</vt:lpstr>
      <vt:lpstr>ОПАСНО  НАХОДИТЬСЯ…</vt:lpstr>
      <vt:lpstr>НЕОЖИДАННО  ВОДИТЕЛЬ ПОЛУЧИЛ  как…</vt:lpstr>
      <vt:lpstr>МАЛОВАТО(((</vt:lpstr>
      <vt:lpstr>НАДО БЫ УБРАТЬ,  ДА ВСЁ…</vt:lpstr>
      <vt:lpstr>ПОЖАЛУЙ,  СПОРИТЬ РАНОВАТО)))</vt:lpstr>
      <vt:lpstr>РАБОТА СПОРИТСЯ!  У НЕГО…</vt:lpstr>
      <vt:lpstr>К ВОПРОСУ О ТОЛЕРАНТНОСТИ))</vt:lpstr>
      <vt:lpstr>ЭТО ОПЫТНЫЙ ТОВАРИЩ!</vt:lpstr>
      <vt:lpstr>РАЗВЕ ЭТО РАБОТА?  ОН ПРОСТО…</vt:lpstr>
      <vt:lpstr>НЕСЕРЬЁЗНОЕ ЭТО ЗАНЯТИЕ - …</vt:lpstr>
      <vt:lpstr>СТРАШНЫЙ  БЕСПОРЯДОК!</vt:lpstr>
      <vt:lpstr>РАБОТА КАТОРЖНАЯ И БЕСПОЛЕЗНАЯ - …</vt:lpstr>
      <vt:lpstr>ВОТ ЕГО СЛАБОЕ МЕСТО!</vt:lpstr>
      <vt:lpstr>Кто больше? Аукцион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Фразеологизмы</dc:subject>
  <dc:creator>Home;Нуанзина Е.А.</dc:creator>
  <cp:lastModifiedBy>Ekaterina.Nuanzina</cp:lastModifiedBy>
  <cp:revision>12</cp:revision>
  <dcterms:created xsi:type="dcterms:W3CDTF">2012-10-03T08:39:01Z</dcterms:created>
  <dcterms:modified xsi:type="dcterms:W3CDTF">2014-05-29T11:14:32Z</dcterms:modified>
</cp:coreProperties>
</file>