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266" r:id="rId4"/>
    <p:sldId id="267" r:id="rId5"/>
    <p:sldId id="258" r:id="rId6"/>
    <p:sldId id="263" r:id="rId7"/>
    <p:sldId id="264" r:id="rId8"/>
    <p:sldId id="262" r:id="rId9"/>
    <p:sldId id="261" r:id="rId10"/>
    <p:sldId id="259" r:id="rId11"/>
    <p:sldId id="26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777777"/>
    <a:srgbClr val="B2B2B2"/>
    <a:srgbClr val="4D4D4D"/>
    <a:srgbClr val="99CCFF"/>
    <a:srgbClr val="C0C0C0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405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8FD70-1ECF-4CC4-8793-DB9D4B873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3BF97-40FD-4D4E-A81E-4D2E10D61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C0B84-0009-4818-9734-9591DCA78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9FED7-86C1-4238-8723-C185CF831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EEEEF-DD99-41A8-AB42-09175556D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3EBD8-499A-4785-9863-0F2646D8E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C3E0C-A591-4972-9B66-C60F774D2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830C6-CBDF-4CA2-B9C0-E4ADE73EE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F1D5D-EAAF-4256-8812-410650C08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1A015-5EFE-4179-AE4F-85C582E59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A57D6-5BB6-4EE0-A513-9BCD1C903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3011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12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13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14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15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16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17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18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19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20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21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22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23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24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25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30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2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2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6BE9A9-1090-4ED8-9B3C-82D18B923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30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4032250"/>
          </a:xfrm>
          <a:solidFill>
            <a:srgbClr val="4D4D4D"/>
          </a:solidFill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КАК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ЧЕЛОВЕК ИЗМЕНИЛ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ЗЕМЛЮ</a:t>
            </a:r>
          </a:p>
        </p:txBody>
      </p:sp>
    </p:spTree>
  </p:cSld>
  <p:clrMapOvr>
    <a:masterClrMapping/>
  </p:clrMapOvr>
  <p:transition>
    <p:fade thruBlk="1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260350"/>
            <a:ext cx="85693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88913"/>
            <a:ext cx="8281987" cy="638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00988" cy="86836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dirty="0" smtClean="0"/>
              <a:t>ДРЕВНИЙ ЧЕЛОВЕК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1373188"/>
            <a:ext cx="9307513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/>
              <a:t> ОХОТА НА КРУПНЫХ ЖИВОТНЫХ</a:t>
            </a:r>
          </a:p>
          <a:p>
            <a:pPr>
              <a:buFont typeface="Wingdings" pitchFamily="2" charset="2"/>
              <a:buChar char="ü"/>
            </a:pPr>
            <a:endParaRPr lang="ru-RU" sz="2000" b="1"/>
          </a:p>
          <a:p>
            <a:pPr>
              <a:buFont typeface="Wingdings" pitchFamily="2" charset="2"/>
              <a:buChar char="ü"/>
            </a:pPr>
            <a:r>
              <a:rPr lang="ru-RU" sz="2000" b="1"/>
              <a:t> МИР ПЛАНЕТЫ ПОНЁС БОЛЬШИЕ ПОТЕРИ ОТ РУК ЧЕЛОВЕКА</a:t>
            </a:r>
          </a:p>
          <a:p>
            <a:pPr>
              <a:buFont typeface="Wingdings" pitchFamily="2" charset="2"/>
              <a:buChar char="ü"/>
            </a:pPr>
            <a:endParaRPr lang="ru-RU" sz="2000" b="1"/>
          </a:p>
          <a:p>
            <a:endParaRPr lang="ru-RU" sz="2000" b="1"/>
          </a:p>
          <a:p>
            <a:pPr>
              <a:buFontTx/>
              <a:buChar char="•"/>
            </a:pPr>
            <a:endParaRPr lang="ru-RU" sz="2000" b="1"/>
          </a:p>
          <a:p>
            <a:pPr>
              <a:buFontTx/>
              <a:buChar char="•"/>
            </a:pPr>
            <a:endParaRPr lang="ru-RU" sz="2000" b="1"/>
          </a:p>
          <a:p>
            <a:pPr>
              <a:buFontTx/>
              <a:buChar char="•"/>
            </a:pPr>
            <a:endParaRPr lang="ru-RU" sz="2000" b="1"/>
          </a:p>
          <a:p>
            <a:pPr>
              <a:buFontTx/>
              <a:buChar char="•"/>
            </a:pPr>
            <a:endParaRPr lang="ru-RU" sz="2000" b="1"/>
          </a:p>
          <a:p>
            <a:pPr>
              <a:buFontTx/>
              <a:buChar char="•"/>
            </a:pPr>
            <a:endParaRPr lang="ru-RU" sz="2000" b="1"/>
          </a:p>
        </p:txBody>
      </p:sp>
      <p:pic>
        <p:nvPicPr>
          <p:cNvPr id="4100" name="Picture 4" descr="C:\Users\Швачко Н В\Desktop\lyudy-i-mamon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071813"/>
            <a:ext cx="25003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Швачко Н В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5000625"/>
            <a:ext cx="3000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Швачко Н В\Desktop\item_37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86125" y="2571750"/>
            <a:ext cx="23574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Users\Швачко Н В\Desktop\sd374_27_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2428875"/>
            <a:ext cx="254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40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/>
              <a:t>Изменения на Земле, вызванные развитием сельского хозяйства</a:t>
            </a:r>
            <a:endParaRPr lang="ru-RU" sz="4000" dirty="0"/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42875" y="1643063"/>
            <a:ext cx="8501063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/>
              <a:t> вывели от диких предков множество новых пород  </a:t>
            </a:r>
          </a:p>
          <a:p>
            <a:r>
              <a:rPr lang="ru-RU" sz="2800"/>
              <a:t>    животных и сорта растений</a:t>
            </a:r>
          </a:p>
          <a:p>
            <a:pPr>
              <a:buFont typeface="Wingdings" pitchFamily="2" charset="2"/>
              <a:buChar char="ü"/>
            </a:pPr>
            <a:endParaRPr lang="ru-RU" sz="2800"/>
          </a:p>
          <a:p>
            <a:pPr>
              <a:buFont typeface="Wingdings" pitchFamily="2" charset="2"/>
              <a:buChar char="ü"/>
            </a:pPr>
            <a:r>
              <a:rPr lang="ru-RU" b="1"/>
              <a:t> ВЫРУБКА ЛЕСА, РАСПАХИВАНИЕ СТЕПЕЙ, ОСУШЕНИЕ БОЛОТ</a:t>
            </a:r>
          </a:p>
          <a:p>
            <a:pPr>
              <a:buFont typeface="Wingdings" pitchFamily="2" charset="2"/>
              <a:buChar char="ü"/>
            </a:pPr>
            <a:endParaRPr lang="ru-RU" b="1"/>
          </a:p>
          <a:p>
            <a:pPr>
              <a:buFont typeface="Wingdings" pitchFamily="2" charset="2"/>
              <a:buChar char="ü"/>
            </a:pPr>
            <a:r>
              <a:rPr lang="ru-RU" b="1"/>
              <a:t> ВЫТАПТЫВАНИЕ И ВЫЕДАНИЕ СКУДЕЮЩИХ ПАСТБИЩ</a:t>
            </a:r>
          </a:p>
          <a:p>
            <a:pPr>
              <a:buFont typeface="Wingdings" pitchFamily="2" charset="2"/>
              <a:buChar char="ü"/>
            </a:pPr>
            <a:endParaRPr lang="ru-RU" b="1"/>
          </a:p>
          <a:p>
            <a:pPr>
              <a:buFont typeface="Wingdings" pitchFamily="2" charset="2"/>
              <a:buChar char="ü"/>
            </a:pPr>
            <a:r>
              <a:rPr lang="ru-RU" b="1"/>
              <a:t> УГРОЖАЮЩЕЕ РАЗРАСТАНИЕ ПУСТЫНЬ</a:t>
            </a:r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pic>
        <p:nvPicPr>
          <p:cNvPr id="5127" name="Picture 7" descr="C:\Users\Швачко Н В\Desktop\46559757_Tuniskaya_pustuyny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5" y="4500563"/>
            <a:ext cx="250031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C:\Users\Швачко Н В\Desktop\462844_1085316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C:\Users\Швачко Н В\Desktop\1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429125"/>
            <a:ext cx="3000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Географические открытия в новые земли</a:t>
            </a:r>
            <a:endParaRPr lang="ru-RU" dirty="0"/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00063" y="2000250"/>
            <a:ext cx="8286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/>
              <a:t> исчезли леса</a:t>
            </a:r>
          </a:p>
          <a:p>
            <a:pPr>
              <a:buFont typeface="Wingdings" pitchFamily="2" charset="2"/>
              <a:buChar char="ü"/>
            </a:pPr>
            <a:r>
              <a:rPr lang="ru-RU" sz="2800"/>
              <a:t> перестали существовать уникальные виды растений  </a:t>
            </a:r>
          </a:p>
          <a:p>
            <a:pPr>
              <a:buFont typeface="Wingdings" pitchFamily="2" charset="2"/>
              <a:buChar char="ü"/>
            </a:pPr>
            <a:r>
              <a:rPr lang="ru-RU" sz="2800"/>
              <a:t>   и животных</a:t>
            </a:r>
          </a:p>
          <a:p>
            <a:pPr>
              <a:buFont typeface="Wingdings" pitchFamily="2" charset="2"/>
              <a:buChar char="ü"/>
            </a:pPr>
            <a:r>
              <a:rPr lang="ru-RU" sz="2800"/>
              <a:t> приспособились к жизни сорняки и вредители</a:t>
            </a:r>
          </a:p>
        </p:txBody>
      </p:sp>
      <p:pic>
        <p:nvPicPr>
          <p:cNvPr id="4" name="Picture 4" descr="C:\Users\Швачко Н В\Desktop\img_yZB5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286250"/>
            <a:ext cx="3175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Швачко Н В\Desktop\bu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0438" y="4214813"/>
            <a:ext cx="25527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Швачко Н В\Desktop\dimianka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4286250"/>
            <a:ext cx="264318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64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РАЗВИТИЕ</a:t>
            </a:r>
            <a:br>
              <a:rPr lang="ru-RU" sz="3600" dirty="0" smtClean="0"/>
            </a:br>
            <a:r>
              <a:rPr lang="ru-RU" sz="3600" dirty="0" smtClean="0"/>
              <a:t> НАУКИ И ПРОМЫШЛЕННОСТИ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85750" y="1773238"/>
            <a:ext cx="86439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/>
              <a:t> ПОЯВЛЕНИЕ ЯДОХИМИКАТОВ, СТИРАЛЬНОГО ПОРОШКА, ЛАКА,  </a:t>
            </a:r>
          </a:p>
          <a:p>
            <a:r>
              <a:rPr lang="ru-RU" b="1"/>
              <a:t>    КРАСКИ</a:t>
            </a:r>
          </a:p>
          <a:p>
            <a:pPr>
              <a:buFont typeface="Wingdings" pitchFamily="2" charset="2"/>
              <a:buChar char="ü"/>
            </a:pPr>
            <a:endParaRPr lang="ru-RU" b="1"/>
          </a:p>
          <a:p>
            <a:pPr>
              <a:buFont typeface="Wingdings" pitchFamily="2" charset="2"/>
              <a:buChar char="ü"/>
            </a:pPr>
            <a:r>
              <a:rPr lang="ru-RU" b="1"/>
              <a:t> ИЗГОТОВЛЕНИЕ ПЛАСТИКОВЫХ ПАКЕТОВ, СТЕКЛА</a:t>
            </a:r>
          </a:p>
          <a:p>
            <a:pPr>
              <a:buFont typeface="Wingdings" pitchFamily="2" charset="2"/>
              <a:buChar char="ü"/>
            </a:pPr>
            <a:endParaRPr lang="ru-RU" b="1"/>
          </a:p>
          <a:p>
            <a:pPr>
              <a:buFont typeface="Wingdings" pitchFamily="2" charset="2"/>
              <a:buChar char="ü"/>
            </a:pPr>
            <a:r>
              <a:rPr lang="ru-RU" b="1"/>
              <a:t> ПОЛУЧЕНИЕ РАДИОАКТИВНЫХ ВЕЩЕСТВ</a:t>
            </a:r>
          </a:p>
          <a:p>
            <a:pPr>
              <a:buFontTx/>
              <a:buChar char="•"/>
            </a:pPr>
            <a:endParaRPr lang="ru-RU" b="1"/>
          </a:p>
          <a:p>
            <a:endParaRPr lang="ru-RU" b="1"/>
          </a:p>
          <a:p>
            <a:pPr>
              <a:buFontTx/>
              <a:buChar char="•"/>
            </a:pPr>
            <a:endParaRPr lang="ru-RU" b="1"/>
          </a:p>
          <a:p>
            <a:pPr>
              <a:buFontTx/>
              <a:buChar char="•"/>
            </a:pPr>
            <a:endParaRPr lang="ru-RU" b="1"/>
          </a:p>
        </p:txBody>
      </p:sp>
      <p:pic>
        <p:nvPicPr>
          <p:cNvPr id="7173" name="Picture 5" descr="C:\Users\Швачко Н В\Desktop\0_f790_f4b8be8c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5" y="3929063"/>
            <a:ext cx="284956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C:\Users\Швачко Н В\Desktop\gogreen-main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3714750"/>
            <a:ext cx="29289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C:\Users\Швачко Н В\Desktop\usor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3500438"/>
            <a:ext cx="2786062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7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333375"/>
            <a:ext cx="8353425" cy="575945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ЧТОБЫ</a:t>
            </a:r>
            <a:br>
              <a:rPr lang="ru-RU" sz="4800" smtClean="0"/>
            </a:br>
            <a:r>
              <a:rPr lang="ru-RU" sz="4800" smtClean="0"/>
              <a:t> НЕ ИСЧЕЗНУТЬ </a:t>
            </a:r>
            <a:br>
              <a:rPr lang="ru-RU" sz="4800" smtClean="0"/>
            </a:br>
            <a:r>
              <a:rPr lang="ru-RU" sz="4800" smtClean="0"/>
              <a:t>С ЛИЦА</a:t>
            </a:r>
            <a:br>
              <a:rPr lang="ru-RU" sz="4800" smtClean="0"/>
            </a:br>
            <a:r>
              <a:rPr lang="ru-RU" sz="4800" smtClean="0"/>
              <a:t> ЗЕМЛИ</a:t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>
                <a:solidFill>
                  <a:srgbClr val="FF0000"/>
                </a:solidFill>
              </a:rPr>
              <a:t>ЛЮДИ ДОЛЖНЫ:</a:t>
            </a:r>
            <a:r>
              <a:rPr lang="ru-RU" sz="4800" smtClean="0"/>
              <a:t/>
            </a:r>
            <a:br>
              <a:rPr lang="ru-RU" sz="4800" smtClean="0"/>
            </a:br>
            <a:endParaRPr lang="ru-RU" sz="4800" smtClean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50825" y="428625"/>
            <a:ext cx="88931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/>
              <a:t>СОХРАНИТЬ ВСЁ ЖИВОЕ НА ПЛАНЕТЕ</a:t>
            </a:r>
          </a:p>
          <a:p>
            <a:pPr>
              <a:buFont typeface="Wingdings" pitchFamily="2" charset="2"/>
              <a:buChar char="ü"/>
            </a:pPr>
            <a:endParaRPr lang="ru-RU" sz="2400" b="1"/>
          </a:p>
          <a:p>
            <a:pPr>
              <a:buFont typeface="Wingdings" pitchFamily="2" charset="2"/>
              <a:buChar char="ü"/>
            </a:pPr>
            <a:r>
              <a:rPr lang="ru-RU" sz="2400" b="1"/>
              <a:t>БОРОТЬСЯ С УНИЧТОЖЕНИЕМ ЛЕСОВ</a:t>
            </a:r>
          </a:p>
          <a:p>
            <a:pPr>
              <a:buFont typeface="Wingdings" pitchFamily="2" charset="2"/>
              <a:buChar char="ü"/>
            </a:pPr>
            <a:endParaRPr lang="ru-RU" sz="2400" b="1"/>
          </a:p>
          <a:p>
            <a:pPr>
              <a:buFont typeface="Wingdings" pitchFamily="2" charset="2"/>
              <a:buChar char="ü"/>
            </a:pPr>
            <a:r>
              <a:rPr lang="ru-RU" sz="2400" b="1"/>
              <a:t>ОСТАНОВИТЬ НАСТУПЛЕНИЕ  </a:t>
            </a:r>
          </a:p>
          <a:p>
            <a:r>
              <a:rPr lang="ru-RU" sz="2400" b="1"/>
              <a:t>   ПУСТЫНЬ</a:t>
            </a:r>
          </a:p>
          <a:p>
            <a:pPr>
              <a:buFont typeface="Wingdings" pitchFamily="2" charset="2"/>
              <a:buChar char="ü"/>
            </a:pPr>
            <a:endParaRPr lang="ru-RU" sz="2400" b="1"/>
          </a:p>
          <a:p>
            <a:pPr>
              <a:buFont typeface="Wingdings" pitchFamily="2" charset="2"/>
              <a:buChar char="ü"/>
            </a:pPr>
            <a:r>
              <a:rPr lang="ru-RU" sz="2400" b="1"/>
              <a:t>ЗАЩИТИТЬ ПЛАНЕТУ ОТ  ВСЕХ ВИДОВ      </a:t>
            </a:r>
          </a:p>
          <a:p>
            <a:r>
              <a:rPr lang="ru-RU" sz="2400" b="1"/>
              <a:t>   ЗАГРЯЗНЕНИЙ</a:t>
            </a:r>
          </a:p>
        </p:txBody>
      </p:sp>
      <p:pic>
        <p:nvPicPr>
          <p:cNvPr id="9219" name="Picture 3" descr="C:\Users\Швачко Н В\Desktop\S_O_S_Campaign_Issue_01_by_dreaminb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3429000"/>
            <a:ext cx="3071812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42875"/>
            <a:ext cx="8713787" cy="1785938"/>
          </a:xfrm>
          <a:solidFill>
            <a:srgbClr val="4D4D4D"/>
          </a:solidFill>
        </p:spPr>
        <p:txBody>
          <a:bodyPr/>
          <a:lstStyle/>
          <a:p>
            <a:pPr eaLnBrk="1" hangingPunct="1">
              <a:defRPr/>
            </a:pPr>
            <a:r>
              <a:rPr lang="ru-RU" b="0" dirty="0" smtClean="0"/>
              <a:t>ТРИ «ПОДАРКА» ЧЕЛОВЕКА</a:t>
            </a:r>
            <a:br>
              <a:rPr lang="ru-RU" b="0" dirty="0" smtClean="0"/>
            </a:br>
            <a:r>
              <a:rPr lang="ru-RU" b="0" dirty="0" smtClean="0"/>
              <a:t> САМОМУ СЕБЕ </a:t>
            </a:r>
            <a:br>
              <a:rPr lang="ru-RU" b="0" dirty="0" smtClean="0"/>
            </a:br>
            <a:r>
              <a:rPr lang="ru-RU" b="0" dirty="0" smtClean="0"/>
              <a:t>И СВОЕЙ ПЛАНЕТЕ</a:t>
            </a:r>
          </a:p>
        </p:txBody>
      </p:sp>
      <p:pic>
        <p:nvPicPr>
          <p:cNvPr id="8195" name="Picture 3" descr="C:\Users\Швачко Н В\Desktop\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25"/>
            <a:ext cx="33575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Users\Швачко Н В\Desktop\497f4bc5ce9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724400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Users\Швачко Н В\Desktop\Help_It_by_kaneda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143125"/>
            <a:ext cx="2843212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:\Users\Швачко Н В\Desktop\aec96af4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2190750"/>
            <a:ext cx="254793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33375"/>
            <a:ext cx="58864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267</TotalTime>
  <Words>129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Garamond</vt:lpstr>
      <vt:lpstr>Arial</vt:lpstr>
      <vt:lpstr>Calibri</vt:lpstr>
      <vt:lpstr>Wingdings</vt:lpstr>
      <vt:lpstr>Сотрудничество</vt:lpstr>
      <vt:lpstr>КАК   ЧЕЛОВЕК ИЗМЕНИЛ   ЗЕМЛЮ</vt:lpstr>
      <vt:lpstr>ДРЕВНИЙ ЧЕЛОВЕК</vt:lpstr>
      <vt:lpstr>Изменения на Земле, вызванные развитием сельского хозяйства</vt:lpstr>
      <vt:lpstr>Географические открытия в новые земли</vt:lpstr>
      <vt:lpstr>РАЗВИТИЕ  НАУКИ И ПРОМЫШЛЕННОСТИ</vt:lpstr>
      <vt:lpstr>ЧТОБЫ  НЕ ИСЧЕЗНУТЬ  С ЛИЦА  ЗЕМЛИ  ЛЮДИ ДОЛЖНЫ: </vt:lpstr>
      <vt:lpstr>Слайд 7</vt:lpstr>
      <vt:lpstr>ТРИ «ПОДАРКА» ЧЕЛОВЕКА  САМОМУ СЕБЕ  И СВОЕЙ ПЛАНЕТЕ</vt:lpstr>
      <vt:lpstr>Слайд 9</vt:lpstr>
      <vt:lpstr>Слайд 10</vt:lpstr>
      <vt:lpstr>Слайд 11</vt:lpstr>
    </vt:vector>
  </TitlesOfParts>
  <Company>уа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ЧЕЛОВЕК ИЗМЕНИЛ ЗЕМЛЮ</dc:title>
  <dc:creator>уа</dc:creator>
  <cp:lastModifiedBy>Алекс</cp:lastModifiedBy>
  <cp:revision>28</cp:revision>
  <dcterms:created xsi:type="dcterms:W3CDTF">2007-10-23T17:37:00Z</dcterms:created>
  <dcterms:modified xsi:type="dcterms:W3CDTF">2012-09-09T14:53:15Z</dcterms:modified>
</cp:coreProperties>
</file>