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C4F"/>
    <a:srgbClr val="EF5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10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089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421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095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33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888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996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548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40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99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26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BBCE-249E-B449-A1F7-8B30A7B1CCA3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887A-2EBA-C646-969F-61D46B7DC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889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9828" y="407963"/>
            <a:ext cx="8496885" cy="1997611"/>
          </a:xfrm>
        </p:spPr>
        <p:txBody>
          <a:bodyPr>
            <a:normAutofit/>
          </a:bodyPr>
          <a:lstStyle/>
          <a:p>
            <a:r>
              <a:rPr lang="ru-RU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  <a:t>ВОЗДУХ  - </a:t>
            </a:r>
            <a:br>
              <a:rPr lang="ru-RU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</a:br>
            <a:r>
              <a:rPr lang="ru-RU" sz="60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  <a:t>                </a:t>
            </a:r>
            <a:r>
              <a:rPr lang="ru-RU" sz="31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/>
                <a:cs typeface="Times New Roman"/>
              </a:rPr>
              <a:t>наш невидимый друг.</a:t>
            </a:r>
            <a:endParaRPr lang="ru-RU" sz="3100" b="1" i="1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22313" y="5809957"/>
            <a:ext cx="7772400" cy="80185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FFFF00"/>
                </a:solidFill>
              </a:rPr>
              <a:t>Презентация Федоровой Светланы Владимировны </a:t>
            </a:r>
          </a:p>
          <a:p>
            <a:pPr algn="r"/>
            <a:r>
              <a:rPr lang="ru-RU" dirty="0" smtClean="0">
                <a:solidFill>
                  <a:srgbClr val="FFFF00"/>
                </a:solidFill>
              </a:rPr>
              <a:t>учителя ГБОУ СОШ №127 Красногвардейского района СПб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4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5" y="7429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людям и животным, заводам и машинам  - всем нужен воздух. Почему же на земле его не становится меньше?</a:t>
            </a:r>
          </a:p>
          <a:p>
            <a:r>
              <a:rPr lang="ru-RU" dirty="0" smtClean="0">
                <a:solidFill>
                  <a:srgbClr val="FF0C4F"/>
                </a:solidFill>
              </a:rPr>
              <a:t>Потому </a:t>
            </a:r>
            <a:r>
              <a:rPr lang="ru-RU" dirty="0">
                <a:solidFill>
                  <a:srgbClr val="FF0C4F"/>
                </a:solidFill>
              </a:rPr>
              <a:t>что на Земле есть зеленые растения. Человек дышит кислородом, а выдыхает углекислый газ. А растения как бы дышат углекислым газом, а выдыхают кислород, который необходим людям и животным.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31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Загрязнение воздуха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Изображение 3" descr="6a0120a57621f2970b0120a686ff3d970b-800w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26" y="3333750"/>
            <a:ext cx="3524250" cy="35242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городах </a:t>
            </a:r>
            <a:r>
              <a:rPr lang="ru-RU" dirty="0">
                <a:solidFill>
                  <a:srgbClr val="FF0000"/>
                </a:solidFill>
              </a:rPr>
              <a:t>строится много заводов. Из их труб в воздух поднимается дым, в котором много пыли ядовитых веществ, вредных для здоровья всех живых существ.</a:t>
            </a:r>
          </a:p>
          <a:p>
            <a:r>
              <a:rPr lang="ru-RU" dirty="0">
                <a:solidFill>
                  <a:srgbClr val="FF0000"/>
                </a:solidFill>
              </a:rPr>
              <a:t>Выхлопные газы автомашин так же загрязняют воздух.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2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Помощь воздуху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C4F"/>
                </a:solidFill>
              </a:rPr>
              <a:t>Что же делаю люди, чтобы воздух был чистым?</a:t>
            </a:r>
          </a:p>
          <a:p>
            <a:r>
              <a:rPr lang="ru-RU" dirty="0" smtClean="0">
                <a:solidFill>
                  <a:srgbClr val="FF0C4F"/>
                </a:solidFill>
              </a:rPr>
              <a:t>На </a:t>
            </a:r>
            <a:r>
              <a:rPr lang="ru-RU" dirty="0">
                <a:solidFill>
                  <a:srgbClr val="FF0C4F"/>
                </a:solidFill>
              </a:rPr>
              <a:t>заводах работают установки, которые улавливают пыль и ядовитые газы. Ученые разрабатывают новые машины, которые не будут загрязнять воздух..</a:t>
            </a:r>
          </a:p>
          <a:p>
            <a:r>
              <a:rPr lang="ru-RU" dirty="0">
                <a:solidFill>
                  <a:srgbClr val="FF0C4F"/>
                </a:solidFill>
              </a:rPr>
              <a:t>А главным очистителем воздуха являются зеленые насаждения. Вот почему так легко дышится в лесу.</a:t>
            </a:r>
          </a:p>
          <a:p>
            <a:r>
              <a:rPr lang="ru-RU" dirty="0">
                <a:solidFill>
                  <a:srgbClr val="FF0C4F"/>
                </a:solidFill>
              </a:rPr>
              <a:t>Один только тополь выделяет кислорода столько, сколько 3 липы, 7 елей, 4 осины.</a:t>
            </a:r>
          </a:p>
          <a:p>
            <a:endParaRPr lang="ru-RU" dirty="0">
              <a:solidFill>
                <a:srgbClr val="FF0C4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9075" y="2497138"/>
            <a:ext cx="4480675" cy="1200329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>
            <a:bevelT/>
          </a:sp3d>
        </p:spPr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КОНЕЦ</a:t>
            </a:r>
            <a:r>
              <a:rPr lang="ru-RU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  <a:endParaRPr lang="ru-RU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02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Отгадайте загадку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6325" y="1727200"/>
            <a:ext cx="395605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CCFFCC"/>
                </a:solidFill>
              </a:rPr>
              <a:t>Он – прозрачный невидимка,</a:t>
            </a:r>
          </a:p>
          <a:p>
            <a:r>
              <a:rPr lang="ru-RU" dirty="0">
                <a:solidFill>
                  <a:srgbClr val="CCFFCC"/>
                </a:solidFill>
              </a:rPr>
              <a:t>Легкий и бесцветный газ.</a:t>
            </a:r>
          </a:p>
          <a:p>
            <a:r>
              <a:rPr lang="ru-RU" dirty="0">
                <a:solidFill>
                  <a:srgbClr val="CCFFCC"/>
                </a:solidFill>
              </a:rPr>
              <a:t>Невесомою косынкой</a:t>
            </a:r>
          </a:p>
          <a:p>
            <a:r>
              <a:rPr lang="ru-RU" dirty="0">
                <a:solidFill>
                  <a:srgbClr val="CCFFCC"/>
                </a:solidFill>
              </a:rPr>
              <a:t>Он окутывает нас.</a:t>
            </a:r>
          </a:p>
          <a:p>
            <a:r>
              <a:rPr lang="ru-RU" dirty="0">
                <a:solidFill>
                  <a:srgbClr val="CCFFCC"/>
                </a:solidFill>
              </a:rPr>
              <a:t>Он в лесу – густой, душистый,</a:t>
            </a:r>
          </a:p>
          <a:p>
            <a:r>
              <a:rPr lang="ru-RU" dirty="0">
                <a:solidFill>
                  <a:srgbClr val="CCFFCC"/>
                </a:solidFill>
              </a:rPr>
              <a:t>Пахнет свежестью смолистой,</a:t>
            </a:r>
          </a:p>
          <a:p>
            <a:r>
              <a:rPr lang="ru-RU" dirty="0">
                <a:solidFill>
                  <a:srgbClr val="CCFFCC"/>
                </a:solidFill>
              </a:rPr>
              <a:t>Пахнет дубом и сосной.</a:t>
            </a:r>
          </a:p>
          <a:p>
            <a:r>
              <a:rPr lang="ru-RU" dirty="0">
                <a:solidFill>
                  <a:srgbClr val="CCFFCC"/>
                </a:solidFill>
              </a:rPr>
              <a:t>Летом он бывает тёплым,</a:t>
            </a:r>
          </a:p>
          <a:p>
            <a:r>
              <a:rPr lang="ru-RU" dirty="0">
                <a:solidFill>
                  <a:srgbClr val="CCFFCC"/>
                </a:solidFill>
              </a:rPr>
              <a:t>Веет холодом зимой,</a:t>
            </a:r>
          </a:p>
          <a:p>
            <a:r>
              <a:rPr lang="ru-RU" dirty="0">
                <a:solidFill>
                  <a:srgbClr val="CCFFCC"/>
                </a:solidFill>
              </a:rPr>
              <a:t>Когда иней красит стекла</a:t>
            </a:r>
          </a:p>
          <a:p>
            <a:r>
              <a:rPr lang="ru-RU" dirty="0">
                <a:solidFill>
                  <a:srgbClr val="CCFFCC"/>
                </a:solidFill>
              </a:rPr>
              <a:t>И лежит на них каймой,</a:t>
            </a:r>
          </a:p>
          <a:p>
            <a:r>
              <a:rPr lang="ru-RU" dirty="0">
                <a:solidFill>
                  <a:srgbClr val="CCFFCC"/>
                </a:solidFill>
              </a:rPr>
              <a:t>Мы о нём не говорим.</a:t>
            </a:r>
          </a:p>
          <a:p>
            <a:r>
              <a:rPr lang="ru-RU" dirty="0">
                <a:solidFill>
                  <a:srgbClr val="CCFFCC"/>
                </a:solidFill>
              </a:rPr>
              <a:t>Просто мы его вдыхаем –</a:t>
            </a:r>
          </a:p>
          <a:p>
            <a:r>
              <a:rPr lang="ru-RU" dirty="0">
                <a:solidFill>
                  <a:srgbClr val="CCFFCC"/>
                </a:solidFill>
              </a:rPr>
              <a:t>Он ведь нам необходим!</a:t>
            </a:r>
          </a:p>
          <a:p>
            <a:endParaRPr lang="ru-RU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84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Что такое воздух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4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C4F"/>
                </a:solidFill>
              </a:rPr>
              <a:t>Речь шла о воздушном океане.</a:t>
            </a:r>
          </a:p>
          <a:p>
            <a:r>
              <a:rPr lang="ru-RU" dirty="0">
                <a:solidFill>
                  <a:srgbClr val="FF0C4F"/>
                </a:solidFill>
              </a:rPr>
              <a:t>Воздух, окружающий нашу Землю – это ее удивительная  «рубашка». В такой «рубашке» наша планета не перегревается от солнца. </a:t>
            </a:r>
          </a:p>
          <a:p>
            <a:r>
              <a:rPr lang="ru-RU" dirty="0">
                <a:solidFill>
                  <a:srgbClr val="FF0C4F"/>
                </a:solidFill>
              </a:rPr>
              <a:t>Воздух, окружающий нашу Землю, выполняет очень важную работу – следит за климатом на нашей планете. Чтобы за осенью наступала зима, а за зимой весна и лето.</a:t>
            </a:r>
          </a:p>
          <a:p>
            <a:r>
              <a:rPr lang="ru-RU" dirty="0">
                <a:solidFill>
                  <a:srgbClr val="FF0C4F"/>
                </a:solidFill>
              </a:rPr>
              <a:t>Как только не называют воздух: воздушная оболочка, воздушный океан, </a:t>
            </a:r>
            <a:r>
              <a:rPr lang="ru-RU" dirty="0" smtClean="0">
                <a:solidFill>
                  <a:srgbClr val="FF0C4F"/>
                </a:solidFill>
              </a:rPr>
              <a:t>атмосфера</a:t>
            </a:r>
            <a:endParaRPr lang="ru-RU" dirty="0">
              <a:solidFill>
                <a:srgbClr val="FF0C4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0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487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чего состоит воздух ?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Воздух – это смесь газов. Азота в воздухе больше всего, кислорода поменьше, а углекислого газа – совсем мало.</a:t>
            </a:r>
          </a:p>
        </p:txBody>
      </p:sp>
      <p:pic>
        <p:nvPicPr>
          <p:cNvPr id="4" name="Изображение 3" descr="logo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524250"/>
            <a:ext cx="5914894" cy="2714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26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Значение воздуха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0C4F"/>
                </a:solidFill>
              </a:rPr>
              <a:t>Мы привыкли называть воздушный океан – небом.</a:t>
            </a:r>
            <a:br>
              <a:rPr lang="ru-RU" dirty="0">
                <a:solidFill>
                  <a:srgbClr val="FF0C4F"/>
                </a:solidFill>
              </a:rPr>
            </a:br>
            <a:r>
              <a:rPr lang="ru-RU" dirty="0">
                <a:solidFill>
                  <a:srgbClr val="FF0C4F"/>
                </a:solidFill>
              </a:rPr>
              <a:t>Голубое небо – это толстый слой воздуха, освещенный солнцем. Если бы Земля не была окружена воздухом, мы видели бы на черном небе огненный диск Солнца. </a:t>
            </a:r>
          </a:p>
          <a:p>
            <a:r>
              <a:rPr lang="ru-RU" dirty="0">
                <a:solidFill>
                  <a:srgbClr val="FF0C4F"/>
                </a:solidFill>
              </a:rPr>
              <a:t>Воздушный океан очень важен для жизни. Потому что воздухом дышат люди, звери, птицы и растения – все живое на Земле.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88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Свойства воздуха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36925" cy="244792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C4F"/>
                </a:solidFill>
              </a:rPr>
              <a:t>Не имеет запаха</a:t>
            </a:r>
          </a:p>
          <a:p>
            <a:r>
              <a:rPr lang="ru-RU" dirty="0" smtClean="0">
                <a:solidFill>
                  <a:srgbClr val="FF0C4F"/>
                </a:solidFill>
              </a:rPr>
              <a:t>Не имеет формы</a:t>
            </a:r>
          </a:p>
          <a:p>
            <a:r>
              <a:rPr lang="ru-RU" dirty="0" smtClean="0">
                <a:solidFill>
                  <a:srgbClr val="FF0C4F"/>
                </a:solidFill>
              </a:rPr>
              <a:t>Не имеет цвета</a:t>
            </a:r>
          </a:p>
          <a:p>
            <a:r>
              <a:rPr lang="ru-RU" dirty="0" smtClean="0">
                <a:solidFill>
                  <a:srgbClr val="FF0C4F"/>
                </a:solidFill>
              </a:rPr>
              <a:t>Не имеет вкуса</a:t>
            </a:r>
          </a:p>
          <a:p>
            <a:endParaRPr lang="ru-RU" dirty="0">
              <a:solidFill>
                <a:srgbClr val="FF0C4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375" y="5175250"/>
            <a:ext cx="69691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C4F"/>
                </a:solidFill>
              </a:rPr>
              <a:t>Мы не можем почувствовать воздух , но мы не можем без него жить 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89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Ветер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1600201"/>
            <a:ext cx="5607050" cy="3448050"/>
          </a:xfrm>
        </p:spPr>
        <p:txBody>
          <a:bodyPr/>
          <a:lstStyle/>
          <a:p>
            <a:r>
              <a:rPr lang="ru-RU" sz="2400" dirty="0">
                <a:solidFill>
                  <a:srgbClr val="FF0C4F"/>
                </a:solidFill>
              </a:rPr>
              <a:t>Земля  в разных местах по-разному нагревается солнцем. От земли нагревается и воздух. </a:t>
            </a:r>
          </a:p>
          <a:p>
            <a:r>
              <a:rPr lang="ru-RU" sz="2400" dirty="0">
                <a:solidFill>
                  <a:srgbClr val="FF0C4F"/>
                </a:solidFill>
              </a:rPr>
              <a:t>Теплый воздух легче холодного. </a:t>
            </a:r>
          </a:p>
          <a:p>
            <a:r>
              <a:rPr lang="ru-RU" sz="2400" dirty="0">
                <a:solidFill>
                  <a:srgbClr val="FF0C4F"/>
                </a:solidFill>
              </a:rPr>
              <a:t>Теплый воздух поднимается вверх. А холодный воздух опускается на его место. Вот и возникает ветер. Значит ветер – это движение воздуха.</a:t>
            </a:r>
          </a:p>
          <a:p>
            <a:endParaRPr lang="ru-RU" dirty="0"/>
          </a:p>
        </p:txBody>
      </p:sp>
      <p:pic>
        <p:nvPicPr>
          <p:cNvPr id="4" name="Изображение 3" descr="hohmodrom_ve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926" y="1941327"/>
            <a:ext cx="3525724" cy="29164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00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Теплый воздух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Изображение 3" descr="ball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1712382"/>
            <a:ext cx="2374900" cy="343041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854700" cy="4525963"/>
          </a:xfrm>
        </p:spPr>
        <p:txBody>
          <a:bodyPr/>
          <a:lstStyle/>
          <a:p>
            <a:r>
              <a:rPr lang="ru-RU" dirty="0" smtClean="0">
                <a:solidFill>
                  <a:srgbClr val="FF0C4F"/>
                </a:solidFill>
              </a:rPr>
              <a:t>Люди заметили , что теплый воздух поднимается вверх.</a:t>
            </a:r>
          </a:p>
          <a:p>
            <a:r>
              <a:rPr lang="ru-RU" dirty="0" smtClean="0">
                <a:solidFill>
                  <a:srgbClr val="FF0C4F"/>
                </a:solidFill>
              </a:rPr>
              <a:t> Это легко заметить , когда дым поднимается из трубы</a:t>
            </a:r>
          </a:p>
          <a:p>
            <a:r>
              <a:rPr lang="ru-RU" dirty="0" smtClean="0">
                <a:solidFill>
                  <a:srgbClr val="FF0C4F"/>
                </a:solidFill>
              </a:rPr>
              <a:t>Узнав это люди изобрели воздушный шар</a:t>
            </a:r>
            <a:endParaRPr lang="ru-RU" dirty="0">
              <a:solidFill>
                <a:srgbClr val="FF0C4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4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Воздух сохраняет тепло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Почему звери к зиме надевают тёплые пушистые шубки?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пушистых шубках между ворсинками больше воздуха, который сохраняет тепло.</a:t>
            </a:r>
          </a:p>
          <a:p>
            <a:r>
              <a:rPr lang="ru-RU" dirty="0">
                <a:solidFill>
                  <a:srgbClr val="FF0000"/>
                </a:solidFill>
              </a:rPr>
              <a:t>Почему звери и птицы в сильный холод прячутся в снег?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Хоть </a:t>
            </a:r>
            <a:r>
              <a:rPr lang="ru-RU" dirty="0">
                <a:solidFill>
                  <a:srgbClr val="FF0000"/>
                </a:solidFill>
              </a:rPr>
              <a:t>снег и холодный, но между снежинками есть воздух. Этот воздух и защищает животных от холода.</a:t>
            </a:r>
          </a:p>
          <a:p>
            <a:r>
              <a:rPr lang="ru-RU" dirty="0">
                <a:solidFill>
                  <a:srgbClr val="FF0000"/>
                </a:solidFill>
              </a:rPr>
              <a:t>Значит, воздух обладает ещё одним полезным </a:t>
            </a:r>
            <a:r>
              <a:rPr lang="ru-RU" b="1" dirty="0">
                <a:solidFill>
                  <a:srgbClr val="FF0000"/>
                </a:solidFill>
              </a:rPr>
              <a:t>свойством – сохранять тепло.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Поэтому в домах делают двойные рамы.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4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384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ВОЗДУХ  -                  наш невидимый друг.</vt:lpstr>
      <vt:lpstr>Отгадайте загадку</vt:lpstr>
      <vt:lpstr>Что такое воздух</vt:lpstr>
      <vt:lpstr>Из чего состоит воздух ? </vt:lpstr>
      <vt:lpstr>Значение воздуха</vt:lpstr>
      <vt:lpstr>Свойства воздуха</vt:lpstr>
      <vt:lpstr>Ветер</vt:lpstr>
      <vt:lpstr>Теплый воздух</vt:lpstr>
      <vt:lpstr>Воздух сохраняет тепло</vt:lpstr>
      <vt:lpstr>Слайд 10</vt:lpstr>
      <vt:lpstr>Загрязнение воздуха</vt:lpstr>
      <vt:lpstr>Помощь воздуху</vt:lpstr>
      <vt:lpstr>Слайд 13</vt:lpstr>
    </vt:vector>
  </TitlesOfParts>
  <Company>bounch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ВОЗДУХ</dc:title>
  <dc:creator>wolfik селезнев</dc:creator>
  <cp:lastModifiedBy>Светлана</cp:lastModifiedBy>
  <cp:revision>10</cp:revision>
  <dcterms:created xsi:type="dcterms:W3CDTF">2011-11-06T11:41:37Z</dcterms:created>
  <dcterms:modified xsi:type="dcterms:W3CDTF">2012-09-15T10:59:21Z</dcterms:modified>
</cp:coreProperties>
</file>