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4" r:id="rId4"/>
    <p:sldId id="262" r:id="rId5"/>
    <p:sldId id="263" r:id="rId6"/>
    <p:sldId id="259" r:id="rId7"/>
    <p:sldId id="260" r:id="rId8"/>
    <p:sldId id="268" r:id="rId9"/>
    <p:sldId id="265" r:id="rId10"/>
    <p:sldId id="266" r:id="rId11"/>
    <p:sldId id="267" r:id="rId12"/>
    <p:sldId id="269" r:id="rId13"/>
    <p:sldId id="270" r:id="rId14"/>
    <p:sldId id="271" r:id="rId15"/>
    <p:sldId id="25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C7CB-7D6A-4C79-8879-6902E2F710FB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E7C6F-FA47-4ADD-8A60-B3E59E5BC3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C2F2-A6C8-4CC0-9865-6CB7F9FDAB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4C2F2-A6C8-4CC0-9865-6CB7F9FDAB2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email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2E8892-E574-4AF8-9F9D-214C37510BAA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396652-BB17-4401-9A6D-0A4CDEE1C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oseidon.travel/tourist_encyclopedia/istoriya_mira/377/index.html" TargetMode="External"/><Relationship Id="rId13" Type="http://schemas.openxmlformats.org/officeDocument/2006/relationships/hyperlink" Target="http://ru.wikipedia.org/wiki/%D0%A2%D0%B8%D0%B3%D1%80" TargetMode="External"/><Relationship Id="rId3" Type="http://schemas.openxmlformats.org/officeDocument/2006/relationships/hyperlink" Target="http://wsbs-msu.ru/doc/view.php?ID=221" TargetMode="External"/><Relationship Id="rId7" Type="http://schemas.openxmlformats.org/officeDocument/2006/relationships/hyperlink" Target="http://udivit-sozdaniy.livejournal.com/38974.html" TargetMode="External"/><Relationship Id="rId12" Type="http://schemas.openxmlformats.org/officeDocument/2006/relationships/hyperlink" Target="http://www.zoopicture.ru/tigers/" TargetMode="External"/><Relationship Id="rId2" Type="http://schemas.openxmlformats.org/officeDocument/2006/relationships/hyperlink" Target="http://www.floranimal.ru/pages/animal/t/3688.html" TargetMode="External"/><Relationship Id="rId16" Type="http://schemas.openxmlformats.org/officeDocument/2006/relationships/hyperlink" Target="http://claw.ru/a-children/animals/jivnosty/048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redsea.ru/chernopyatnistaya-koshachya-akula-236" TargetMode="External"/><Relationship Id="rId11" Type="http://schemas.openxmlformats.org/officeDocument/2006/relationships/hyperlink" Target="http://kimmeria.com/crimea/black_sea_27.htm" TargetMode="External"/><Relationship Id="rId5" Type="http://schemas.openxmlformats.org/officeDocument/2006/relationships/hyperlink" Target="http://2002.vernadsky.info/raboty/e3/w02171.htm" TargetMode="External"/><Relationship Id="rId15" Type="http://schemas.openxmlformats.org/officeDocument/2006/relationships/hyperlink" Target="http://rewalls.com/animals/11042-manul-koshachi-xishhniki.html" TargetMode="External"/><Relationship Id="rId10" Type="http://schemas.openxmlformats.org/officeDocument/2006/relationships/hyperlink" Target="http://animalworld.com.ua/akva/news_377" TargetMode="External"/><Relationship Id="rId4" Type="http://schemas.openxmlformats.org/officeDocument/2006/relationships/hyperlink" Target="http://zoology.edu.ru/catalog.asp?cat_ob_no=14182&amp;ob_no=13742" TargetMode="External"/><Relationship Id="rId9" Type="http://schemas.openxmlformats.org/officeDocument/2006/relationships/hyperlink" Target="http://foto-cvetov.com/oduvanchiki-fotografii.htm" TargetMode="External"/><Relationship Id="rId14" Type="http://schemas.openxmlformats.org/officeDocument/2006/relationships/hyperlink" Target="http://www.floranimal.ru/pages/animal/k/127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aktzafaktom.ru/detenysh-kita/" TargetMode="External"/><Relationship Id="rId2" Type="http://schemas.openxmlformats.org/officeDocument/2006/relationships/hyperlink" Target="http://volpapery.ru/image/medvedica-s-medvezhonk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2l-vek.ru/archives/889" TargetMode="External"/><Relationship Id="rId5" Type="http://schemas.openxmlformats.org/officeDocument/2006/relationships/hyperlink" Target="http://spynet.ru/my/fat/page14/" TargetMode="External"/><Relationship Id="rId4" Type="http://schemas.openxmlformats.org/officeDocument/2006/relationships/hyperlink" Target="http://log-in.ru/articles/62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sz="5400" b="1" dirty="0" smtClean="0"/>
              <a:t>Почему всем хватает места на Земле?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162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Количество детенышей в потомстве кошачьих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1357298"/>
            <a:ext cx="257176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28992" y="328612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Пума – 1-5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821741"/>
            <a:ext cx="1928826" cy="2504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20" y="628652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Кошка – 1-12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74" y="1214422"/>
            <a:ext cx="2643186" cy="1977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15074" y="3286124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Манул – 2-10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285860"/>
            <a:ext cx="2577705" cy="206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7158" y="342900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Лев  – 2-3 штуки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zoopicture.ru/wp-content/uploads/2010/04/malayan_tiger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50" y="3786190"/>
            <a:ext cx="2071702" cy="2420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15008" y="6211669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Тигр </a:t>
            </a:r>
            <a:r>
              <a:rPr lang="ru-RU" dirty="0"/>
              <a:t> раз в 2—3 </a:t>
            </a:r>
            <a:r>
              <a:rPr lang="ru-RU" dirty="0" smtClean="0"/>
              <a:t>года   </a:t>
            </a:r>
          </a:p>
          <a:p>
            <a:pPr algn="ctr"/>
            <a:r>
              <a:rPr lang="ru-RU" dirty="0" smtClean="0"/>
              <a:t> 2-4штук</a:t>
            </a:r>
            <a:endParaRPr lang="ru-RU" dirty="0"/>
          </a:p>
        </p:txBody>
      </p:sp>
      <p:pic>
        <p:nvPicPr>
          <p:cNvPr id="35844" name="Picture 4" descr="КАРАКАЛ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3786190"/>
            <a:ext cx="1816682" cy="2743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714744" y="6488668"/>
            <a:ext cx="20773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КАРАКАЛ 1-4 штуки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law.ru/a-children/animals/jivnosty/slon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048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5000636"/>
            <a:ext cx="277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Слон – одного раз в 4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volpapery.ru/wallpaper/medvedica-s-medvezhonkom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24972"/>
            <a:ext cx="4214842" cy="3161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86314" y="3500438"/>
            <a:ext cx="264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Медведь  – 2-3 через год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2" name="Picture 6" descr="http://faktzafaktom.ru/wp-content/uploads/2010/12/detenysh-ki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929066"/>
            <a:ext cx="4408745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928794" y="6000768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 – одного раз 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ru-RU" dirty="0" smtClean="0"/>
              <a:t>Чем большая часть потомства может погибнуть, тем больше его производит родительский организм</a:t>
            </a:r>
            <a:endParaRPr lang="ru-RU" dirty="0"/>
          </a:p>
        </p:txBody>
      </p:sp>
      <p:pic>
        <p:nvPicPr>
          <p:cNvPr id="40962" name="Picture 2" descr="http://media.log-in.ru/images/articles/article_627/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881761"/>
            <a:ext cx="3929090" cy="3976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Условия, необходимые для существования организма: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Место на суше или в воде</a:t>
            </a:r>
          </a:p>
          <a:p>
            <a:r>
              <a:rPr lang="ru-RU" dirty="0" smtClean="0"/>
              <a:t>Подходящая пища</a:t>
            </a:r>
          </a:p>
          <a:p>
            <a:r>
              <a:rPr lang="ru-RU" dirty="0" smtClean="0"/>
              <a:t>Определенное количество влаги, света и тепла</a:t>
            </a:r>
            <a:endParaRPr lang="ru-RU" dirty="0"/>
          </a:p>
        </p:txBody>
      </p:sp>
      <p:pic>
        <p:nvPicPr>
          <p:cNvPr id="43010" name="Picture 2" descr="http://t0.gstatic.com/images?q=tbn:ANd9GcQjLBv5Ac0tTysdb6G2KcOb3_WnR4j9jpkIcKfjvJcd-3SOPYg1ctyK3nnpq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357562"/>
            <a:ext cx="4673263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14001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Любой организм производит потомков больше, чем их может выжить</a:t>
            </a:r>
            <a:endParaRPr lang="ru-RU" dirty="0"/>
          </a:p>
        </p:txBody>
      </p:sp>
      <p:pic>
        <p:nvPicPr>
          <p:cNvPr id="44034" name="Picture 2" descr="Стихийные бедствия (30 фото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4429132"/>
            <a:ext cx="3748933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6" name="Picture 4" descr="http://2l-vek.ru/wp-content/uploads/2011/04/Bolezni-i-vrediteli-kartofelya-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4286256"/>
            <a:ext cx="3071814" cy="2303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928802"/>
            <a:ext cx="800105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Причины гибели живых организмов: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Другие организмы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Болезни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Отсутствие пищи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Неблагоприятные условия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http://www.floranimal.ru/pages/animal/t/3688.html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http://wsbs-msu.ru/doc/view.php?ID=221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http://zoology.edu.ru/catalog.asp?cat_ob_no=14182&amp;ob_no=13742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http://2002.vernadsky.info/raboty/e3/w02171.htm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http://theredsea.ru/chernopyatnistaya-koshachya-akula-236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http://udivit-sozdaniy.livejournal.com/38974.html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http://poseidon.travel/tourist_encyclopedia/istoriya_mira/377/index.html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http://foto-cvetov.com/oduvanchiki-fotografii.htm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http://animalworld.com.ua/akva/news_377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http://kimmeria.com/crimea/black_sea_27.htm</a:t>
            </a:r>
            <a:endParaRPr lang="ru-RU" sz="1800" dirty="0" smtClean="0"/>
          </a:p>
          <a:p>
            <a:r>
              <a:rPr lang="en-US" sz="1800" dirty="0" smtClean="0">
                <a:hlinkClick r:id="rId12"/>
              </a:rPr>
              <a:t>http://www.zoopicture.ru/tigers/</a:t>
            </a:r>
            <a:endParaRPr lang="ru-RU" sz="1800" dirty="0" smtClean="0"/>
          </a:p>
          <a:p>
            <a:r>
              <a:rPr lang="en-US" sz="1800" dirty="0" smtClean="0">
                <a:hlinkClick r:id="rId13"/>
              </a:rPr>
              <a:t>http://ru.wikipedia.org/wiki/%D0%A2%D0%B8%D0%B3%D1%80</a:t>
            </a:r>
            <a:endParaRPr lang="ru-RU" sz="1800" dirty="0" smtClean="0"/>
          </a:p>
          <a:p>
            <a:r>
              <a:rPr lang="en-US" sz="1800" dirty="0" smtClean="0">
                <a:hlinkClick r:id="rId14"/>
              </a:rPr>
              <a:t>http://www.floranimal.ru/pages/animal/k/127.html</a:t>
            </a:r>
            <a:endParaRPr lang="ru-RU" sz="1800" dirty="0" smtClean="0"/>
          </a:p>
          <a:p>
            <a:r>
              <a:rPr lang="en-US" sz="1800" dirty="0" smtClean="0">
                <a:hlinkClick r:id="rId15"/>
              </a:rPr>
              <a:t>http://rewalls.com/animals/11042-manul-koshachi-xishhniki.html</a:t>
            </a:r>
            <a:endParaRPr lang="ru-RU" sz="1800" dirty="0" smtClean="0"/>
          </a:p>
          <a:p>
            <a:r>
              <a:rPr lang="en-US" sz="1800" dirty="0" smtClean="0">
                <a:hlinkClick r:id="rId16"/>
              </a:rPr>
              <a:t>http://claw.ru/a-children/animals/jivnosty/048.htm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hlinkClick r:id="rId2"/>
              </a:rPr>
              <a:t>http://volpapery.ru/image/medvedica-s-medvezhonkom/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http://faktzafaktom.ru/detenysh-kita/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http://log-in.ru/articles/627/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http://spynet.ru/my/fat/page14/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http://www.2l-vek.ru/archives/889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Треска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floranimal.ru/pages/animal/t/3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57406"/>
            <a:ext cx="6923987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http://wsbs-msu.ru/res/GalleryPhoto/3025/IMAGE_FILENAME/%D0%98%D0%BA%D1%80%D0%B8%D0%BD%D0%BA%D0%B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7" y="-1"/>
            <a:ext cx="4071934" cy="4847541"/>
          </a:xfrm>
          <a:prstGeom prst="flowChartConnector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995591" y="0"/>
            <a:ext cx="2148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9 млн. штук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– меч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kimmeria.com/crimea/images/black_sea_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8349" y="1271572"/>
            <a:ext cx="7461303" cy="5372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5715016"/>
            <a:ext cx="2327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млн. штук</a:t>
            </a:r>
            <a:endParaRPr lang="ru-RU" sz="28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Рыба -луна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r>
              <a:rPr lang="ru-RU" sz="2400" b="1" dirty="0" smtClean="0"/>
              <a:t>Откладывает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 млн. штук икринок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31746" name="Picture 2" descr="http://animalworld.com.ua/images/2009/upload/mola%20mola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6715172" cy="5036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</p:spPr>
        <p:txBody>
          <a:bodyPr/>
          <a:lstStyle/>
          <a:p>
            <a:r>
              <a:rPr lang="ru-RU" sz="2400" b="1" dirty="0" smtClean="0"/>
              <a:t>Луна-рыба самая тяжелая из всех костных рыб. </a:t>
            </a:r>
            <a:br>
              <a:rPr lang="ru-RU" sz="2400" b="1" dirty="0" smtClean="0"/>
            </a:br>
            <a:r>
              <a:rPr lang="ru-RU" sz="2400" dirty="0" smtClean="0"/>
              <a:t>Рекордно крупный экземпляр был пойман 18 сентября 1908 года примерно в 65 км от Сиднея. Весил он 2235 кг и имел длину 4 м 26 см!</a:t>
            </a:r>
          </a:p>
          <a:p>
            <a:endParaRPr lang="ru-RU" sz="2400" dirty="0"/>
          </a:p>
        </p:txBody>
      </p:sp>
      <p:pic>
        <p:nvPicPr>
          <p:cNvPr id="32770" name="Picture 2" descr="http://animalworld.com.ua/images/2009/upload/mola%20mola_2.jpg"/>
          <p:cNvPicPr>
            <a:picLocks noChangeAspect="1" noChangeArrowheads="1"/>
          </p:cNvPicPr>
          <p:nvPr/>
        </p:nvPicPr>
        <p:blipFill>
          <a:blip r:embed="rId2" cstate="email"/>
          <a:srcRect t="7538"/>
          <a:stretch>
            <a:fillRect/>
          </a:stretch>
        </p:blipFill>
        <p:spPr bwMode="auto">
          <a:xfrm>
            <a:off x="785786" y="0"/>
            <a:ext cx="7215238" cy="5257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Травяная лягушка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http://zoology.edu.ru/attach.asp?a_no=12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6987" y="2000240"/>
            <a:ext cx="6477013" cy="4857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2002.vernadsky.info/raboty/e3/w02171.files/image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2847975" cy="2724151"/>
          </a:xfrm>
          <a:prstGeom prst="flowChartConnector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385762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2000 икринок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85728"/>
            <a:ext cx="8229600" cy="1143000"/>
          </a:xfrm>
        </p:spPr>
        <p:txBody>
          <a:bodyPr/>
          <a:lstStyle/>
          <a:p>
            <a:r>
              <a:rPr lang="ru-RU" dirty="0" smtClean="0"/>
              <a:t>Кошачья акула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702" name="Picture 6" descr="http://www.worldofnature.ru/upload/09_04_10_20_25_28_scyliorhinus_canicula_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0"/>
            <a:ext cx="3643306" cy="245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http://www.worldofnature.ru/upload/09_04_10_20_16_12_scyliorhinus_canicula_obra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57298"/>
            <a:ext cx="4762500" cy="3343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6" name="Picture 10" descr="http://www.worldofnature.ru/upload/09_04_10_20_24_23_Scyliorhinus_Canicula_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981575"/>
            <a:ext cx="4762500" cy="187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714844" y="6211669"/>
            <a:ext cx="44291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2-20 покрытых специальной защитной оболочкой яйцеклеток.</a:t>
            </a:r>
          </a:p>
        </p:txBody>
      </p:sp>
      <p:pic>
        <p:nvPicPr>
          <p:cNvPr id="29708" name="Picture 12" descr="http://poseidon.travel/img/uploaded/encyklopedia/30092010/.thumbs/795d85c7f696e6bc74f89ed4e96e3d22_0_500_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5539263" y="2390296"/>
            <a:ext cx="3066098" cy="414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214290"/>
            <a:ext cx="3806091" cy="2786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285749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Черный тополь – 28 млн. млн. штук в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571480"/>
            <a:ext cx="3460249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57818" y="5500702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Орхидея рода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Цикнохес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- 3751000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645789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Одуванчик – более 100 семян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foto-cvetov.com/oduvanchiki/oduvanchiki_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3429000"/>
            <a:ext cx="3667136" cy="2891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Количество детенышей у грызунов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97290"/>
            <a:ext cx="3357585" cy="2031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350043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Мышь – 4-8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4000504"/>
            <a:ext cx="2555076" cy="2278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00166" y="621508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Крыса – 5-10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1152448"/>
            <a:ext cx="2871792" cy="2221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643702" y="3571876"/>
            <a:ext cx="250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Хомяк  – 5-18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72198" y="4143380"/>
            <a:ext cx="2309812" cy="2088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715008" y="6286520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Шиншилла   – 1-6 штук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857620" y="2357430"/>
            <a:ext cx="2786082" cy="271464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Несколько раз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108</TotalTime>
  <Words>268</Words>
  <Application>Microsoft Office PowerPoint</Application>
  <PresentationFormat>Экран (4:3)</PresentationFormat>
  <Paragraphs>75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экология</vt:lpstr>
      <vt:lpstr>Почему всем хватает места на Земле?</vt:lpstr>
      <vt:lpstr>Треска </vt:lpstr>
      <vt:lpstr>Рыба – меч </vt:lpstr>
      <vt:lpstr>Рыба -луна</vt:lpstr>
      <vt:lpstr>Слайд 5</vt:lpstr>
      <vt:lpstr>Травяная лягушка</vt:lpstr>
      <vt:lpstr>Кошачья акула</vt:lpstr>
      <vt:lpstr>Слайд 8</vt:lpstr>
      <vt:lpstr>Количество детенышей у грызунов</vt:lpstr>
      <vt:lpstr>Количество детенышей в потомстве кошачьих</vt:lpstr>
      <vt:lpstr>Слайд 11</vt:lpstr>
      <vt:lpstr>Вывод </vt:lpstr>
      <vt:lpstr>Условия, необходимые для существования организма:</vt:lpstr>
      <vt:lpstr>Слайд 14</vt:lpstr>
      <vt:lpstr>Источники информации 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всем хватает места на Земле?</dc:title>
  <dc:creator>светлана</dc:creator>
  <cp:lastModifiedBy>User</cp:lastModifiedBy>
  <cp:revision>26</cp:revision>
  <dcterms:created xsi:type="dcterms:W3CDTF">2011-12-10T12:07:58Z</dcterms:created>
  <dcterms:modified xsi:type="dcterms:W3CDTF">2012-11-05T07:00:21Z</dcterms:modified>
</cp:coreProperties>
</file>