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E51EB5-10C3-4A54-95F5-5FA71CC6D56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14D98C-3EA1-4988-AD65-72D014AB5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838200"/>
            <a:ext cx="8229600" cy="1752600"/>
          </a:xfrm>
        </p:spPr>
        <p:txBody>
          <a:bodyPr/>
          <a:lstStyle/>
          <a:p>
            <a:r>
              <a:rPr lang="ru-RU" dirty="0" smtClean="0"/>
              <a:t>Правда  и ложь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encrypted-tbn3.gstatic.com/images?q=tbn:ANd9GcRAJeFh7vAQLtwQfY69A51z2vz1vlOe51ZxKLwdo1m1jLPYyiY4x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502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Проявление: ложь Знаковый жест: во время разговора человек неоднократно сводит запястья (ладони) вместе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44196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12" descr="Проявление: желание что-то скрыть Соответствующие микровыражения: самоуспокаивающий жест – пальцы, приставленные к губам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1910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Домашний  вопрос: « Что сильнее ложь или правда?»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Правда -100%</a:t>
            </a:r>
          </a:p>
          <a:p>
            <a:endParaRPr lang="ru-RU" sz="4000" dirty="0"/>
          </a:p>
        </p:txBody>
      </p:sp>
      <p:pic>
        <p:nvPicPr>
          <p:cNvPr id="4" name="Рисунок 3" descr="https://encrypted-tbn3.gstatic.com/images?q=tbn:ANd9GcTNTH4S9Z6iaiJirzv4KVsfTMhVSGk0r43nkCu54gJ7er7v-_wpt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1" y="2286000"/>
            <a:ext cx="4953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Коллаж « Правда  и ложь»</a:t>
            </a:r>
            <a:br>
              <a:rPr lang="ru-RU" dirty="0" smtClean="0"/>
            </a:br>
            <a:r>
              <a:rPr lang="ru-RU" dirty="0" smtClean="0"/>
              <a:t>«Мысли вслух»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95400" y="1371600"/>
          <a:ext cx="7315200" cy="517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0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Правда-это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добро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Ложь-это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зло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Правда  всегда оправдана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Ложь-недоверие</a:t>
                      </a:r>
                    </a:p>
                  </a:txBody>
                  <a:tcPr marL="68580" marR="68580" marT="0" marB="0"/>
                </a:tc>
              </a:tr>
              <a:tr h="65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Правда-справедливость и она торжествует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Ложь- это  страх</a:t>
                      </a:r>
                    </a:p>
                  </a:txBody>
                  <a:tcPr marL="68580" marR="68580" marT="0" marB="0"/>
                </a:tc>
              </a:tr>
              <a:tr h="496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Правда-это  свобода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Ложь-это  привычка</a:t>
                      </a:r>
                    </a:p>
                  </a:txBody>
                  <a:tcPr marL="68580" marR="68580" marT="0" marB="0"/>
                </a:tc>
              </a:tr>
              <a:tr h="65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. Правда всегда  будет  на высоте   она  сильнее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Ложь- это  цепь ,состоящая из  звеньев.</a:t>
                      </a:r>
                    </a:p>
                  </a:txBody>
                  <a:tcPr marL="68580" marR="68580" marT="0" marB="0"/>
                </a:tc>
              </a:tr>
              <a:tr h="50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Правда-это свет, он проникает  сквозь  тьму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Ложь-это  привычка</a:t>
                      </a:r>
                    </a:p>
                  </a:txBody>
                  <a:tcPr marL="68580" marR="68580" marT="0" marB="0"/>
                </a:tc>
              </a:tr>
              <a:tr h="65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Ложь-  слабость ,  она  ласкова ,  но  она медленно  убивает</a:t>
                      </a:r>
                    </a:p>
                  </a:txBody>
                  <a:tcPr marL="68580" marR="68580" marT="0" marB="0"/>
                </a:tc>
              </a:tr>
              <a:tr h="4969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 flipH="1">
            <a:off x="2667000" y="2590800"/>
            <a:ext cx="4114800" cy="4267200"/>
          </a:xfrm>
          <a:prstGeom prst="upArrow">
            <a:avLst>
              <a:gd name="adj1" fmla="val 7051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33800" y="3276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познание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My Documents\Рисунки  Травовой\Мои рисунки\космо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458200" cy="232045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133600" y="457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неизведанное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 rot="19945624">
            <a:off x="383707" y="3257995"/>
            <a:ext cx="243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Дерзайте!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C00000"/>
                </a:solidFill>
              </a:rPr>
              <a:t>Спасибо  за  работу !</a:t>
            </a:r>
            <a:r>
              <a:rPr lang="ru-RU" sz="4400" dirty="0"/>
              <a:t>  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Удачи </a:t>
            </a:r>
            <a:r>
              <a:rPr lang="ru-RU" sz="6000" dirty="0" smtClean="0">
                <a:solidFill>
                  <a:srgbClr val="C00000"/>
                </a:solidFill>
              </a:rPr>
              <a:t>вам!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2053" name="Picture 5" descr="C:\Documents and Settings\My Documents\Рисунки  Травовой\Мои рисунки\15[2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14600"/>
            <a:ext cx="6324600" cy="418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Какие мысли , вопросы  возникают у вас?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290241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Почему живет ложь на земле ? </a:t>
            </a:r>
          </a:p>
          <a:p>
            <a:r>
              <a:rPr lang="ru-RU" sz="3200" dirty="0" smtClean="0"/>
              <a:t>Сильнее ли она правды?</a:t>
            </a:r>
          </a:p>
          <a:p>
            <a:r>
              <a:rPr lang="ru-RU" sz="3200" dirty="0" smtClean="0"/>
              <a:t> Зачем  человек  ею пользуется ? </a:t>
            </a:r>
          </a:p>
          <a:p>
            <a:r>
              <a:rPr lang="ru-RU" sz="3200" dirty="0" smtClean="0"/>
              <a:t>Что она  дает взамен?</a:t>
            </a:r>
          </a:p>
          <a:p>
            <a:r>
              <a:rPr lang="ru-RU" sz="3200" dirty="0" smtClean="0"/>
              <a:t> Раз она есть  значит для чего- то  она нужна? </a:t>
            </a:r>
          </a:p>
          <a:p>
            <a:r>
              <a:rPr lang="ru-RU" sz="3200" dirty="0" smtClean="0"/>
              <a:t>Как  распознать ее?</a:t>
            </a:r>
            <a:endParaRPr lang="ru-RU" sz="32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Минута  истории: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1.«Ложь»  по  определению  толкового  словаря  русского языка С.И. Ожегова это «  Намеренное  искажение  истины , т.е. неправда»</a:t>
            </a:r>
          </a:p>
          <a:p>
            <a:r>
              <a:rPr lang="ru-RU" dirty="0" smtClean="0"/>
              <a:t>2. Философы богословы  единодушны в высказывании:</a:t>
            </a:r>
          </a:p>
          <a:p>
            <a:r>
              <a:rPr lang="ru-RU" dirty="0" smtClean="0"/>
              <a:t>« Ложь- это грех, у греха  много орудий , но ложь-  это рукоятка ,  которая  подходит  к любому  их них»</a:t>
            </a:r>
          </a:p>
          <a:p>
            <a:r>
              <a:rPr lang="ru-RU" dirty="0" smtClean="0"/>
              <a:t>3. «Ложь- удел  раба, свободные же люди говорят голую  правду» </a:t>
            </a:r>
            <a:r>
              <a:rPr lang="ru-RU" dirty="0" err="1" smtClean="0"/>
              <a:t>Апполоний</a:t>
            </a:r>
            <a:r>
              <a:rPr lang="ru-RU" dirty="0" smtClean="0"/>
              <a:t> (  греческий  философ)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encrypted-tbn1.gstatic.com/images?q=tbn:ANd9GcTU4FptUSJQP2uixuOeI-A3i1sgBHn6xy25YDV7WFNVXcFyAM5O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029201"/>
            <a:ext cx="31813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Вот  пословицы ,  которые   у некоторых народностей  идут  в защиту  лжи: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Умная ложь ,  лучше глупой  правды» ( русская пословица)</a:t>
            </a:r>
          </a:p>
          <a:p>
            <a:pPr lvl="0"/>
            <a:r>
              <a:rPr lang="ru-RU" dirty="0" smtClean="0"/>
              <a:t>«  Ложь , направленная  к доброй  цели,  лучше  правды,  возбуждающей   вражду» ( таджикская пословица)</a:t>
            </a:r>
          </a:p>
          <a:p>
            <a:pPr lvl="0"/>
            <a:r>
              <a:rPr lang="ru-RU" dirty="0" smtClean="0"/>
              <a:t>«  В защиту   жизни , чести . собственности можно  солгать» изречение  народов  Телигу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 Руси ложь  не  уважали: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 Кто  врет, тому  бобра  в рот»</a:t>
            </a:r>
          </a:p>
          <a:p>
            <a:r>
              <a:rPr lang="ru-RU" dirty="0" smtClean="0"/>
              <a:t>«  Плюнь  в рот ,  тому ,  кто  врет»</a:t>
            </a:r>
          </a:p>
          <a:p>
            <a:r>
              <a:rPr lang="ru-RU" dirty="0" smtClean="0"/>
              <a:t>«Г они  вруна  взашей , али рот  ему  зашей»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Исследование:</a:t>
            </a:r>
            <a:br>
              <a:rPr lang="ru-RU" dirty="0" smtClean="0"/>
            </a:br>
            <a:r>
              <a:rPr lang="ru-RU" dirty="0" smtClean="0"/>
              <a:t>Почему же  люди лгут?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1.Ситуация :  Три подруги  собрались в кино , но у  одной из них  появилась возможность  съездить  с родителями  в цирк,  она  перезвонила  подругам  и солгала  ,  что  заболела . Почему солгала ?</a:t>
            </a:r>
          </a:p>
          <a:p>
            <a:r>
              <a:rPr lang="ru-RU" sz="2000" dirty="0" smtClean="0"/>
              <a:t>2. Ситуация : Разговор  в  магазине , двое соседей   говорят  и  третьем ,  что  он купил  дорогую машину и наверняка он  сделал какую-нибудь  аферу  ,  а иначе откуда  деньги? Другие  услышали и добавили , что  он  взял деньги  из казны,  так  обросла  ложь Почему оболгали?</a:t>
            </a:r>
          </a:p>
          <a:p>
            <a:r>
              <a:rPr lang="ru-RU" sz="2000" dirty="0" smtClean="0"/>
              <a:t>3. Ситуация : Дочь  получила  двойку ,  но промолчала,  на  вопрос  мамы   « Что получила?»  , ответила  «  Ничего».  Почему  солгала?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Психологические причины: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1.Ложь как компонент  психологической защиты  личности (  страх,  желание избежать  неприятной ситуации, недоверие ,сокрытие  своих  недостатков)</a:t>
            </a:r>
          </a:p>
          <a:p>
            <a:r>
              <a:rPr lang="ru-RU" dirty="0" smtClean="0"/>
              <a:t>2Ложь как вредная привычка.</a:t>
            </a:r>
          </a:p>
          <a:p>
            <a:r>
              <a:rPr lang="ru-RU" dirty="0" smtClean="0"/>
              <a:t>3.Ложь  как  проявление </a:t>
            </a:r>
            <a:r>
              <a:rPr lang="ru-RU" dirty="0" err="1" smtClean="0"/>
              <a:t>демонстративности</a:t>
            </a:r>
            <a:r>
              <a:rPr lang="ru-RU" dirty="0" smtClean="0"/>
              <a:t>,  быть в  центре  внимания.</a:t>
            </a:r>
          </a:p>
          <a:p>
            <a:r>
              <a:rPr lang="ru-RU" dirty="0" smtClean="0"/>
              <a:t>4.Ложь  как проявление  несовершенства  личности (  злоба , зависть, ненависть)</a:t>
            </a:r>
          </a:p>
          <a:p>
            <a:r>
              <a:rPr lang="ru-RU" dirty="0" smtClean="0"/>
              <a:t>5.Ложь  как  средство  достижения цели.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Легко  ли вас  обмануть?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 «  Верю ,  не верю»</a:t>
            </a:r>
            <a:endParaRPr lang="ru-RU" dirty="0"/>
          </a:p>
        </p:txBody>
      </p:sp>
      <p:pic>
        <p:nvPicPr>
          <p:cNvPr id="4" name="Рисунок 3" descr="https://encrypted-tbn1.gstatic.com/images?q=tbn:ANd9GcSnTg4YqVdij5gmj9kehrSnjaM4Uas6R1sgf-077vJJYfWtQleja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57500"/>
            <a:ext cx="43434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Наука  изучающая  мимику  , эмоции ,голос – «физиогномика», наука изучающая жесты ,  движения  «</a:t>
            </a:r>
            <a:r>
              <a:rPr lang="ru-RU" sz="2800" dirty="0" err="1" smtClean="0"/>
              <a:t>кинесика</a:t>
            </a:r>
            <a:r>
              <a:rPr lang="ru-RU" sz="2800" dirty="0" smtClean="0"/>
              <a:t>»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оявление: отсутствие веры в свои слова, ложь Соответствующие микровыражения: поджатые губы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2400" y="1752600"/>
            <a:ext cx="42672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Проявление: ложь Соответствующие микровыражения: человек пытается что-то вспомнить, но при этом продолжает смотреть прямо, не отводя взгляда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2600"/>
            <a:ext cx="41910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341</TotalTime>
  <Words>499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Правда  и ложь</vt:lpstr>
      <vt:lpstr>Какие мысли , вопросы  возникают у вас?</vt:lpstr>
      <vt:lpstr>Минута  истории:</vt:lpstr>
      <vt:lpstr>Вот  пословицы ,  которые   у некоторых народностей  идут  в защиту  лжи:</vt:lpstr>
      <vt:lpstr>На  Руси ложь  не  уважали: </vt:lpstr>
      <vt:lpstr>Исследование: Почему же  люди лгут?</vt:lpstr>
      <vt:lpstr>Психологические причины: </vt:lpstr>
      <vt:lpstr> Легко  ли вас  обмануть?</vt:lpstr>
      <vt:lpstr>Наука  изучающая  мимику  , эмоции ,голос – «физиогномика», наука изучающая жесты ,  движения  «кинесика» </vt:lpstr>
      <vt:lpstr>Презентация PowerPoint</vt:lpstr>
      <vt:lpstr>Домашний  вопрос: « Что сильнее ложь или правда?»</vt:lpstr>
      <vt:lpstr> Коллаж « Правда  и ложь» «Мысли вслух»</vt:lpstr>
      <vt:lpstr>Презентация PowerPoint</vt:lpstr>
      <vt:lpstr>Спасибо  за  работу !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Правда  и ложь</dc:title>
  <dc:creator>Admin</dc:creator>
  <cp:lastModifiedBy>user</cp:lastModifiedBy>
  <cp:revision>35</cp:revision>
  <dcterms:created xsi:type="dcterms:W3CDTF">2013-03-12T15:29:37Z</dcterms:created>
  <dcterms:modified xsi:type="dcterms:W3CDTF">2014-01-23T12:59:17Z</dcterms:modified>
</cp:coreProperties>
</file>