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5701" autoAdjust="0"/>
  </p:normalViewPr>
  <p:slideViewPr>
    <p:cSldViewPr>
      <p:cViewPr>
        <p:scale>
          <a:sx n="73" d="100"/>
          <a:sy n="73" d="100"/>
        </p:scale>
        <p:origin x="-1296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0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F0220-89EF-4EBC-8914-9922320BB6F8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F098-658F-4C67-86A2-0037B53CDB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710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F0220-89EF-4EBC-8914-9922320BB6F8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F098-658F-4C67-86A2-0037B53CDB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3727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F0220-89EF-4EBC-8914-9922320BB6F8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F098-658F-4C67-86A2-0037B53CDB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9156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F0220-89EF-4EBC-8914-9922320BB6F8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F098-658F-4C67-86A2-0037B53CDB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646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F0220-89EF-4EBC-8914-9922320BB6F8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F098-658F-4C67-86A2-0037B53CDB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337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F0220-89EF-4EBC-8914-9922320BB6F8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F098-658F-4C67-86A2-0037B53CDB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627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F0220-89EF-4EBC-8914-9922320BB6F8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F098-658F-4C67-86A2-0037B53CDB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0780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F0220-89EF-4EBC-8914-9922320BB6F8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F098-658F-4C67-86A2-0037B53CDB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895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F0220-89EF-4EBC-8914-9922320BB6F8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F098-658F-4C67-86A2-0037B53CDB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527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F0220-89EF-4EBC-8914-9922320BB6F8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F098-658F-4C67-86A2-0037B53CDB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442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F0220-89EF-4EBC-8914-9922320BB6F8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F098-658F-4C67-86A2-0037B53CDB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110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F0220-89EF-4EBC-8914-9922320BB6F8}" type="datetimeFigureOut">
              <a:rPr lang="ru-RU" smtClean="0"/>
              <a:pPr/>
              <a:t>23.01.2014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3F098-658F-4C67-86A2-0037B53CDB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346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Агрессия у детей, как следствие увлечения компьютерными играми</a:t>
            </a:r>
            <a:endParaRPr lang="ru-RU" sz="6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13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spc="1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КИБЕРАДДИКЦИЯ</a:t>
            </a:r>
            <a:endParaRPr lang="ru-RU" sz="6600" spc="1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pPr marL="0" indent="0" algn="ctr">
              <a:buNone/>
            </a:pPr>
            <a:r>
              <a:rPr lang="ru-RU" sz="5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особая форма  </a:t>
            </a:r>
          </a:p>
          <a:p>
            <a:pPr marL="0" indent="0" algn="ctr">
              <a:buNone/>
            </a:pPr>
            <a:r>
              <a:rPr lang="ru-RU" sz="5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психологической</a:t>
            </a:r>
            <a:r>
              <a:rPr lang="ru-RU" sz="5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5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5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зависимости</a:t>
            </a:r>
            <a:r>
              <a:rPr lang="ru-RU" sz="5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от </a:t>
            </a:r>
            <a:endParaRPr lang="ru-RU" sz="5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5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компьютерных</a:t>
            </a:r>
            <a:r>
              <a:rPr lang="ru-RU" sz="5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игр</a:t>
            </a:r>
          </a:p>
        </p:txBody>
      </p:sp>
    </p:spTree>
    <p:extLst>
      <p:ext uri="{BB962C8B-B14F-4D97-AF65-F5344CB8AC3E}">
        <p14:creationId xmlns:p14="http://schemas.microsoft.com/office/powerpoint/2010/main" val="210200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dirty="0" smtClean="0">
                <a:solidFill>
                  <a:srgbClr val="FFFF00"/>
                </a:solidFill>
              </a:rPr>
              <a:t>Индустриальный век</a:t>
            </a:r>
            <a:endParaRPr lang="ru-RU" sz="6600" dirty="0">
              <a:solidFill>
                <a:srgbClr val="FFFF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12776"/>
            <a:ext cx="9144000" cy="5544616"/>
          </a:xfrm>
        </p:spPr>
      </p:pic>
    </p:spTree>
    <p:extLst>
      <p:ext uri="{BB962C8B-B14F-4D97-AF65-F5344CB8AC3E}">
        <p14:creationId xmlns:p14="http://schemas.microsoft.com/office/powerpoint/2010/main" val="175036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Информационный век</a:t>
            </a:r>
            <a:endParaRPr lang="ru-RU" sz="4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84784"/>
            <a:ext cx="9144000" cy="5373216"/>
          </a:xfrm>
        </p:spPr>
      </p:pic>
    </p:spTree>
    <p:extLst>
      <p:ext uri="{BB962C8B-B14F-4D97-AF65-F5344CB8AC3E}">
        <p14:creationId xmlns:p14="http://schemas.microsoft.com/office/powerpoint/2010/main" val="46763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Роль компьютера в семье</a:t>
            </a:r>
            <a:endParaRPr lang="ru-RU" sz="4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FFFF00"/>
                </a:solidFill>
              </a:rPr>
              <a:t>_____________________________________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Общение в социальных сетях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Работа 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Учёба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Справочник (новости, кухня, поездки и т.д.)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  …  … … .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игры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42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Формирование зависимости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Физическая зависимость</a:t>
            </a:r>
            <a:r>
              <a:rPr lang="ru-RU" dirty="0" smtClean="0">
                <a:solidFill>
                  <a:srgbClr val="FFFF00"/>
                </a:solidFill>
              </a:rPr>
              <a:t>: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FFFF00"/>
                </a:solidFill>
              </a:rPr>
              <a:t>интерес;</a:t>
            </a:r>
          </a:p>
          <a:p>
            <a:pPr>
              <a:buFontTx/>
              <a:buChar char="-"/>
            </a:pPr>
            <a:r>
              <a:rPr lang="ru-RU" dirty="0">
                <a:solidFill>
                  <a:srgbClr val="FFFF00"/>
                </a:solidFill>
              </a:rPr>
              <a:t>а</a:t>
            </a:r>
            <a:r>
              <a:rPr lang="ru-RU" dirty="0" smtClean="0">
                <a:solidFill>
                  <a:srgbClr val="FFFF00"/>
                </a:solidFill>
              </a:rPr>
              <a:t>зарт;</a:t>
            </a:r>
          </a:p>
          <a:p>
            <a:pPr>
              <a:buFontTx/>
              <a:buChar char="-"/>
            </a:pPr>
            <a:r>
              <a:rPr lang="ru-RU" dirty="0">
                <a:solidFill>
                  <a:srgbClr val="FFFF00"/>
                </a:solidFill>
              </a:rPr>
              <a:t>ж</a:t>
            </a:r>
            <a:r>
              <a:rPr lang="ru-RU" dirty="0" smtClean="0">
                <a:solidFill>
                  <a:srgbClr val="FFFF00"/>
                </a:solidFill>
              </a:rPr>
              <a:t>ажда победы</a:t>
            </a:r>
          </a:p>
          <a:p>
            <a:pPr marL="0" indent="0">
              <a:buFontTx/>
              <a:buChar char="-"/>
            </a:pPr>
            <a:r>
              <a:rPr lang="ru-RU" dirty="0" smtClean="0">
                <a:solidFill>
                  <a:srgbClr val="FFFF00"/>
                </a:solidFill>
              </a:rPr>
              <a:t>  желание попробовать, поучаствовать</a:t>
            </a:r>
          </a:p>
          <a:p>
            <a:pPr marL="0" indent="0">
              <a:buFontTx/>
              <a:buChar char="-"/>
            </a:pPr>
            <a:endParaRPr lang="ru-RU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rgbClr val="FFFF00"/>
                </a:solidFill>
              </a:rPr>
              <a:t>   </a:t>
            </a:r>
            <a:r>
              <a:rPr lang="ru-RU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сихологическая зависимость: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FF00"/>
                </a:solidFill>
              </a:rPr>
              <a:t>- внутренняя бессознательная потребность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608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Почему у ребёнка зависимость формируется  сильнее</a:t>
            </a:r>
            <a:endParaRPr lang="ru-RU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endParaRPr lang="ru-RU" dirty="0" smtClean="0"/>
          </a:p>
          <a:p>
            <a:r>
              <a:rPr lang="ru-RU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Слабая, хрупкая и гибкая психика</a:t>
            </a:r>
          </a:p>
          <a:p>
            <a:pPr marL="0" indent="0">
              <a:buNone/>
            </a:pPr>
            <a:endParaRPr lang="ru-RU" sz="36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Психика – это набор родительских и общественных установок, ценностей, норм, убеждений и т.п.</a:t>
            </a:r>
            <a:endParaRPr lang="ru-RU" sz="3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6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Чем выгоден компьютер</a:t>
            </a:r>
            <a:endParaRPr lang="ru-RU" sz="6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  <a:solidFill>
            <a:srgbClr val="0070C0"/>
          </a:solidFill>
        </p:spPr>
        <p:txBody>
          <a:bodyPr/>
          <a:lstStyle/>
          <a:p>
            <a:endParaRPr lang="ru-RU" dirty="0" smtClean="0"/>
          </a:p>
          <a:p>
            <a:r>
              <a:rPr lang="ru-RU" dirty="0" smtClean="0">
                <a:solidFill>
                  <a:srgbClr val="FFFF00"/>
                </a:solidFill>
              </a:rPr>
              <a:t>Не нужно интересоваться личной жизнью ребёнка</a:t>
            </a:r>
            <a:endParaRPr lang="ru-RU" dirty="0">
              <a:solidFill>
                <a:srgbClr val="FFFF00"/>
              </a:solidFill>
            </a:endParaRPr>
          </a:p>
          <a:p>
            <a:r>
              <a:rPr lang="ru-RU" dirty="0" smtClean="0">
                <a:solidFill>
                  <a:srgbClr val="FFFF00"/>
                </a:solidFill>
              </a:rPr>
              <a:t>Не нужно вместе с ним проводить время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Не нужно что-то объяснять</a:t>
            </a:r>
          </a:p>
          <a:p>
            <a:endParaRPr lang="ru-RU" dirty="0" smtClean="0">
              <a:solidFill>
                <a:srgbClr val="FFFF00"/>
              </a:solidFill>
            </a:endParaRPr>
          </a:p>
          <a:p>
            <a:r>
              <a:rPr lang="ru-RU" u="sng" dirty="0" smtClean="0">
                <a:solidFill>
                  <a:srgbClr val="FFFF00"/>
                </a:solidFill>
              </a:rPr>
              <a:t>Как итог - появляется свободное время у родителя</a:t>
            </a:r>
            <a:endParaRPr lang="ru-RU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4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16632"/>
            <a:ext cx="7772400" cy="1470025"/>
          </a:xfrm>
        </p:spPr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Рекомендации родителям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412776"/>
            <a:ext cx="8856984" cy="5256584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dirty="0">
                <a:solidFill>
                  <a:srgbClr val="FFFF00"/>
                </a:solidFill>
              </a:rPr>
              <a:t>- вовлекать его в домашние дела и заботы;</a:t>
            </a:r>
          </a:p>
          <a:p>
            <a:pPr algn="l"/>
            <a:r>
              <a:rPr lang="ru-RU" dirty="0">
                <a:solidFill>
                  <a:srgbClr val="FFFF00"/>
                </a:solidFill>
              </a:rPr>
              <a:t>- проводить, как родитель с ним больше личного времени;</a:t>
            </a:r>
          </a:p>
          <a:p>
            <a:pPr algn="l"/>
            <a:r>
              <a:rPr lang="ru-RU" dirty="0">
                <a:solidFill>
                  <a:srgbClr val="FFFF00"/>
                </a:solidFill>
              </a:rPr>
              <a:t>- общаться на различные темы;</a:t>
            </a:r>
          </a:p>
          <a:p>
            <a:pPr algn="l"/>
            <a:r>
              <a:rPr lang="ru-RU" dirty="0">
                <a:solidFill>
                  <a:srgbClr val="FFFF00"/>
                </a:solidFill>
              </a:rPr>
              <a:t>- вместе проводить свободное время вне дома;</a:t>
            </a:r>
          </a:p>
          <a:p>
            <a:pPr algn="l"/>
            <a:r>
              <a:rPr lang="ru-RU" dirty="0">
                <a:solidFill>
                  <a:srgbClr val="FFFF00"/>
                </a:solidFill>
              </a:rPr>
              <a:t>- если игры для него важны (напомню важность – это отсутствие естественного удовольствия), то порекомендуйте ему, либо авторитарно замените игру с разрушающими элементами на игру созидательную;</a:t>
            </a:r>
          </a:p>
          <a:p>
            <a:pPr algn="l"/>
            <a:r>
              <a:rPr lang="ru-RU" dirty="0">
                <a:solidFill>
                  <a:srgbClr val="FFFF00"/>
                </a:solidFill>
              </a:rPr>
              <a:t>- ограничьте время проведения за компьютером.</a:t>
            </a:r>
          </a:p>
          <a:p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61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190</Words>
  <Application>Microsoft Office PowerPoint</Application>
  <PresentationFormat>Экран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 Агрессия у детей, как следствие увлечения компьютерными играми</vt:lpstr>
      <vt:lpstr>КИБЕРАДДИКЦИЯ</vt:lpstr>
      <vt:lpstr>Индустриальный век</vt:lpstr>
      <vt:lpstr>Информационный век</vt:lpstr>
      <vt:lpstr>Роль компьютера в семье</vt:lpstr>
      <vt:lpstr>Формирование зависимости</vt:lpstr>
      <vt:lpstr>Почему у ребёнка зависимость формируется  сильнее</vt:lpstr>
      <vt:lpstr>Чем выгоден компьютер</vt:lpstr>
      <vt:lpstr>Рекомендации родителям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Агрессия у детей, как следствие увлечения компьютерными играми</dc:title>
  <dc:creator>User</dc:creator>
  <cp:lastModifiedBy>User</cp:lastModifiedBy>
  <cp:revision>12</cp:revision>
  <dcterms:created xsi:type="dcterms:W3CDTF">2014-01-22T18:58:11Z</dcterms:created>
  <dcterms:modified xsi:type="dcterms:W3CDTF">2014-01-23T18:48:41Z</dcterms:modified>
</cp:coreProperties>
</file>