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5"/>
  </p:notesMasterIdLst>
  <p:sldIdLst>
    <p:sldId id="256" r:id="rId2"/>
    <p:sldId id="258" r:id="rId3"/>
    <p:sldId id="262" r:id="rId4"/>
    <p:sldId id="279" r:id="rId5"/>
    <p:sldId id="290" r:id="rId6"/>
    <p:sldId id="291" r:id="rId7"/>
    <p:sldId id="292" r:id="rId8"/>
    <p:sldId id="293" r:id="rId9"/>
    <p:sldId id="261" r:id="rId10"/>
    <p:sldId id="277" r:id="rId11"/>
    <p:sldId id="288" r:id="rId12"/>
    <p:sldId id="266" r:id="rId13"/>
    <p:sldId id="268" r:id="rId14"/>
    <p:sldId id="265" r:id="rId15"/>
    <p:sldId id="271" r:id="rId16"/>
    <p:sldId id="270" r:id="rId17"/>
    <p:sldId id="263" r:id="rId18"/>
    <p:sldId id="264" r:id="rId19"/>
    <p:sldId id="273" r:id="rId20"/>
    <p:sldId id="283" r:id="rId21"/>
    <p:sldId id="274" r:id="rId22"/>
    <p:sldId id="285" r:id="rId23"/>
    <p:sldId id="28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B7AA5A-9C81-4253-8505-F0DCCEA52F3E}" type="datetimeFigureOut">
              <a:rPr lang="ru-RU" smtClean="0"/>
              <a:pPr/>
              <a:t>26.01.2012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782E9-E6BC-43FA-9D16-0EC40323253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FE6D80-99E9-4AEB-8D63-4EE0D8DC85FA}" type="slidenum">
              <a:rPr lang="ru-RU"/>
              <a:pPr/>
              <a:t>13</a:t>
            </a:fld>
            <a:endParaRPr lang="ru-RU" dirty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3EE3BD-B5A1-41B8-B5ED-301BCFDE5695}" type="slidenum">
              <a:rPr lang="ru-RU"/>
              <a:pPr/>
              <a:t>21</a:t>
            </a:fld>
            <a:endParaRPr lang="ru-RU" dirty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92753-6CCE-412D-8310-2867317624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26.01.2012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236.swf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Образование почв и их разнообразие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3200" dirty="0" smtClean="0"/>
              <a:t>Тема урока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роцесс 3"/>
          <p:cNvSpPr/>
          <p:nvPr/>
        </p:nvSpPr>
        <p:spPr>
          <a:xfrm>
            <a:off x="571472" y="500042"/>
            <a:ext cx="2786082" cy="114300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Выветривание горных пород</a:t>
            </a:r>
            <a:endParaRPr lang="ru-RU" sz="2800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3428992" y="928670"/>
            <a:ext cx="1071570" cy="571504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357554" y="4500570"/>
            <a:ext cx="2643206" cy="100013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Образование почвы</a:t>
            </a:r>
            <a:endParaRPr lang="ru-RU" sz="2800" dirty="0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5214942" y="2428868"/>
            <a:ext cx="2643206" cy="121444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Образование перегноя</a:t>
            </a:r>
            <a:endParaRPr lang="ru-RU" sz="2800" dirty="0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57158" y="2285992"/>
            <a:ext cx="2643206" cy="164307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Жизнедеятельность микроорганизмов</a:t>
            </a:r>
            <a:endParaRPr lang="ru-RU" sz="2800" dirty="0"/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4572000" y="500042"/>
            <a:ext cx="2786082" cy="114300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Жизнедеятельность растений и животных</a:t>
            </a:r>
            <a:endParaRPr lang="ru-RU" sz="2800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3428992" y="2643182"/>
            <a:ext cx="1071570" cy="571504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7715272" y="857232"/>
            <a:ext cx="1071570" cy="642942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1357290" y="4714884"/>
            <a:ext cx="1071570" cy="571504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0364" y="285728"/>
            <a:ext cx="2541466" cy="923330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Почвы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75" y="2214563"/>
            <a:ext cx="3500438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00"/>
                </a:solidFill>
              </a:rPr>
              <a:t>структурные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2214563"/>
            <a:ext cx="3500438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00"/>
                </a:solidFill>
              </a:rPr>
              <a:t>бесструктурные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3214688" y="1214438"/>
            <a:ext cx="46037" cy="9286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5357813" y="1214438"/>
            <a:ext cx="46037" cy="9286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57188" y="3286125"/>
            <a:ext cx="8501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   </a:t>
            </a:r>
            <a:r>
              <a:rPr lang="ru-RU" sz="2400" dirty="0"/>
              <a:t>Пользуясь  материалом  учебника  </a:t>
            </a:r>
            <a:r>
              <a:rPr lang="ru-RU" sz="2400" dirty="0" smtClean="0"/>
              <a:t>стр117, </a:t>
            </a:r>
            <a:r>
              <a:rPr lang="ru-RU" sz="2400" dirty="0"/>
              <a:t>объясните, какие почвы, структурные  или  </a:t>
            </a:r>
            <a:r>
              <a:rPr lang="ru-RU" sz="2400" dirty="0" smtClean="0"/>
              <a:t>бесструктурные</a:t>
            </a:r>
            <a:r>
              <a:rPr lang="ru-RU" sz="2400" dirty="0"/>
              <a:t>,  обладают  большим  плодородием. Почему?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120103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73138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CC3300"/>
                </a:solidFill>
              </a:rPr>
              <a:t>Типы почв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765175"/>
            <a:ext cx="3276600" cy="57880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dirty="0" smtClean="0">
                <a:solidFill>
                  <a:srgbClr val="A50021"/>
                </a:solidFill>
              </a:rPr>
              <a:t>Черноземные</a:t>
            </a:r>
          </a:p>
        </p:txBody>
      </p:sp>
      <p:sp>
        <p:nvSpPr>
          <p:cNvPr id="106500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48200" y="765175"/>
            <a:ext cx="4038600" cy="58642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dirty="0" smtClean="0">
                <a:solidFill>
                  <a:srgbClr val="A50021"/>
                </a:solidFill>
              </a:rPr>
              <a:t>Подзолистые</a:t>
            </a:r>
          </a:p>
        </p:txBody>
      </p:sp>
      <p:pic>
        <p:nvPicPr>
          <p:cNvPr id="106501" name="Picture 5" descr="A489MD6CA1N2HYPCAL44A17CA7QCGU1CA6A4WHMCA8UUX0HCAC2TXMLCAAJBAUXCA1Z3CNOCAAMA5FVCA08PA1MCAN4LSDBCA13JMG3CA6R4X2JCAGKGU0ICA5XJUYACAME1KPPCAFOKZVDCA5162FD"/>
          <p:cNvPicPr>
            <a:picLocks noChangeAspect="1" noChangeArrowheads="1"/>
          </p:cNvPicPr>
          <p:nvPr/>
        </p:nvPicPr>
        <p:blipFill>
          <a:blip r:embed="rId3">
            <a:lum bright="-24000" contrast="18000"/>
          </a:blip>
          <a:srcRect/>
          <a:stretch>
            <a:fillRect/>
          </a:stretch>
        </p:blipFill>
        <p:spPr bwMode="auto">
          <a:xfrm>
            <a:off x="6443663" y="1341438"/>
            <a:ext cx="2449512" cy="52562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6502" name="Picture 6" descr="AWL363QCA27I1BBCA2DGK47CAY4SQVHCA27MND9CAAK77O4CA2TNYUBCACGT8JCCAR8FJWFCAW0MTATCAWX5IR3CAJAH2CWCANNCAFGCAAU0HQ6CA07JP6VCAWT9A4KCAP3UKA0CAVX6F2ICA1JZQF2"/>
          <p:cNvPicPr>
            <a:picLocks noChangeAspect="1" noChangeArrowheads="1"/>
          </p:cNvPicPr>
          <p:nvPr/>
        </p:nvPicPr>
        <p:blipFill>
          <a:blip r:embed="rId4">
            <a:lum bright="-6000" contrast="24000"/>
          </a:blip>
          <a:srcRect/>
          <a:stretch>
            <a:fillRect/>
          </a:stretch>
        </p:blipFill>
        <p:spPr bwMode="auto">
          <a:xfrm>
            <a:off x="3563938" y="1341438"/>
            <a:ext cx="2595562" cy="52562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1511" name="Picture 7" descr="чернозем"/>
          <p:cNvPicPr>
            <a:picLocks noChangeAspect="1" noChangeArrowheads="1"/>
          </p:cNvPicPr>
          <p:nvPr/>
        </p:nvPicPr>
        <p:blipFill>
          <a:blip r:embed="rId5">
            <a:lum bright="-12000"/>
          </a:blip>
          <a:srcRect/>
          <a:stretch>
            <a:fillRect/>
          </a:stretch>
        </p:blipFill>
        <p:spPr bwMode="auto">
          <a:xfrm>
            <a:off x="250825" y="1412875"/>
            <a:ext cx="2808288" cy="5184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  <p:bldP spid="106499" grpId="0" build="p"/>
      <p:bldP spid="10650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Profili poth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8786842" cy="6722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2627313" y="2636838"/>
            <a:ext cx="3529012" cy="836612"/>
          </a:xfrm>
        </p:spPr>
        <p:txBody>
          <a:bodyPr/>
          <a:lstStyle/>
          <a:p>
            <a:r>
              <a:rPr lang="ru-RU" dirty="0"/>
              <a:t>песчаная</a:t>
            </a:r>
          </a:p>
        </p:txBody>
      </p:sp>
      <p:pic>
        <p:nvPicPr>
          <p:cNvPr id="87049" name="Picture 9" descr="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88913"/>
            <a:ext cx="2733675" cy="2447925"/>
          </a:xfrm>
          <a:noFill/>
          <a:ln/>
        </p:spPr>
      </p:pic>
      <p:pic>
        <p:nvPicPr>
          <p:cNvPr id="87051" name="Picture 11" descr="1432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16463" y="188913"/>
            <a:ext cx="3360737" cy="2447925"/>
          </a:xfrm>
          <a:noFill/>
          <a:ln/>
        </p:spPr>
      </p:pic>
      <p:pic>
        <p:nvPicPr>
          <p:cNvPr id="87050" name="Picture 10" descr="8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250825" y="3573463"/>
            <a:ext cx="4176713" cy="2951162"/>
          </a:xfrm>
          <a:noFill/>
          <a:ln/>
        </p:spPr>
      </p:pic>
      <p:pic>
        <p:nvPicPr>
          <p:cNvPr id="87052" name="Picture 12" descr="bezumie_00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4980424" y="3938588"/>
            <a:ext cx="3374152" cy="2187575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0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3059113" y="0"/>
            <a:ext cx="2952750" cy="561975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глинистая</a:t>
            </a:r>
          </a:p>
        </p:txBody>
      </p:sp>
      <p:pic>
        <p:nvPicPr>
          <p:cNvPr id="91145" name="Picture 9" descr="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3717925"/>
            <a:ext cx="3455987" cy="2906713"/>
          </a:xfrm>
          <a:noFill/>
          <a:ln/>
        </p:spPr>
      </p:pic>
      <p:pic>
        <p:nvPicPr>
          <p:cNvPr id="91147" name="Picture 11" descr="kurort_opis_image03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00563" y="692150"/>
            <a:ext cx="4386262" cy="2930525"/>
          </a:xfrm>
          <a:noFill/>
          <a:ln/>
        </p:spPr>
      </p:pic>
      <p:pic>
        <p:nvPicPr>
          <p:cNvPr id="91146" name="Picture 10" descr="dbimage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827088" y="476250"/>
            <a:ext cx="2260600" cy="2952750"/>
          </a:xfrm>
          <a:noFill/>
          <a:ln/>
        </p:spPr>
      </p:pic>
      <p:pic>
        <p:nvPicPr>
          <p:cNvPr id="91148" name="Picture 12" descr="Pesok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4427538" y="3933825"/>
            <a:ext cx="4176712" cy="2636838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3" y="500063"/>
            <a:ext cx="8601075" cy="5857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75"/>
            <a:ext cx="9144000" cy="6157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14282" y="500042"/>
            <a:ext cx="8501122" cy="6929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 Верхний рыхлый и плодородный слой земли, покрытый растительностью.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(почва, болото, глина)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  Какие вещества входят в состав почвы, выбери и  зачеркни лишнее: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Песок, глина, вода, сахар, стекло, перегной.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      Основное свойство почвы.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(плодогрызие, плодородие, плодовымывание)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      Самая богатая перегноем почва.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(ч……..м)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5)      Остатки органических и неорганических веществ, содержащихся в почве.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(пере……)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2" name="WordArt 10"/>
          <p:cNvSpPr>
            <a:spLocks noChangeArrowheads="1" noChangeShapeType="1" noTextEdit="1"/>
          </p:cNvSpPr>
          <p:nvPr/>
        </p:nvSpPr>
        <p:spPr bwMode="auto">
          <a:xfrm>
            <a:off x="2411413" y="260350"/>
            <a:ext cx="4608512" cy="12239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2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FF0000">
                    <a:alpha val="92155"/>
                  </a:srgbClr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</a:rPr>
              <a:t>Земля</a:t>
            </a:r>
          </a:p>
        </p:txBody>
      </p:sp>
      <p:sp>
        <p:nvSpPr>
          <p:cNvPr id="13323" name="WordArt 11"/>
          <p:cNvSpPr>
            <a:spLocks noChangeArrowheads="1" noChangeShapeType="1" noTextEdit="1"/>
          </p:cNvSpPr>
          <p:nvPr/>
        </p:nvSpPr>
        <p:spPr bwMode="auto">
          <a:xfrm>
            <a:off x="684213" y="1700213"/>
            <a:ext cx="2520950" cy="423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i="1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</a:rPr>
              <a:t>Почва</a:t>
            </a:r>
          </a:p>
        </p:txBody>
      </p:sp>
      <p:sp>
        <p:nvSpPr>
          <p:cNvPr id="13325" name="WordArt 13"/>
          <p:cNvSpPr>
            <a:spLocks noChangeArrowheads="1" noChangeShapeType="1" noTextEdit="1"/>
          </p:cNvSpPr>
          <p:nvPr/>
        </p:nvSpPr>
        <p:spPr bwMode="auto">
          <a:xfrm>
            <a:off x="5580063" y="1916113"/>
            <a:ext cx="2879725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i="1" kern="10" dirty="0">
                <a:ln w="1270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>
                    <a:alpha val="87842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</a:rPr>
              <a:t>Поверхность</a:t>
            </a:r>
          </a:p>
        </p:txBody>
      </p:sp>
      <p:sp>
        <p:nvSpPr>
          <p:cNvPr id="13326" name="WordArt 14"/>
          <p:cNvSpPr>
            <a:spLocks noChangeArrowheads="1" noChangeShapeType="1" noTextEdit="1"/>
          </p:cNvSpPr>
          <p:nvPr/>
        </p:nvSpPr>
        <p:spPr bwMode="auto">
          <a:xfrm>
            <a:off x="3779838" y="3213100"/>
            <a:ext cx="2016125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i="1" kern="10" dirty="0">
                <a:ln w="1270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</a:rPr>
              <a:t>Суша</a:t>
            </a:r>
          </a:p>
        </p:txBody>
      </p:sp>
      <p:sp>
        <p:nvSpPr>
          <p:cNvPr id="13327" name="WordArt 15"/>
          <p:cNvSpPr>
            <a:spLocks noChangeArrowheads="1" noChangeShapeType="1" noTextEdit="1"/>
          </p:cNvSpPr>
          <p:nvPr/>
        </p:nvSpPr>
        <p:spPr bwMode="auto">
          <a:xfrm>
            <a:off x="684213" y="5157788"/>
            <a:ext cx="30956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i="1" kern="10" dirty="0">
                <a:ln w="1270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>
                    <a:alpha val="94901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</a:rPr>
              <a:t>Земной шар</a:t>
            </a:r>
          </a:p>
        </p:txBody>
      </p:sp>
      <p:pic>
        <p:nvPicPr>
          <p:cNvPr id="13328" name="Picture 16" descr="EXPO120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8" y="4581525"/>
            <a:ext cx="3960812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17" descr="EXPO607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2565400"/>
            <a:ext cx="29527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19" descr="EXPO04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276475"/>
            <a:ext cx="2376488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2" name="Line 20"/>
          <p:cNvSpPr>
            <a:spLocks noChangeShapeType="1"/>
          </p:cNvSpPr>
          <p:nvPr/>
        </p:nvSpPr>
        <p:spPr bwMode="auto">
          <a:xfrm flipH="1">
            <a:off x="2484438" y="1341438"/>
            <a:ext cx="935037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13333" name="Line 21"/>
          <p:cNvSpPr>
            <a:spLocks noChangeShapeType="1"/>
          </p:cNvSpPr>
          <p:nvPr/>
        </p:nvSpPr>
        <p:spPr bwMode="auto">
          <a:xfrm>
            <a:off x="4643438" y="1557338"/>
            <a:ext cx="215900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13334" name="Line 22"/>
          <p:cNvSpPr>
            <a:spLocks noChangeShapeType="1"/>
          </p:cNvSpPr>
          <p:nvPr/>
        </p:nvSpPr>
        <p:spPr bwMode="auto">
          <a:xfrm>
            <a:off x="6659563" y="1484313"/>
            <a:ext cx="217487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13335" name="Line 23"/>
          <p:cNvSpPr>
            <a:spLocks noChangeShapeType="1"/>
          </p:cNvSpPr>
          <p:nvPr/>
        </p:nvSpPr>
        <p:spPr bwMode="auto">
          <a:xfrm flipH="1">
            <a:off x="2555875" y="1484313"/>
            <a:ext cx="1368425" cy="3673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5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5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 animBg="1"/>
      <p:bldP spid="13323" grpId="0" animBg="1"/>
      <p:bldP spid="13325" grpId="0" animBg="1"/>
      <p:bldP spid="13326" grpId="0" animBg="1"/>
      <p:bldP spid="13327" grpId="0" animBg="1"/>
      <p:bldP spid="13332" grpId="0" animBg="1"/>
      <p:bldP spid="13332" grpId="1" animBg="1"/>
      <p:bldP spid="13333" grpId="0" animBg="1"/>
      <p:bldP spid="13334" grpId="0" animBg="1"/>
      <p:bldP spid="1333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FFFF00"/>
                </a:solidFill>
              </a:rPr>
              <a:t>1.</a:t>
            </a: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Почва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FF00"/>
                </a:solidFill>
              </a:rPr>
              <a:t>2. </a:t>
            </a:r>
            <a:r>
              <a:rPr lang="ru-RU" sz="3200" b="1" dirty="0" smtClean="0">
                <a:solidFill>
                  <a:srgbClr val="FF0000"/>
                </a:solidFill>
              </a:rPr>
              <a:t>Песок, глина, вода, перегной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FF00"/>
                </a:solidFill>
              </a:rPr>
              <a:t>3.</a:t>
            </a:r>
            <a:r>
              <a:rPr lang="ru-RU" sz="3200" b="1" dirty="0" smtClean="0">
                <a:solidFill>
                  <a:srgbClr val="FF0000"/>
                </a:solidFill>
              </a:rPr>
              <a:t>Плодородие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FF00"/>
                </a:solidFill>
              </a:rPr>
              <a:t>4.</a:t>
            </a:r>
            <a:r>
              <a:rPr lang="ru-RU" sz="3200" b="1" dirty="0" smtClean="0">
                <a:solidFill>
                  <a:srgbClr val="FF0000"/>
                </a:solidFill>
              </a:rPr>
              <a:t> Чернозем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FF00"/>
                </a:solidFill>
              </a:rPr>
              <a:t>5.</a:t>
            </a:r>
            <a:r>
              <a:rPr lang="ru-RU" sz="3200" b="1" dirty="0" smtClean="0">
                <a:solidFill>
                  <a:srgbClr val="FF0000"/>
                </a:solidFill>
              </a:rPr>
              <a:t>Перегной.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B050"/>
                </a:solidFill>
              </a:rPr>
              <a:t>«5» - 5+  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B050"/>
                </a:solidFill>
              </a:rPr>
              <a:t>«4» - 4+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B050"/>
                </a:solidFill>
              </a:rPr>
              <a:t>«3» - 3+</a:t>
            </a:r>
          </a:p>
          <a:p>
            <a:pPr>
              <a:buNone/>
            </a:pPr>
            <a:endParaRPr lang="ru-RU" sz="32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32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8138"/>
            <a:ext cx="8229600" cy="444500"/>
          </a:xfrm>
        </p:spPr>
        <p:txBody>
          <a:bodyPr>
            <a:noAutofit/>
          </a:bodyPr>
          <a:lstStyle/>
          <a:p>
            <a:pPr eaLnBrk="1" hangingPunct="1"/>
            <a:r>
              <a:rPr lang="ru-RU" sz="6600" b="1" dirty="0" smtClean="0">
                <a:solidFill>
                  <a:srgbClr val="CC3300"/>
                </a:solidFill>
              </a:rPr>
              <a:t>Это интересно!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29600" cy="4724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600" b="1" dirty="0" smtClean="0">
                <a:solidFill>
                  <a:srgbClr val="000066"/>
                </a:solidFill>
              </a:rPr>
              <a:t>1см почвы</a:t>
            </a:r>
            <a:r>
              <a:rPr lang="ru-RU" sz="3600" b="1" dirty="0" smtClean="0"/>
              <a:t>                   </a:t>
            </a:r>
            <a:r>
              <a:rPr lang="ru-RU" b="1" dirty="0" smtClean="0"/>
              <a:t>за 250 – 300 лет</a:t>
            </a:r>
          </a:p>
          <a:p>
            <a:pPr eaLnBrk="1" hangingPunct="1">
              <a:buFontTx/>
              <a:buNone/>
            </a:pPr>
            <a:r>
              <a:rPr lang="ru-RU" sz="3600" b="1" dirty="0" smtClean="0">
                <a:solidFill>
                  <a:srgbClr val="000066"/>
                </a:solidFill>
              </a:rPr>
              <a:t>20см  </a:t>
            </a:r>
            <a:r>
              <a:rPr lang="ru-RU" b="1" dirty="0" smtClean="0">
                <a:solidFill>
                  <a:srgbClr val="000066"/>
                </a:solidFill>
              </a:rPr>
              <a:t>  </a:t>
            </a:r>
            <a:r>
              <a:rPr lang="ru-RU" b="1" dirty="0" smtClean="0"/>
              <a:t>                        за 5 – 6 тысяч лет</a:t>
            </a:r>
          </a:p>
          <a:p>
            <a:pPr eaLnBrk="1" hangingPunct="1">
              <a:buFontTx/>
              <a:buNone/>
            </a:pPr>
            <a:r>
              <a:rPr lang="ru-RU" b="1" dirty="0" smtClean="0"/>
              <a:t>   </a:t>
            </a:r>
            <a:endParaRPr lang="ru-RU" sz="1600" b="1" dirty="0" smtClean="0"/>
          </a:p>
        </p:txBody>
      </p:sp>
      <p:sp>
        <p:nvSpPr>
          <p:cNvPr id="113668" name="AutoShape 4"/>
          <p:cNvSpPr>
            <a:spLocks noChangeArrowheads="1"/>
          </p:cNvSpPr>
          <p:nvPr/>
        </p:nvSpPr>
        <p:spPr bwMode="auto">
          <a:xfrm>
            <a:off x="3786182" y="2000240"/>
            <a:ext cx="1500198" cy="285752"/>
          </a:xfrm>
          <a:prstGeom prst="rightArrow">
            <a:avLst>
              <a:gd name="adj1" fmla="val 50000"/>
              <a:gd name="adj2" fmla="val 1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13669" name="AutoShape 5"/>
          <p:cNvSpPr>
            <a:spLocks noChangeArrowheads="1"/>
          </p:cNvSpPr>
          <p:nvPr/>
        </p:nvSpPr>
        <p:spPr bwMode="auto">
          <a:xfrm>
            <a:off x="2500298" y="2571744"/>
            <a:ext cx="1676400" cy="304800"/>
          </a:xfrm>
          <a:prstGeom prst="rightArrow">
            <a:avLst>
              <a:gd name="adj1" fmla="val 50000"/>
              <a:gd name="adj2" fmla="val 1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32774" name="Picture 12" descr="KZEF000622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3141663"/>
            <a:ext cx="27368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13" descr="sm_12216311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221163"/>
            <a:ext cx="266382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14" descr="sm_12223454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4292600"/>
            <a:ext cx="2808287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6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/>
      <p:bldP spid="113667" grpId="0" build="p"/>
      <p:bldP spid="113668" grpId="0" animBg="1"/>
      <p:bldP spid="11366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title"/>
          </p:nvPr>
        </p:nvSpPr>
        <p:spPr>
          <a:xfrm>
            <a:off x="214282" y="692150"/>
            <a:ext cx="5857916" cy="1022338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000FF"/>
                </a:solidFill>
              </a:rPr>
              <a:t>Проблемный вопрос</a:t>
            </a:r>
          </a:p>
        </p:txBody>
      </p:sp>
      <p:sp>
        <p:nvSpPr>
          <p:cNvPr id="28675" name="Text Box 7"/>
          <p:cNvSpPr txBox="1">
            <a:spLocks noChangeArrowheads="1"/>
          </p:cNvSpPr>
          <p:nvPr/>
        </p:nvSpPr>
        <p:spPr bwMode="auto">
          <a:xfrm>
            <a:off x="250825" y="2781300"/>
            <a:ext cx="7127875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chemeClr val="tx2"/>
                </a:solidFill>
              </a:rPr>
              <a:t>Слой толщиной в 1 см образуется за 100 лет. На сколько увеличится толщина слоя почвы за человеческую жизнь (75 лет)?</a:t>
            </a:r>
          </a:p>
        </p:txBody>
      </p:sp>
      <p:grpSp>
        <p:nvGrpSpPr>
          <p:cNvPr id="2" name="Group 8"/>
          <p:cNvGrpSpPr>
            <a:grpSpLocks noChangeAspect="1"/>
          </p:cNvGrpSpPr>
          <p:nvPr/>
        </p:nvGrpSpPr>
        <p:grpSpPr bwMode="auto">
          <a:xfrm>
            <a:off x="5616575" y="0"/>
            <a:ext cx="3527425" cy="3573463"/>
            <a:chOff x="240" y="960"/>
            <a:chExt cx="2160" cy="2544"/>
          </a:xfrm>
        </p:grpSpPr>
        <p:sp>
          <p:nvSpPr>
            <p:cNvPr id="28677" name="AutoShape 9"/>
            <p:cNvSpPr>
              <a:spLocks noChangeAspect="1" noChangeArrowheads="1" noTextEdit="1"/>
            </p:cNvSpPr>
            <p:nvPr/>
          </p:nvSpPr>
          <p:spPr bwMode="auto">
            <a:xfrm>
              <a:off x="240" y="960"/>
              <a:ext cx="2160" cy="2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78" name="Freeform 10"/>
            <p:cNvSpPr>
              <a:spLocks/>
            </p:cNvSpPr>
            <p:nvPr/>
          </p:nvSpPr>
          <p:spPr bwMode="auto">
            <a:xfrm>
              <a:off x="1456" y="2695"/>
              <a:ext cx="391" cy="378"/>
            </a:xfrm>
            <a:custGeom>
              <a:avLst/>
              <a:gdLst>
                <a:gd name="T0" fmla="*/ 0 w 783"/>
                <a:gd name="T1" fmla="*/ 304 h 378"/>
                <a:gd name="T2" fmla="*/ 16 w 783"/>
                <a:gd name="T3" fmla="*/ 264 h 378"/>
                <a:gd name="T4" fmla="*/ 42 w 783"/>
                <a:gd name="T5" fmla="*/ 227 h 378"/>
                <a:gd name="T6" fmla="*/ 73 w 783"/>
                <a:gd name="T7" fmla="*/ 189 h 378"/>
                <a:gd name="T8" fmla="*/ 108 w 783"/>
                <a:gd name="T9" fmla="*/ 152 h 378"/>
                <a:gd name="T10" fmla="*/ 141 w 783"/>
                <a:gd name="T11" fmla="*/ 113 h 378"/>
                <a:gd name="T12" fmla="*/ 173 w 783"/>
                <a:gd name="T13" fmla="*/ 76 h 378"/>
                <a:gd name="T14" fmla="*/ 198 w 783"/>
                <a:gd name="T15" fmla="*/ 37 h 378"/>
                <a:gd name="T16" fmla="*/ 216 w 783"/>
                <a:gd name="T17" fmla="*/ 0 h 378"/>
                <a:gd name="T18" fmla="*/ 233 w 783"/>
                <a:gd name="T19" fmla="*/ 77 h 378"/>
                <a:gd name="T20" fmla="*/ 260 w 783"/>
                <a:gd name="T21" fmla="*/ 140 h 378"/>
                <a:gd name="T22" fmla="*/ 290 w 783"/>
                <a:gd name="T23" fmla="*/ 190 h 378"/>
                <a:gd name="T24" fmla="*/ 323 w 783"/>
                <a:gd name="T25" fmla="*/ 234 h 378"/>
                <a:gd name="T26" fmla="*/ 353 w 783"/>
                <a:gd name="T27" fmla="*/ 270 h 378"/>
                <a:gd name="T28" fmla="*/ 377 w 783"/>
                <a:gd name="T29" fmla="*/ 306 h 378"/>
                <a:gd name="T30" fmla="*/ 391 w 783"/>
                <a:gd name="T31" fmla="*/ 340 h 378"/>
                <a:gd name="T32" fmla="*/ 391 w 783"/>
                <a:gd name="T33" fmla="*/ 378 h 378"/>
                <a:gd name="T34" fmla="*/ 349 w 783"/>
                <a:gd name="T35" fmla="*/ 374 h 378"/>
                <a:gd name="T36" fmla="*/ 298 w 783"/>
                <a:gd name="T37" fmla="*/ 372 h 378"/>
                <a:gd name="T38" fmla="*/ 242 w 783"/>
                <a:gd name="T39" fmla="*/ 369 h 378"/>
                <a:gd name="T40" fmla="*/ 184 w 783"/>
                <a:gd name="T41" fmla="*/ 365 h 378"/>
                <a:gd name="T42" fmla="*/ 127 w 783"/>
                <a:gd name="T43" fmla="*/ 356 h 378"/>
                <a:gd name="T44" fmla="*/ 76 w 783"/>
                <a:gd name="T45" fmla="*/ 344 h 378"/>
                <a:gd name="T46" fmla="*/ 32 w 783"/>
                <a:gd name="T47" fmla="*/ 327 h 378"/>
                <a:gd name="T48" fmla="*/ 0 w 783"/>
                <a:gd name="T49" fmla="*/ 304 h 3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83"/>
                <a:gd name="T76" fmla="*/ 0 h 378"/>
                <a:gd name="T77" fmla="*/ 783 w 783"/>
                <a:gd name="T78" fmla="*/ 378 h 37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83" h="378">
                  <a:moveTo>
                    <a:pt x="0" y="304"/>
                  </a:moveTo>
                  <a:lnTo>
                    <a:pt x="33" y="264"/>
                  </a:lnTo>
                  <a:lnTo>
                    <a:pt x="84" y="227"/>
                  </a:lnTo>
                  <a:lnTo>
                    <a:pt x="147" y="189"/>
                  </a:lnTo>
                  <a:lnTo>
                    <a:pt x="217" y="152"/>
                  </a:lnTo>
                  <a:lnTo>
                    <a:pt x="283" y="113"/>
                  </a:lnTo>
                  <a:lnTo>
                    <a:pt x="346" y="76"/>
                  </a:lnTo>
                  <a:lnTo>
                    <a:pt x="397" y="37"/>
                  </a:lnTo>
                  <a:lnTo>
                    <a:pt x="433" y="0"/>
                  </a:lnTo>
                  <a:lnTo>
                    <a:pt x="467" y="77"/>
                  </a:lnTo>
                  <a:lnTo>
                    <a:pt x="520" y="140"/>
                  </a:lnTo>
                  <a:lnTo>
                    <a:pt x="581" y="190"/>
                  </a:lnTo>
                  <a:lnTo>
                    <a:pt x="646" y="234"/>
                  </a:lnTo>
                  <a:lnTo>
                    <a:pt x="706" y="270"/>
                  </a:lnTo>
                  <a:lnTo>
                    <a:pt x="755" y="306"/>
                  </a:lnTo>
                  <a:lnTo>
                    <a:pt x="782" y="340"/>
                  </a:lnTo>
                  <a:lnTo>
                    <a:pt x="783" y="378"/>
                  </a:lnTo>
                  <a:lnTo>
                    <a:pt x="698" y="374"/>
                  </a:lnTo>
                  <a:lnTo>
                    <a:pt x="597" y="372"/>
                  </a:lnTo>
                  <a:lnTo>
                    <a:pt x="484" y="369"/>
                  </a:lnTo>
                  <a:lnTo>
                    <a:pt x="369" y="365"/>
                  </a:lnTo>
                  <a:lnTo>
                    <a:pt x="255" y="356"/>
                  </a:lnTo>
                  <a:lnTo>
                    <a:pt x="152" y="344"/>
                  </a:lnTo>
                  <a:lnTo>
                    <a:pt x="64" y="327"/>
                  </a:lnTo>
                  <a:lnTo>
                    <a:pt x="0" y="304"/>
                  </a:lnTo>
                  <a:close/>
                </a:path>
              </a:pathLst>
            </a:custGeom>
            <a:solidFill>
              <a:srgbClr val="7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79" name="Freeform 11"/>
            <p:cNvSpPr>
              <a:spLocks/>
            </p:cNvSpPr>
            <p:nvPr/>
          </p:nvSpPr>
          <p:spPr bwMode="auto">
            <a:xfrm>
              <a:off x="1480" y="2723"/>
              <a:ext cx="334" cy="322"/>
            </a:xfrm>
            <a:custGeom>
              <a:avLst/>
              <a:gdLst>
                <a:gd name="T0" fmla="*/ 0 w 666"/>
                <a:gd name="T1" fmla="*/ 259 h 322"/>
                <a:gd name="T2" fmla="*/ 14 w 666"/>
                <a:gd name="T3" fmla="*/ 225 h 322"/>
                <a:gd name="T4" fmla="*/ 37 w 666"/>
                <a:gd name="T5" fmla="*/ 193 h 322"/>
                <a:gd name="T6" fmla="*/ 63 w 666"/>
                <a:gd name="T7" fmla="*/ 161 h 322"/>
                <a:gd name="T8" fmla="*/ 92 w 666"/>
                <a:gd name="T9" fmla="*/ 129 h 322"/>
                <a:gd name="T10" fmla="*/ 121 w 666"/>
                <a:gd name="T11" fmla="*/ 96 h 322"/>
                <a:gd name="T12" fmla="*/ 148 w 666"/>
                <a:gd name="T13" fmla="*/ 64 h 322"/>
                <a:gd name="T14" fmla="*/ 169 w 666"/>
                <a:gd name="T15" fmla="*/ 31 h 322"/>
                <a:gd name="T16" fmla="*/ 185 w 666"/>
                <a:gd name="T17" fmla="*/ 0 h 322"/>
                <a:gd name="T18" fmla="*/ 199 w 666"/>
                <a:gd name="T19" fmla="*/ 66 h 322"/>
                <a:gd name="T20" fmla="*/ 222 w 666"/>
                <a:gd name="T21" fmla="*/ 119 h 322"/>
                <a:gd name="T22" fmla="*/ 248 w 666"/>
                <a:gd name="T23" fmla="*/ 162 h 322"/>
                <a:gd name="T24" fmla="*/ 276 w 666"/>
                <a:gd name="T25" fmla="*/ 199 h 322"/>
                <a:gd name="T26" fmla="*/ 301 w 666"/>
                <a:gd name="T27" fmla="*/ 230 h 322"/>
                <a:gd name="T28" fmla="*/ 322 w 666"/>
                <a:gd name="T29" fmla="*/ 261 h 322"/>
                <a:gd name="T30" fmla="*/ 333 w 666"/>
                <a:gd name="T31" fmla="*/ 290 h 322"/>
                <a:gd name="T32" fmla="*/ 334 w 666"/>
                <a:gd name="T33" fmla="*/ 322 h 322"/>
                <a:gd name="T34" fmla="*/ 297 w 666"/>
                <a:gd name="T35" fmla="*/ 319 h 322"/>
                <a:gd name="T36" fmla="*/ 254 w 666"/>
                <a:gd name="T37" fmla="*/ 317 h 322"/>
                <a:gd name="T38" fmla="*/ 206 w 666"/>
                <a:gd name="T39" fmla="*/ 314 h 322"/>
                <a:gd name="T40" fmla="*/ 157 w 666"/>
                <a:gd name="T41" fmla="*/ 311 h 322"/>
                <a:gd name="T42" fmla="*/ 108 w 666"/>
                <a:gd name="T43" fmla="*/ 304 h 322"/>
                <a:gd name="T44" fmla="*/ 64 w 666"/>
                <a:gd name="T45" fmla="*/ 294 h 322"/>
                <a:gd name="T46" fmla="*/ 27 w 666"/>
                <a:gd name="T47" fmla="*/ 278 h 322"/>
                <a:gd name="T48" fmla="*/ 0 w 666"/>
                <a:gd name="T49" fmla="*/ 259 h 32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6"/>
                <a:gd name="T76" fmla="*/ 0 h 322"/>
                <a:gd name="T77" fmla="*/ 666 w 666"/>
                <a:gd name="T78" fmla="*/ 322 h 32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6" h="322">
                  <a:moveTo>
                    <a:pt x="0" y="259"/>
                  </a:moveTo>
                  <a:lnTo>
                    <a:pt x="28" y="225"/>
                  </a:lnTo>
                  <a:lnTo>
                    <a:pt x="73" y="193"/>
                  </a:lnTo>
                  <a:lnTo>
                    <a:pt x="125" y="161"/>
                  </a:lnTo>
                  <a:lnTo>
                    <a:pt x="184" y="129"/>
                  </a:lnTo>
                  <a:lnTo>
                    <a:pt x="241" y="96"/>
                  </a:lnTo>
                  <a:lnTo>
                    <a:pt x="295" y="64"/>
                  </a:lnTo>
                  <a:lnTo>
                    <a:pt x="337" y="31"/>
                  </a:lnTo>
                  <a:lnTo>
                    <a:pt x="369" y="0"/>
                  </a:lnTo>
                  <a:lnTo>
                    <a:pt x="397" y="66"/>
                  </a:lnTo>
                  <a:lnTo>
                    <a:pt x="443" y="119"/>
                  </a:lnTo>
                  <a:lnTo>
                    <a:pt x="495" y="162"/>
                  </a:lnTo>
                  <a:lnTo>
                    <a:pt x="551" y="199"/>
                  </a:lnTo>
                  <a:lnTo>
                    <a:pt x="601" y="230"/>
                  </a:lnTo>
                  <a:lnTo>
                    <a:pt x="642" y="261"/>
                  </a:lnTo>
                  <a:lnTo>
                    <a:pt x="665" y="290"/>
                  </a:lnTo>
                  <a:lnTo>
                    <a:pt x="666" y="322"/>
                  </a:lnTo>
                  <a:lnTo>
                    <a:pt x="592" y="319"/>
                  </a:lnTo>
                  <a:lnTo>
                    <a:pt x="507" y="317"/>
                  </a:lnTo>
                  <a:lnTo>
                    <a:pt x="411" y="314"/>
                  </a:lnTo>
                  <a:lnTo>
                    <a:pt x="313" y="311"/>
                  </a:lnTo>
                  <a:lnTo>
                    <a:pt x="216" y="304"/>
                  </a:lnTo>
                  <a:lnTo>
                    <a:pt x="128" y="294"/>
                  </a:lnTo>
                  <a:lnTo>
                    <a:pt x="54" y="278"/>
                  </a:lnTo>
                  <a:lnTo>
                    <a:pt x="0" y="259"/>
                  </a:lnTo>
                  <a:close/>
                </a:path>
              </a:pathLst>
            </a:custGeom>
            <a:solidFill>
              <a:srgbClr val="5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80" name="Freeform 12"/>
            <p:cNvSpPr>
              <a:spLocks/>
            </p:cNvSpPr>
            <p:nvPr/>
          </p:nvSpPr>
          <p:spPr bwMode="auto">
            <a:xfrm>
              <a:off x="1505" y="2750"/>
              <a:ext cx="277" cy="268"/>
            </a:xfrm>
            <a:custGeom>
              <a:avLst/>
              <a:gdLst>
                <a:gd name="T0" fmla="*/ 0 w 552"/>
                <a:gd name="T1" fmla="*/ 214 h 268"/>
                <a:gd name="T2" fmla="*/ 12 w 552"/>
                <a:gd name="T3" fmla="*/ 187 h 268"/>
                <a:gd name="T4" fmla="*/ 30 w 552"/>
                <a:gd name="T5" fmla="*/ 160 h 268"/>
                <a:gd name="T6" fmla="*/ 52 w 552"/>
                <a:gd name="T7" fmla="*/ 133 h 268"/>
                <a:gd name="T8" fmla="*/ 76 w 552"/>
                <a:gd name="T9" fmla="*/ 107 h 268"/>
                <a:gd name="T10" fmla="*/ 100 w 552"/>
                <a:gd name="T11" fmla="*/ 80 h 268"/>
                <a:gd name="T12" fmla="*/ 122 w 552"/>
                <a:gd name="T13" fmla="*/ 54 h 268"/>
                <a:gd name="T14" fmla="*/ 140 w 552"/>
                <a:gd name="T15" fmla="*/ 27 h 268"/>
                <a:gd name="T16" fmla="*/ 153 w 552"/>
                <a:gd name="T17" fmla="*/ 0 h 268"/>
                <a:gd name="T18" fmla="*/ 165 w 552"/>
                <a:gd name="T19" fmla="*/ 54 h 268"/>
                <a:gd name="T20" fmla="*/ 184 w 552"/>
                <a:gd name="T21" fmla="*/ 99 h 268"/>
                <a:gd name="T22" fmla="*/ 205 w 552"/>
                <a:gd name="T23" fmla="*/ 134 h 268"/>
                <a:gd name="T24" fmla="*/ 228 w 552"/>
                <a:gd name="T25" fmla="*/ 165 h 268"/>
                <a:gd name="T26" fmla="*/ 249 w 552"/>
                <a:gd name="T27" fmla="*/ 191 h 268"/>
                <a:gd name="T28" fmla="*/ 266 w 552"/>
                <a:gd name="T29" fmla="*/ 216 h 268"/>
                <a:gd name="T30" fmla="*/ 276 w 552"/>
                <a:gd name="T31" fmla="*/ 241 h 268"/>
                <a:gd name="T32" fmla="*/ 277 w 552"/>
                <a:gd name="T33" fmla="*/ 268 h 268"/>
                <a:gd name="T34" fmla="*/ 246 w 552"/>
                <a:gd name="T35" fmla="*/ 265 h 268"/>
                <a:gd name="T36" fmla="*/ 211 w 552"/>
                <a:gd name="T37" fmla="*/ 263 h 268"/>
                <a:gd name="T38" fmla="*/ 171 w 552"/>
                <a:gd name="T39" fmla="*/ 261 h 268"/>
                <a:gd name="T40" fmla="*/ 130 w 552"/>
                <a:gd name="T41" fmla="*/ 258 h 268"/>
                <a:gd name="T42" fmla="*/ 90 w 552"/>
                <a:gd name="T43" fmla="*/ 252 h 268"/>
                <a:gd name="T44" fmla="*/ 54 w 552"/>
                <a:gd name="T45" fmla="*/ 243 h 268"/>
                <a:gd name="T46" fmla="*/ 22 w 552"/>
                <a:gd name="T47" fmla="*/ 230 h 268"/>
                <a:gd name="T48" fmla="*/ 0 w 552"/>
                <a:gd name="T49" fmla="*/ 214 h 26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52"/>
                <a:gd name="T76" fmla="*/ 0 h 268"/>
                <a:gd name="T77" fmla="*/ 552 w 552"/>
                <a:gd name="T78" fmla="*/ 268 h 26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52" h="268">
                  <a:moveTo>
                    <a:pt x="0" y="214"/>
                  </a:moveTo>
                  <a:lnTo>
                    <a:pt x="23" y="187"/>
                  </a:lnTo>
                  <a:lnTo>
                    <a:pt x="60" y="160"/>
                  </a:lnTo>
                  <a:lnTo>
                    <a:pt x="104" y="133"/>
                  </a:lnTo>
                  <a:lnTo>
                    <a:pt x="152" y="107"/>
                  </a:lnTo>
                  <a:lnTo>
                    <a:pt x="199" y="80"/>
                  </a:lnTo>
                  <a:lnTo>
                    <a:pt x="243" y="54"/>
                  </a:lnTo>
                  <a:lnTo>
                    <a:pt x="279" y="27"/>
                  </a:lnTo>
                  <a:lnTo>
                    <a:pt x="304" y="0"/>
                  </a:lnTo>
                  <a:lnTo>
                    <a:pt x="329" y="54"/>
                  </a:lnTo>
                  <a:lnTo>
                    <a:pt x="366" y="99"/>
                  </a:lnTo>
                  <a:lnTo>
                    <a:pt x="408" y="134"/>
                  </a:lnTo>
                  <a:lnTo>
                    <a:pt x="455" y="165"/>
                  </a:lnTo>
                  <a:lnTo>
                    <a:pt x="497" y="191"/>
                  </a:lnTo>
                  <a:lnTo>
                    <a:pt x="531" y="216"/>
                  </a:lnTo>
                  <a:lnTo>
                    <a:pt x="551" y="241"/>
                  </a:lnTo>
                  <a:lnTo>
                    <a:pt x="552" y="268"/>
                  </a:lnTo>
                  <a:lnTo>
                    <a:pt x="491" y="265"/>
                  </a:lnTo>
                  <a:lnTo>
                    <a:pt x="420" y="263"/>
                  </a:lnTo>
                  <a:lnTo>
                    <a:pt x="341" y="261"/>
                  </a:lnTo>
                  <a:lnTo>
                    <a:pt x="260" y="258"/>
                  </a:lnTo>
                  <a:lnTo>
                    <a:pt x="179" y="252"/>
                  </a:lnTo>
                  <a:lnTo>
                    <a:pt x="107" y="243"/>
                  </a:lnTo>
                  <a:lnTo>
                    <a:pt x="44" y="230"/>
                  </a:lnTo>
                  <a:lnTo>
                    <a:pt x="0" y="214"/>
                  </a:lnTo>
                  <a:close/>
                </a:path>
              </a:pathLst>
            </a:custGeom>
            <a:solidFill>
              <a:srgbClr val="4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81" name="Freeform 13"/>
            <p:cNvSpPr>
              <a:spLocks/>
            </p:cNvSpPr>
            <p:nvPr/>
          </p:nvSpPr>
          <p:spPr bwMode="auto">
            <a:xfrm>
              <a:off x="1531" y="2779"/>
              <a:ext cx="217" cy="211"/>
            </a:xfrm>
            <a:custGeom>
              <a:avLst/>
              <a:gdLst>
                <a:gd name="T0" fmla="*/ 0 w 434"/>
                <a:gd name="T1" fmla="*/ 168 h 211"/>
                <a:gd name="T2" fmla="*/ 10 w 434"/>
                <a:gd name="T3" fmla="*/ 147 h 211"/>
                <a:gd name="T4" fmla="*/ 24 w 434"/>
                <a:gd name="T5" fmla="*/ 126 h 211"/>
                <a:gd name="T6" fmla="*/ 41 w 434"/>
                <a:gd name="T7" fmla="*/ 105 h 211"/>
                <a:gd name="T8" fmla="*/ 60 w 434"/>
                <a:gd name="T9" fmla="*/ 84 h 211"/>
                <a:gd name="T10" fmla="*/ 78 w 434"/>
                <a:gd name="T11" fmla="*/ 63 h 211"/>
                <a:gd name="T12" fmla="*/ 96 w 434"/>
                <a:gd name="T13" fmla="*/ 42 h 211"/>
                <a:gd name="T14" fmla="*/ 109 w 434"/>
                <a:gd name="T15" fmla="*/ 21 h 211"/>
                <a:gd name="T16" fmla="*/ 119 w 434"/>
                <a:gd name="T17" fmla="*/ 0 h 211"/>
                <a:gd name="T18" fmla="*/ 129 w 434"/>
                <a:gd name="T19" fmla="*/ 42 h 211"/>
                <a:gd name="T20" fmla="*/ 144 w 434"/>
                <a:gd name="T21" fmla="*/ 77 h 211"/>
                <a:gd name="T22" fmla="*/ 161 w 434"/>
                <a:gd name="T23" fmla="*/ 105 h 211"/>
                <a:gd name="T24" fmla="*/ 180 w 434"/>
                <a:gd name="T25" fmla="*/ 130 h 211"/>
                <a:gd name="T26" fmla="*/ 195 w 434"/>
                <a:gd name="T27" fmla="*/ 150 h 211"/>
                <a:gd name="T28" fmla="*/ 209 w 434"/>
                <a:gd name="T29" fmla="*/ 169 h 211"/>
                <a:gd name="T30" fmla="*/ 217 w 434"/>
                <a:gd name="T31" fmla="*/ 188 h 211"/>
                <a:gd name="T32" fmla="*/ 217 w 434"/>
                <a:gd name="T33" fmla="*/ 211 h 211"/>
                <a:gd name="T34" fmla="*/ 193 w 434"/>
                <a:gd name="T35" fmla="*/ 208 h 211"/>
                <a:gd name="T36" fmla="*/ 165 w 434"/>
                <a:gd name="T37" fmla="*/ 207 h 211"/>
                <a:gd name="T38" fmla="*/ 134 w 434"/>
                <a:gd name="T39" fmla="*/ 205 h 211"/>
                <a:gd name="T40" fmla="*/ 102 w 434"/>
                <a:gd name="T41" fmla="*/ 203 h 211"/>
                <a:gd name="T42" fmla="*/ 70 w 434"/>
                <a:gd name="T43" fmla="*/ 198 h 211"/>
                <a:gd name="T44" fmla="*/ 42 w 434"/>
                <a:gd name="T45" fmla="*/ 190 h 211"/>
                <a:gd name="T46" fmla="*/ 17 w 434"/>
                <a:gd name="T47" fmla="*/ 180 h 211"/>
                <a:gd name="T48" fmla="*/ 0 w 434"/>
                <a:gd name="T49" fmla="*/ 168 h 21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34"/>
                <a:gd name="T76" fmla="*/ 0 h 211"/>
                <a:gd name="T77" fmla="*/ 434 w 434"/>
                <a:gd name="T78" fmla="*/ 211 h 21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34" h="211">
                  <a:moveTo>
                    <a:pt x="0" y="168"/>
                  </a:moveTo>
                  <a:lnTo>
                    <a:pt x="19" y="147"/>
                  </a:lnTo>
                  <a:lnTo>
                    <a:pt x="47" y="126"/>
                  </a:lnTo>
                  <a:lnTo>
                    <a:pt x="81" y="105"/>
                  </a:lnTo>
                  <a:lnTo>
                    <a:pt x="120" y="84"/>
                  </a:lnTo>
                  <a:lnTo>
                    <a:pt x="155" y="63"/>
                  </a:lnTo>
                  <a:lnTo>
                    <a:pt x="191" y="42"/>
                  </a:lnTo>
                  <a:lnTo>
                    <a:pt x="219" y="21"/>
                  </a:lnTo>
                  <a:lnTo>
                    <a:pt x="239" y="0"/>
                  </a:lnTo>
                  <a:lnTo>
                    <a:pt x="258" y="42"/>
                  </a:lnTo>
                  <a:lnTo>
                    <a:pt x="288" y="77"/>
                  </a:lnTo>
                  <a:lnTo>
                    <a:pt x="322" y="105"/>
                  </a:lnTo>
                  <a:lnTo>
                    <a:pt x="359" y="130"/>
                  </a:lnTo>
                  <a:lnTo>
                    <a:pt x="390" y="150"/>
                  </a:lnTo>
                  <a:lnTo>
                    <a:pt x="417" y="169"/>
                  </a:lnTo>
                  <a:lnTo>
                    <a:pt x="433" y="188"/>
                  </a:lnTo>
                  <a:lnTo>
                    <a:pt x="434" y="211"/>
                  </a:lnTo>
                  <a:lnTo>
                    <a:pt x="386" y="208"/>
                  </a:lnTo>
                  <a:lnTo>
                    <a:pt x="330" y="207"/>
                  </a:lnTo>
                  <a:lnTo>
                    <a:pt x="268" y="205"/>
                  </a:lnTo>
                  <a:lnTo>
                    <a:pt x="204" y="203"/>
                  </a:lnTo>
                  <a:lnTo>
                    <a:pt x="140" y="198"/>
                  </a:lnTo>
                  <a:lnTo>
                    <a:pt x="83" y="190"/>
                  </a:lnTo>
                  <a:lnTo>
                    <a:pt x="34" y="180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38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82" name="Freeform 14"/>
            <p:cNvSpPr>
              <a:spLocks/>
            </p:cNvSpPr>
            <p:nvPr/>
          </p:nvSpPr>
          <p:spPr bwMode="auto">
            <a:xfrm>
              <a:off x="1638" y="1562"/>
              <a:ext cx="131" cy="87"/>
            </a:xfrm>
            <a:custGeom>
              <a:avLst/>
              <a:gdLst>
                <a:gd name="T0" fmla="*/ 130 w 262"/>
                <a:gd name="T1" fmla="*/ 51 h 87"/>
                <a:gd name="T2" fmla="*/ 93 w 262"/>
                <a:gd name="T3" fmla="*/ 71 h 87"/>
                <a:gd name="T4" fmla="*/ 63 w 262"/>
                <a:gd name="T5" fmla="*/ 83 h 87"/>
                <a:gd name="T6" fmla="*/ 39 w 262"/>
                <a:gd name="T7" fmla="*/ 87 h 87"/>
                <a:gd name="T8" fmla="*/ 21 w 262"/>
                <a:gd name="T9" fmla="*/ 85 h 87"/>
                <a:gd name="T10" fmla="*/ 8 w 262"/>
                <a:gd name="T11" fmla="*/ 74 h 87"/>
                <a:gd name="T12" fmla="*/ 2 w 262"/>
                <a:gd name="T13" fmla="*/ 56 h 87"/>
                <a:gd name="T14" fmla="*/ 0 w 262"/>
                <a:gd name="T15" fmla="*/ 31 h 87"/>
                <a:gd name="T16" fmla="*/ 4 w 262"/>
                <a:gd name="T17" fmla="*/ 0 h 87"/>
                <a:gd name="T18" fmla="*/ 11 w 262"/>
                <a:gd name="T19" fmla="*/ 9 h 87"/>
                <a:gd name="T20" fmla="*/ 21 w 262"/>
                <a:gd name="T21" fmla="*/ 16 h 87"/>
                <a:gd name="T22" fmla="*/ 32 w 262"/>
                <a:gd name="T23" fmla="*/ 19 h 87"/>
                <a:gd name="T24" fmla="*/ 45 w 262"/>
                <a:gd name="T25" fmla="*/ 20 h 87"/>
                <a:gd name="T26" fmla="*/ 59 w 262"/>
                <a:gd name="T27" fmla="*/ 18 h 87"/>
                <a:gd name="T28" fmla="*/ 74 w 262"/>
                <a:gd name="T29" fmla="*/ 15 h 87"/>
                <a:gd name="T30" fmla="*/ 91 w 262"/>
                <a:gd name="T31" fmla="*/ 9 h 87"/>
                <a:gd name="T32" fmla="*/ 109 w 262"/>
                <a:gd name="T33" fmla="*/ 2 h 87"/>
                <a:gd name="T34" fmla="*/ 116 w 262"/>
                <a:gd name="T35" fmla="*/ 1 h 87"/>
                <a:gd name="T36" fmla="*/ 121 w 262"/>
                <a:gd name="T37" fmla="*/ 4 h 87"/>
                <a:gd name="T38" fmla="*/ 125 w 262"/>
                <a:gd name="T39" fmla="*/ 7 h 87"/>
                <a:gd name="T40" fmla="*/ 129 w 262"/>
                <a:gd name="T41" fmla="*/ 13 h 87"/>
                <a:gd name="T42" fmla="*/ 130 w 262"/>
                <a:gd name="T43" fmla="*/ 19 h 87"/>
                <a:gd name="T44" fmla="*/ 131 w 262"/>
                <a:gd name="T45" fmla="*/ 29 h 87"/>
                <a:gd name="T46" fmla="*/ 131 w 262"/>
                <a:gd name="T47" fmla="*/ 38 h 87"/>
                <a:gd name="T48" fmla="*/ 130 w 262"/>
                <a:gd name="T49" fmla="*/ 51 h 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62"/>
                <a:gd name="T76" fmla="*/ 0 h 87"/>
                <a:gd name="T77" fmla="*/ 262 w 262"/>
                <a:gd name="T78" fmla="*/ 87 h 8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62" h="87">
                  <a:moveTo>
                    <a:pt x="259" y="51"/>
                  </a:moveTo>
                  <a:lnTo>
                    <a:pt x="186" y="71"/>
                  </a:lnTo>
                  <a:lnTo>
                    <a:pt x="127" y="83"/>
                  </a:lnTo>
                  <a:lnTo>
                    <a:pt x="78" y="87"/>
                  </a:lnTo>
                  <a:lnTo>
                    <a:pt x="43" y="85"/>
                  </a:lnTo>
                  <a:lnTo>
                    <a:pt x="17" y="74"/>
                  </a:lnTo>
                  <a:lnTo>
                    <a:pt x="4" y="56"/>
                  </a:lnTo>
                  <a:lnTo>
                    <a:pt x="0" y="31"/>
                  </a:lnTo>
                  <a:lnTo>
                    <a:pt x="9" y="0"/>
                  </a:lnTo>
                  <a:lnTo>
                    <a:pt x="23" y="9"/>
                  </a:lnTo>
                  <a:lnTo>
                    <a:pt x="43" y="16"/>
                  </a:lnTo>
                  <a:lnTo>
                    <a:pt x="64" y="19"/>
                  </a:lnTo>
                  <a:lnTo>
                    <a:pt x="91" y="20"/>
                  </a:lnTo>
                  <a:lnTo>
                    <a:pt x="118" y="18"/>
                  </a:lnTo>
                  <a:lnTo>
                    <a:pt x="149" y="15"/>
                  </a:lnTo>
                  <a:lnTo>
                    <a:pt x="182" y="9"/>
                  </a:lnTo>
                  <a:lnTo>
                    <a:pt x="219" y="2"/>
                  </a:lnTo>
                  <a:lnTo>
                    <a:pt x="232" y="1"/>
                  </a:lnTo>
                  <a:lnTo>
                    <a:pt x="243" y="4"/>
                  </a:lnTo>
                  <a:lnTo>
                    <a:pt x="250" y="7"/>
                  </a:lnTo>
                  <a:lnTo>
                    <a:pt x="258" y="13"/>
                  </a:lnTo>
                  <a:lnTo>
                    <a:pt x="260" y="19"/>
                  </a:lnTo>
                  <a:lnTo>
                    <a:pt x="262" y="29"/>
                  </a:lnTo>
                  <a:lnTo>
                    <a:pt x="262" y="38"/>
                  </a:lnTo>
                  <a:lnTo>
                    <a:pt x="259" y="51"/>
                  </a:lnTo>
                  <a:close/>
                </a:path>
              </a:pathLst>
            </a:custGeom>
            <a:solidFill>
              <a:srgbClr val="6E21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83" name="Freeform 15"/>
            <p:cNvSpPr>
              <a:spLocks/>
            </p:cNvSpPr>
            <p:nvPr/>
          </p:nvSpPr>
          <p:spPr bwMode="auto">
            <a:xfrm>
              <a:off x="1640" y="1594"/>
              <a:ext cx="174" cy="103"/>
            </a:xfrm>
            <a:custGeom>
              <a:avLst/>
              <a:gdLst>
                <a:gd name="T0" fmla="*/ 174 w 347"/>
                <a:gd name="T1" fmla="*/ 19 h 103"/>
                <a:gd name="T2" fmla="*/ 142 w 347"/>
                <a:gd name="T3" fmla="*/ 57 h 103"/>
                <a:gd name="T4" fmla="*/ 114 w 347"/>
                <a:gd name="T5" fmla="*/ 84 h 103"/>
                <a:gd name="T6" fmla="*/ 88 w 347"/>
                <a:gd name="T7" fmla="*/ 98 h 103"/>
                <a:gd name="T8" fmla="*/ 66 w 347"/>
                <a:gd name="T9" fmla="*/ 103 h 103"/>
                <a:gd name="T10" fmla="*/ 44 w 347"/>
                <a:gd name="T11" fmla="*/ 97 h 103"/>
                <a:gd name="T12" fmla="*/ 27 w 347"/>
                <a:gd name="T13" fmla="*/ 84 h 103"/>
                <a:gd name="T14" fmla="*/ 12 w 347"/>
                <a:gd name="T15" fmla="*/ 63 h 103"/>
                <a:gd name="T16" fmla="*/ 0 w 347"/>
                <a:gd name="T17" fmla="*/ 36 h 103"/>
                <a:gd name="T18" fmla="*/ 15 w 347"/>
                <a:gd name="T19" fmla="*/ 33 h 103"/>
                <a:gd name="T20" fmla="*/ 31 w 347"/>
                <a:gd name="T21" fmla="*/ 31 h 103"/>
                <a:gd name="T22" fmla="*/ 47 w 347"/>
                <a:gd name="T23" fmla="*/ 29 h 103"/>
                <a:gd name="T24" fmla="*/ 63 w 347"/>
                <a:gd name="T25" fmla="*/ 27 h 103"/>
                <a:gd name="T26" fmla="*/ 79 w 347"/>
                <a:gd name="T27" fmla="*/ 24 h 103"/>
                <a:gd name="T28" fmla="*/ 96 w 347"/>
                <a:gd name="T29" fmla="*/ 22 h 103"/>
                <a:gd name="T30" fmla="*/ 112 w 347"/>
                <a:gd name="T31" fmla="*/ 19 h 103"/>
                <a:gd name="T32" fmla="*/ 128 w 347"/>
                <a:gd name="T33" fmla="*/ 17 h 103"/>
                <a:gd name="T34" fmla="*/ 135 w 347"/>
                <a:gd name="T35" fmla="*/ 10 h 103"/>
                <a:gd name="T36" fmla="*/ 142 w 347"/>
                <a:gd name="T37" fmla="*/ 5 h 103"/>
                <a:gd name="T38" fmla="*/ 149 w 347"/>
                <a:gd name="T39" fmla="*/ 1 h 103"/>
                <a:gd name="T40" fmla="*/ 156 w 347"/>
                <a:gd name="T41" fmla="*/ 0 h 103"/>
                <a:gd name="T42" fmla="*/ 161 w 347"/>
                <a:gd name="T43" fmla="*/ 0 h 103"/>
                <a:gd name="T44" fmla="*/ 166 w 347"/>
                <a:gd name="T45" fmla="*/ 3 h 103"/>
                <a:gd name="T46" fmla="*/ 170 w 347"/>
                <a:gd name="T47" fmla="*/ 9 h 103"/>
                <a:gd name="T48" fmla="*/ 174 w 347"/>
                <a:gd name="T49" fmla="*/ 19 h 1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7"/>
                <a:gd name="T76" fmla="*/ 0 h 103"/>
                <a:gd name="T77" fmla="*/ 347 w 347"/>
                <a:gd name="T78" fmla="*/ 103 h 1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7" h="103">
                  <a:moveTo>
                    <a:pt x="347" y="19"/>
                  </a:moveTo>
                  <a:lnTo>
                    <a:pt x="283" y="57"/>
                  </a:lnTo>
                  <a:lnTo>
                    <a:pt x="228" y="84"/>
                  </a:lnTo>
                  <a:lnTo>
                    <a:pt x="175" y="98"/>
                  </a:lnTo>
                  <a:lnTo>
                    <a:pt x="131" y="103"/>
                  </a:lnTo>
                  <a:lnTo>
                    <a:pt x="88" y="97"/>
                  </a:lnTo>
                  <a:lnTo>
                    <a:pt x="54" y="84"/>
                  </a:lnTo>
                  <a:lnTo>
                    <a:pt x="24" y="63"/>
                  </a:lnTo>
                  <a:lnTo>
                    <a:pt x="0" y="36"/>
                  </a:lnTo>
                  <a:lnTo>
                    <a:pt x="30" y="33"/>
                  </a:lnTo>
                  <a:lnTo>
                    <a:pt x="62" y="31"/>
                  </a:lnTo>
                  <a:lnTo>
                    <a:pt x="94" y="29"/>
                  </a:lnTo>
                  <a:lnTo>
                    <a:pt x="126" y="27"/>
                  </a:lnTo>
                  <a:lnTo>
                    <a:pt x="158" y="24"/>
                  </a:lnTo>
                  <a:lnTo>
                    <a:pt x="191" y="22"/>
                  </a:lnTo>
                  <a:lnTo>
                    <a:pt x="223" y="19"/>
                  </a:lnTo>
                  <a:lnTo>
                    <a:pt x="256" y="17"/>
                  </a:lnTo>
                  <a:lnTo>
                    <a:pt x="270" y="10"/>
                  </a:lnTo>
                  <a:lnTo>
                    <a:pt x="284" y="5"/>
                  </a:lnTo>
                  <a:lnTo>
                    <a:pt x="297" y="1"/>
                  </a:lnTo>
                  <a:lnTo>
                    <a:pt x="312" y="0"/>
                  </a:lnTo>
                  <a:lnTo>
                    <a:pt x="322" y="0"/>
                  </a:lnTo>
                  <a:lnTo>
                    <a:pt x="331" y="3"/>
                  </a:lnTo>
                  <a:lnTo>
                    <a:pt x="340" y="9"/>
                  </a:lnTo>
                  <a:lnTo>
                    <a:pt x="347" y="19"/>
                  </a:lnTo>
                  <a:close/>
                </a:path>
              </a:pathLst>
            </a:custGeom>
            <a:solidFill>
              <a:srgbClr val="6E21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84" name="Freeform 16"/>
            <p:cNvSpPr>
              <a:spLocks/>
            </p:cNvSpPr>
            <p:nvPr/>
          </p:nvSpPr>
          <p:spPr bwMode="auto">
            <a:xfrm>
              <a:off x="740" y="3003"/>
              <a:ext cx="1520" cy="433"/>
            </a:xfrm>
            <a:custGeom>
              <a:avLst/>
              <a:gdLst>
                <a:gd name="T0" fmla="*/ 491 w 3041"/>
                <a:gd name="T1" fmla="*/ 5 h 433"/>
                <a:gd name="T2" fmla="*/ 431 w 3041"/>
                <a:gd name="T3" fmla="*/ 20 h 433"/>
                <a:gd name="T4" fmla="*/ 371 w 3041"/>
                <a:gd name="T5" fmla="*/ 39 h 433"/>
                <a:gd name="T6" fmla="*/ 312 w 3041"/>
                <a:gd name="T7" fmla="*/ 58 h 433"/>
                <a:gd name="T8" fmla="*/ 253 w 3041"/>
                <a:gd name="T9" fmla="*/ 78 h 433"/>
                <a:gd name="T10" fmla="*/ 193 w 3041"/>
                <a:gd name="T11" fmla="*/ 93 h 433"/>
                <a:gd name="T12" fmla="*/ 133 w 3041"/>
                <a:gd name="T13" fmla="*/ 104 h 433"/>
                <a:gd name="T14" fmla="*/ 73 w 3041"/>
                <a:gd name="T15" fmla="*/ 106 h 433"/>
                <a:gd name="T16" fmla="*/ 14 w 3041"/>
                <a:gd name="T17" fmla="*/ 100 h 433"/>
                <a:gd name="T18" fmla="*/ 26 w 3041"/>
                <a:gd name="T19" fmla="*/ 133 h 433"/>
                <a:gd name="T20" fmla="*/ 34 w 3041"/>
                <a:gd name="T21" fmla="*/ 170 h 433"/>
                <a:gd name="T22" fmla="*/ 38 w 3041"/>
                <a:gd name="T23" fmla="*/ 209 h 433"/>
                <a:gd name="T24" fmla="*/ 39 w 3041"/>
                <a:gd name="T25" fmla="*/ 249 h 433"/>
                <a:gd name="T26" fmla="*/ 35 w 3041"/>
                <a:gd name="T27" fmla="*/ 290 h 433"/>
                <a:gd name="T28" fmla="*/ 27 w 3041"/>
                <a:gd name="T29" fmla="*/ 334 h 433"/>
                <a:gd name="T30" fmla="*/ 15 w 3041"/>
                <a:gd name="T31" fmla="*/ 379 h 433"/>
                <a:gd name="T32" fmla="*/ 0 w 3041"/>
                <a:gd name="T33" fmla="*/ 429 h 433"/>
                <a:gd name="T34" fmla="*/ 96 w 3041"/>
                <a:gd name="T35" fmla="*/ 433 h 433"/>
                <a:gd name="T36" fmla="*/ 192 w 3041"/>
                <a:gd name="T37" fmla="*/ 433 h 433"/>
                <a:gd name="T38" fmla="*/ 287 w 3041"/>
                <a:gd name="T39" fmla="*/ 428 h 433"/>
                <a:gd name="T40" fmla="*/ 381 w 3041"/>
                <a:gd name="T41" fmla="*/ 420 h 433"/>
                <a:gd name="T42" fmla="*/ 475 w 3041"/>
                <a:gd name="T43" fmla="*/ 408 h 433"/>
                <a:gd name="T44" fmla="*/ 569 w 3041"/>
                <a:gd name="T45" fmla="*/ 394 h 433"/>
                <a:gd name="T46" fmla="*/ 662 w 3041"/>
                <a:gd name="T47" fmla="*/ 380 h 433"/>
                <a:gd name="T48" fmla="*/ 756 w 3041"/>
                <a:gd name="T49" fmla="*/ 368 h 433"/>
                <a:gd name="T50" fmla="*/ 898 w 3041"/>
                <a:gd name="T51" fmla="*/ 392 h 433"/>
                <a:gd name="T52" fmla="*/ 1036 w 3041"/>
                <a:gd name="T53" fmla="*/ 412 h 433"/>
                <a:gd name="T54" fmla="*/ 1166 w 3041"/>
                <a:gd name="T55" fmla="*/ 419 h 433"/>
                <a:gd name="T56" fmla="*/ 1282 w 3041"/>
                <a:gd name="T57" fmla="*/ 408 h 433"/>
                <a:gd name="T58" fmla="*/ 1380 w 3041"/>
                <a:gd name="T59" fmla="*/ 370 h 433"/>
                <a:gd name="T60" fmla="*/ 1456 w 3041"/>
                <a:gd name="T61" fmla="*/ 304 h 433"/>
                <a:gd name="T62" fmla="*/ 1504 w 3041"/>
                <a:gd name="T63" fmla="*/ 199 h 433"/>
                <a:gd name="T64" fmla="*/ 1520 w 3041"/>
                <a:gd name="T65" fmla="*/ 50 h 433"/>
                <a:gd name="T66" fmla="*/ 1519 w 3041"/>
                <a:gd name="T67" fmla="*/ 84 h 433"/>
                <a:gd name="T68" fmla="*/ 1516 w 3041"/>
                <a:gd name="T69" fmla="*/ 119 h 433"/>
                <a:gd name="T70" fmla="*/ 1512 w 3041"/>
                <a:gd name="T71" fmla="*/ 153 h 433"/>
                <a:gd name="T72" fmla="*/ 1505 w 3041"/>
                <a:gd name="T73" fmla="*/ 189 h 433"/>
                <a:gd name="T74" fmla="*/ 1494 w 3041"/>
                <a:gd name="T75" fmla="*/ 223 h 433"/>
                <a:gd name="T76" fmla="*/ 1482 w 3041"/>
                <a:gd name="T77" fmla="*/ 258 h 433"/>
                <a:gd name="T78" fmla="*/ 1466 w 3041"/>
                <a:gd name="T79" fmla="*/ 293 h 433"/>
                <a:gd name="T80" fmla="*/ 1447 w 3041"/>
                <a:gd name="T81" fmla="*/ 328 h 433"/>
                <a:gd name="T82" fmla="*/ 1384 w 3041"/>
                <a:gd name="T83" fmla="*/ 302 h 433"/>
                <a:gd name="T84" fmla="*/ 1334 w 3041"/>
                <a:gd name="T85" fmla="*/ 275 h 433"/>
                <a:gd name="T86" fmla="*/ 1294 w 3041"/>
                <a:gd name="T87" fmla="*/ 245 h 433"/>
                <a:gd name="T88" fmla="*/ 1261 w 3041"/>
                <a:gd name="T89" fmla="*/ 214 h 433"/>
                <a:gd name="T90" fmla="*/ 1231 w 3041"/>
                <a:gd name="T91" fmla="*/ 180 h 433"/>
                <a:gd name="T92" fmla="*/ 1204 w 3041"/>
                <a:gd name="T93" fmla="*/ 147 h 433"/>
                <a:gd name="T94" fmla="*/ 1173 w 3041"/>
                <a:gd name="T95" fmla="*/ 115 h 433"/>
                <a:gd name="T96" fmla="*/ 1139 w 3041"/>
                <a:gd name="T97" fmla="*/ 85 h 433"/>
                <a:gd name="T98" fmla="*/ 1064 w 3041"/>
                <a:gd name="T99" fmla="*/ 61 h 433"/>
                <a:gd name="T100" fmla="*/ 987 w 3041"/>
                <a:gd name="T101" fmla="*/ 41 h 433"/>
                <a:gd name="T102" fmla="*/ 909 w 3041"/>
                <a:gd name="T103" fmla="*/ 25 h 433"/>
                <a:gd name="T104" fmla="*/ 829 w 3041"/>
                <a:gd name="T105" fmla="*/ 13 h 433"/>
                <a:gd name="T106" fmla="*/ 746 w 3041"/>
                <a:gd name="T107" fmla="*/ 4 h 433"/>
                <a:gd name="T108" fmla="*/ 663 w 3041"/>
                <a:gd name="T109" fmla="*/ 1 h 433"/>
                <a:gd name="T110" fmla="*/ 578 w 3041"/>
                <a:gd name="T111" fmla="*/ 0 h 433"/>
                <a:gd name="T112" fmla="*/ 491 w 3041"/>
                <a:gd name="T113" fmla="*/ 5 h 43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41"/>
                <a:gd name="T172" fmla="*/ 0 h 433"/>
                <a:gd name="T173" fmla="*/ 3041 w 3041"/>
                <a:gd name="T174" fmla="*/ 433 h 43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41" h="433">
                  <a:moveTo>
                    <a:pt x="982" y="5"/>
                  </a:moveTo>
                  <a:lnTo>
                    <a:pt x="863" y="20"/>
                  </a:lnTo>
                  <a:lnTo>
                    <a:pt x="743" y="39"/>
                  </a:lnTo>
                  <a:lnTo>
                    <a:pt x="624" y="58"/>
                  </a:lnTo>
                  <a:lnTo>
                    <a:pt x="506" y="78"/>
                  </a:lnTo>
                  <a:lnTo>
                    <a:pt x="386" y="93"/>
                  </a:lnTo>
                  <a:lnTo>
                    <a:pt x="266" y="104"/>
                  </a:lnTo>
                  <a:lnTo>
                    <a:pt x="147" y="106"/>
                  </a:lnTo>
                  <a:lnTo>
                    <a:pt x="29" y="100"/>
                  </a:lnTo>
                  <a:lnTo>
                    <a:pt x="53" y="133"/>
                  </a:lnTo>
                  <a:lnTo>
                    <a:pt x="69" y="170"/>
                  </a:lnTo>
                  <a:lnTo>
                    <a:pt x="77" y="209"/>
                  </a:lnTo>
                  <a:lnTo>
                    <a:pt x="79" y="249"/>
                  </a:lnTo>
                  <a:lnTo>
                    <a:pt x="70" y="290"/>
                  </a:lnTo>
                  <a:lnTo>
                    <a:pt x="54" y="334"/>
                  </a:lnTo>
                  <a:lnTo>
                    <a:pt x="30" y="379"/>
                  </a:lnTo>
                  <a:lnTo>
                    <a:pt x="0" y="429"/>
                  </a:lnTo>
                  <a:lnTo>
                    <a:pt x="192" y="433"/>
                  </a:lnTo>
                  <a:lnTo>
                    <a:pt x="385" y="433"/>
                  </a:lnTo>
                  <a:lnTo>
                    <a:pt x="574" y="428"/>
                  </a:lnTo>
                  <a:lnTo>
                    <a:pt x="763" y="420"/>
                  </a:lnTo>
                  <a:lnTo>
                    <a:pt x="950" y="408"/>
                  </a:lnTo>
                  <a:lnTo>
                    <a:pt x="1138" y="394"/>
                  </a:lnTo>
                  <a:lnTo>
                    <a:pt x="1325" y="380"/>
                  </a:lnTo>
                  <a:lnTo>
                    <a:pt x="1513" y="368"/>
                  </a:lnTo>
                  <a:lnTo>
                    <a:pt x="1797" y="392"/>
                  </a:lnTo>
                  <a:lnTo>
                    <a:pt x="2073" y="412"/>
                  </a:lnTo>
                  <a:lnTo>
                    <a:pt x="2332" y="419"/>
                  </a:lnTo>
                  <a:lnTo>
                    <a:pt x="2565" y="408"/>
                  </a:lnTo>
                  <a:lnTo>
                    <a:pt x="2760" y="370"/>
                  </a:lnTo>
                  <a:lnTo>
                    <a:pt x="2912" y="304"/>
                  </a:lnTo>
                  <a:lnTo>
                    <a:pt x="3008" y="199"/>
                  </a:lnTo>
                  <a:lnTo>
                    <a:pt x="3041" y="50"/>
                  </a:lnTo>
                  <a:lnTo>
                    <a:pt x="3038" y="84"/>
                  </a:lnTo>
                  <a:lnTo>
                    <a:pt x="3033" y="119"/>
                  </a:lnTo>
                  <a:lnTo>
                    <a:pt x="3024" y="153"/>
                  </a:lnTo>
                  <a:lnTo>
                    <a:pt x="3011" y="189"/>
                  </a:lnTo>
                  <a:lnTo>
                    <a:pt x="2989" y="223"/>
                  </a:lnTo>
                  <a:lnTo>
                    <a:pt x="2965" y="258"/>
                  </a:lnTo>
                  <a:lnTo>
                    <a:pt x="2932" y="293"/>
                  </a:lnTo>
                  <a:lnTo>
                    <a:pt x="2895" y="328"/>
                  </a:lnTo>
                  <a:lnTo>
                    <a:pt x="2769" y="302"/>
                  </a:lnTo>
                  <a:lnTo>
                    <a:pt x="2669" y="275"/>
                  </a:lnTo>
                  <a:lnTo>
                    <a:pt x="2588" y="245"/>
                  </a:lnTo>
                  <a:lnTo>
                    <a:pt x="2522" y="214"/>
                  </a:lnTo>
                  <a:lnTo>
                    <a:pt x="2463" y="180"/>
                  </a:lnTo>
                  <a:lnTo>
                    <a:pt x="2409" y="147"/>
                  </a:lnTo>
                  <a:lnTo>
                    <a:pt x="2347" y="115"/>
                  </a:lnTo>
                  <a:lnTo>
                    <a:pt x="2279" y="85"/>
                  </a:lnTo>
                  <a:lnTo>
                    <a:pt x="2128" y="61"/>
                  </a:lnTo>
                  <a:lnTo>
                    <a:pt x="1974" y="41"/>
                  </a:lnTo>
                  <a:lnTo>
                    <a:pt x="1818" y="25"/>
                  </a:lnTo>
                  <a:lnTo>
                    <a:pt x="1658" y="13"/>
                  </a:lnTo>
                  <a:lnTo>
                    <a:pt x="1493" y="4"/>
                  </a:lnTo>
                  <a:lnTo>
                    <a:pt x="1327" y="1"/>
                  </a:lnTo>
                  <a:lnTo>
                    <a:pt x="1156" y="0"/>
                  </a:lnTo>
                  <a:lnTo>
                    <a:pt x="982" y="5"/>
                  </a:lnTo>
                  <a:close/>
                </a:path>
              </a:pathLst>
            </a:custGeom>
            <a:solidFill>
              <a:srgbClr val="FFFFD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85" name="Freeform 17"/>
            <p:cNvSpPr>
              <a:spLocks/>
            </p:cNvSpPr>
            <p:nvPr/>
          </p:nvSpPr>
          <p:spPr bwMode="auto">
            <a:xfrm>
              <a:off x="740" y="3003"/>
              <a:ext cx="1520" cy="433"/>
            </a:xfrm>
            <a:custGeom>
              <a:avLst/>
              <a:gdLst>
                <a:gd name="T0" fmla="*/ 491 w 3041"/>
                <a:gd name="T1" fmla="*/ 5 h 433"/>
                <a:gd name="T2" fmla="*/ 431 w 3041"/>
                <a:gd name="T3" fmla="*/ 20 h 433"/>
                <a:gd name="T4" fmla="*/ 371 w 3041"/>
                <a:gd name="T5" fmla="*/ 39 h 433"/>
                <a:gd name="T6" fmla="*/ 312 w 3041"/>
                <a:gd name="T7" fmla="*/ 58 h 433"/>
                <a:gd name="T8" fmla="*/ 253 w 3041"/>
                <a:gd name="T9" fmla="*/ 78 h 433"/>
                <a:gd name="T10" fmla="*/ 193 w 3041"/>
                <a:gd name="T11" fmla="*/ 93 h 433"/>
                <a:gd name="T12" fmla="*/ 133 w 3041"/>
                <a:gd name="T13" fmla="*/ 104 h 433"/>
                <a:gd name="T14" fmla="*/ 73 w 3041"/>
                <a:gd name="T15" fmla="*/ 106 h 433"/>
                <a:gd name="T16" fmla="*/ 14 w 3041"/>
                <a:gd name="T17" fmla="*/ 100 h 433"/>
                <a:gd name="T18" fmla="*/ 26 w 3041"/>
                <a:gd name="T19" fmla="*/ 133 h 433"/>
                <a:gd name="T20" fmla="*/ 34 w 3041"/>
                <a:gd name="T21" fmla="*/ 170 h 433"/>
                <a:gd name="T22" fmla="*/ 38 w 3041"/>
                <a:gd name="T23" fmla="*/ 209 h 433"/>
                <a:gd name="T24" fmla="*/ 39 w 3041"/>
                <a:gd name="T25" fmla="*/ 249 h 433"/>
                <a:gd name="T26" fmla="*/ 35 w 3041"/>
                <a:gd name="T27" fmla="*/ 290 h 433"/>
                <a:gd name="T28" fmla="*/ 27 w 3041"/>
                <a:gd name="T29" fmla="*/ 334 h 433"/>
                <a:gd name="T30" fmla="*/ 15 w 3041"/>
                <a:gd name="T31" fmla="*/ 379 h 433"/>
                <a:gd name="T32" fmla="*/ 0 w 3041"/>
                <a:gd name="T33" fmla="*/ 429 h 433"/>
                <a:gd name="T34" fmla="*/ 96 w 3041"/>
                <a:gd name="T35" fmla="*/ 433 h 433"/>
                <a:gd name="T36" fmla="*/ 192 w 3041"/>
                <a:gd name="T37" fmla="*/ 433 h 433"/>
                <a:gd name="T38" fmla="*/ 287 w 3041"/>
                <a:gd name="T39" fmla="*/ 428 h 433"/>
                <a:gd name="T40" fmla="*/ 381 w 3041"/>
                <a:gd name="T41" fmla="*/ 420 h 433"/>
                <a:gd name="T42" fmla="*/ 475 w 3041"/>
                <a:gd name="T43" fmla="*/ 408 h 433"/>
                <a:gd name="T44" fmla="*/ 569 w 3041"/>
                <a:gd name="T45" fmla="*/ 394 h 433"/>
                <a:gd name="T46" fmla="*/ 662 w 3041"/>
                <a:gd name="T47" fmla="*/ 380 h 433"/>
                <a:gd name="T48" fmla="*/ 756 w 3041"/>
                <a:gd name="T49" fmla="*/ 368 h 433"/>
                <a:gd name="T50" fmla="*/ 898 w 3041"/>
                <a:gd name="T51" fmla="*/ 392 h 433"/>
                <a:gd name="T52" fmla="*/ 1036 w 3041"/>
                <a:gd name="T53" fmla="*/ 412 h 433"/>
                <a:gd name="T54" fmla="*/ 1166 w 3041"/>
                <a:gd name="T55" fmla="*/ 419 h 433"/>
                <a:gd name="T56" fmla="*/ 1282 w 3041"/>
                <a:gd name="T57" fmla="*/ 408 h 433"/>
                <a:gd name="T58" fmla="*/ 1380 w 3041"/>
                <a:gd name="T59" fmla="*/ 370 h 433"/>
                <a:gd name="T60" fmla="*/ 1456 w 3041"/>
                <a:gd name="T61" fmla="*/ 304 h 433"/>
                <a:gd name="T62" fmla="*/ 1504 w 3041"/>
                <a:gd name="T63" fmla="*/ 199 h 433"/>
                <a:gd name="T64" fmla="*/ 1520 w 3041"/>
                <a:gd name="T65" fmla="*/ 50 h 433"/>
                <a:gd name="T66" fmla="*/ 1519 w 3041"/>
                <a:gd name="T67" fmla="*/ 84 h 433"/>
                <a:gd name="T68" fmla="*/ 1516 w 3041"/>
                <a:gd name="T69" fmla="*/ 119 h 433"/>
                <a:gd name="T70" fmla="*/ 1512 w 3041"/>
                <a:gd name="T71" fmla="*/ 153 h 433"/>
                <a:gd name="T72" fmla="*/ 1505 w 3041"/>
                <a:gd name="T73" fmla="*/ 189 h 433"/>
                <a:gd name="T74" fmla="*/ 1494 w 3041"/>
                <a:gd name="T75" fmla="*/ 223 h 433"/>
                <a:gd name="T76" fmla="*/ 1482 w 3041"/>
                <a:gd name="T77" fmla="*/ 258 h 433"/>
                <a:gd name="T78" fmla="*/ 1466 w 3041"/>
                <a:gd name="T79" fmla="*/ 293 h 433"/>
                <a:gd name="T80" fmla="*/ 1447 w 3041"/>
                <a:gd name="T81" fmla="*/ 328 h 433"/>
                <a:gd name="T82" fmla="*/ 1384 w 3041"/>
                <a:gd name="T83" fmla="*/ 302 h 433"/>
                <a:gd name="T84" fmla="*/ 1334 w 3041"/>
                <a:gd name="T85" fmla="*/ 275 h 433"/>
                <a:gd name="T86" fmla="*/ 1294 w 3041"/>
                <a:gd name="T87" fmla="*/ 245 h 433"/>
                <a:gd name="T88" fmla="*/ 1261 w 3041"/>
                <a:gd name="T89" fmla="*/ 214 h 433"/>
                <a:gd name="T90" fmla="*/ 1231 w 3041"/>
                <a:gd name="T91" fmla="*/ 180 h 433"/>
                <a:gd name="T92" fmla="*/ 1204 w 3041"/>
                <a:gd name="T93" fmla="*/ 147 h 433"/>
                <a:gd name="T94" fmla="*/ 1173 w 3041"/>
                <a:gd name="T95" fmla="*/ 115 h 433"/>
                <a:gd name="T96" fmla="*/ 1139 w 3041"/>
                <a:gd name="T97" fmla="*/ 85 h 433"/>
                <a:gd name="T98" fmla="*/ 1064 w 3041"/>
                <a:gd name="T99" fmla="*/ 61 h 433"/>
                <a:gd name="T100" fmla="*/ 987 w 3041"/>
                <a:gd name="T101" fmla="*/ 41 h 433"/>
                <a:gd name="T102" fmla="*/ 909 w 3041"/>
                <a:gd name="T103" fmla="*/ 25 h 433"/>
                <a:gd name="T104" fmla="*/ 829 w 3041"/>
                <a:gd name="T105" fmla="*/ 13 h 433"/>
                <a:gd name="T106" fmla="*/ 746 w 3041"/>
                <a:gd name="T107" fmla="*/ 4 h 433"/>
                <a:gd name="T108" fmla="*/ 663 w 3041"/>
                <a:gd name="T109" fmla="*/ 1 h 433"/>
                <a:gd name="T110" fmla="*/ 578 w 3041"/>
                <a:gd name="T111" fmla="*/ 0 h 433"/>
                <a:gd name="T112" fmla="*/ 491 w 3041"/>
                <a:gd name="T113" fmla="*/ 5 h 43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41"/>
                <a:gd name="T172" fmla="*/ 0 h 433"/>
                <a:gd name="T173" fmla="*/ 3041 w 3041"/>
                <a:gd name="T174" fmla="*/ 433 h 43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41" h="433">
                  <a:moveTo>
                    <a:pt x="982" y="5"/>
                  </a:moveTo>
                  <a:lnTo>
                    <a:pt x="863" y="20"/>
                  </a:lnTo>
                  <a:lnTo>
                    <a:pt x="743" y="39"/>
                  </a:lnTo>
                  <a:lnTo>
                    <a:pt x="624" y="58"/>
                  </a:lnTo>
                  <a:lnTo>
                    <a:pt x="506" y="78"/>
                  </a:lnTo>
                  <a:lnTo>
                    <a:pt x="386" y="93"/>
                  </a:lnTo>
                  <a:lnTo>
                    <a:pt x="266" y="104"/>
                  </a:lnTo>
                  <a:lnTo>
                    <a:pt x="147" y="106"/>
                  </a:lnTo>
                  <a:lnTo>
                    <a:pt x="29" y="100"/>
                  </a:lnTo>
                  <a:lnTo>
                    <a:pt x="53" y="133"/>
                  </a:lnTo>
                  <a:lnTo>
                    <a:pt x="69" y="170"/>
                  </a:lnTo>
                  <a:lnTo>
                    <a:pt x="77" y="209"/>
                  </a:lnTo>
                  <a:lnTo>
                    <a:pt x="79" y="249"/>
                  </a:lnTo>
                  <a:lnTo>
                    <a:pt x="70" y="290"/>
                  </a:lnTo>
                  <a:lnTo>
                    <a:pt x="54" y="334"/>
                  </a:lnTo>
                  <a:lnTo>
                    <a:pt x="30" y="379"/>
                  </a:lnTo>
                  <a:lnTo>
                    <a:pt x="0" y="429"/>
                  </a:lnTo>
                  <a:lnTo>
                    <a:pt x="192" y="433"/>
                  </a:lnTo>
                  <a:lnTo>
                    <a:pt x="385" y="433"/>
                  </a:lnTo>
                  <a:lnTo>
                    <a:pt x="574" y="428"/>
                  </a:lnTo>
                  <a:lnTo>
                    <a:pt x="763" y="420"/>
                  </a:lnTo>
                  <a:lnTo>
                    <a:pt x="950" y="408"/>
                  </a:lnTo>
                  <a:lnTo>
                    <a:pt x="1138" y="394"/>
                  </a:lnTo>
                  <a:lnTo>
                    <a:pt x="1325" y="380"/>
                  </a:lnTo>
                  <a:lnTo>
                    <a:pt x="1513" y="368"/>
                  </a:lnTo>
                  <a:lnTo>
                    <a:pt x="1797" y="392"/>
                  </a:lnTo>
                  <a:lnTo>
                    <a:pt x="2073" y="412"/>
                  </a:lnTo>
                  <a:lnTo>
                    <a:pt x="2332" y="419"/>
                  </a:lnTo>
                  <a:lnTo>
                    <a:pt x="2565" y="408"/>
                  </a:lnTo>
                  <a:lnTo>
                    <a:pt x="2760" y="370"/>
                  </a:lnTo>
                  <a:lnTo>
                    <a:pt x="2912" y="304"/>
                  </a:lnTo>
                  <a:lnTo>
                    <a:pt x="3008" y="199"/>
                  </a:lnTo>
                  <a:lnTo>
                    <a:pt x="3041" y="50"/>
                  </a:lnTo>
                  <a:lnTo>
                    <a:pt x="3038" y="84"/>
                  </a:lnTo>
                  <a:lnTo>
                    <a:pt x="3033" y="119"/>
                  </a:lnTo>
                  <a:lnTo>
                    <a:pt x="3024" y="153"/>
                  </a:lnTo>
                  <a:lnTo>
                    <a:pt x="3011" y="189"/>
                  </a:lnTo>
                  <a:lnTo>
                    <a:pt x="2989" y="223"/>
                  </a:lnTo>
                  <a:lnTo>
                    <a:pt x="2965" y="258"/>
                  </a:lnTo>
                  <a:lnTo>
                    <a:pt x="2932" y="293"/>
                  </a:lnTo>
                  <a:lnTo>
                    <a:pt x="2895" y="328"/>
                  </a:lnTo>
                  <a:lnTo>
                    <a:pt x="2769" y="302"/>
                  </a:lnTo>
                  <a:lnTo>
                    <a:pt x="2669" y="275"/>
                  </a:lnTo>
                  <a:lnTo>
                    <a:pt x="2588" y="245"/>
                  </a:lnTo>
                  <a:lnTo>
                    <a:pt x="2522" y="214"/>
                  </a:lnTo>
                  <a:lnTo>
                    <a:pt x="2463" y="180"/>
                  </a:lnTo>
                  <a:lnTo>
                    <a:pt x="2409" y="147"/>
                  </a:lnTo>
                  <a:lnTo>
                    <a:pt x="2347" y="115"/>
                  </a:lnTo>
                  <a:lnTo>
                    <a:pt x="2279" y="85"/>
                  </a:lnTo>
                  <a:lnTo>
                    <a:pt x="2128" y="61"/>
                  </a:lnTo>
                  <a:lnTo>
                    <a:pt x="1974" y="41"/>
                  </a:lnTo>
                  <a:lnTo>
                    <a:pt x="1818" y="25"/>
                  </a:lnTo>
                  <a:lnTo>
                    <a:pt x="1658" y="13"/>
                  </a:lnTo>
                  <a:lnTo>
                    <a:pt x="1493" y="4"/>
                  </a:lnTo>
                  <a:lnTo>
                    <a:pt x="1327" y="1"/>
                  </a:lnTo>
                  <a:lnTo>
                    <a:pt x="1156" y="0"/>
                  </a:lnTo>
                  <a:lnTo>
                    <a:pt x="982" y="5"/>
                  </a:lnTo>
                  <a:close/>
                </a:path>
              </a:pathLst>
            </a:custGeom>
            <a:solidFill>
              <a:srgbClr val="FFFFD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86" name="Freeform 18"/>
            <p:cNvSpPr>
              <a:spLocks/>
            </p:cNvSpPr>
            <p:nvPr/>
          </p:nvSpPr>
          <p:spPr bwMode="auto">
            <a:xfrm>
              <a:off x="740" y="3003"/>
              <a:ext cx="1520" cy="433"/>
            </a:xfrm>
            <a:custGeom>
              <a:avLst/>
              <a:gdLst>
                <a:gd name="T0" fmla="*/ 491 w 3041"/>
                <a:gd name="T1" fmla="*/ 5 h 433"/>
                <a:gd name="T2" fmla="*/ 431 w 3041"/>
                <a:gd name="T3" fmla="*/ 20 h 433"/>
                <a:gd name="T4" fmla="*/ 371 w 3041"/>
                <a:gd name="T5" fmla="*/ 39 h 433"/>
                <a:gd name="T6" fmla="*/ 312 w 3041"/>
                <a:gd name="T7" fmla="*/ 58 h 433"/>
                <a:gd name="T8" fmla="*/ 253 w 3041"/>
                <a:gd name="T9" fmla="*/ 78 h 433"/>
                <a:gd name="T10" fmla="*/ 193 w 3041"/>
                <a:gd name="T11" fmla="*/ 93 h 433"/>
                <a:gd name="T12" fmla="*/ 133 w 3041"/>
                <a:gd name="T13" fmla="*/ 104 h 433"/>
                <a:gd name="T14" fmla="*/ 73 w 3041"/>
                <a:gd name="T15" fmla="*/ 106 h 433"/>
                <a:gd name="T16" fmla="*/ 14 w 3041"/>
                <a:gd name="T17" fmla="*/ 100 h 433"/>
                <a:gd name="T18" fmla="*/ 26 w 3041"/>
                <a:gd name="T19" fmla="*/ 133 h 433"/>
                <a:gd name="T20" fmla="*/ 34 w 3041"/>
                <a:gd name="T21" fmla="*/ 170 h 433"/>
                <a:gd name="T22" fmla="*/ 38 w 3041"/>
                <a:gd name="T23" fmla="*/ 209 h 433"/>
                <a:gd name="T24" fmla="*/ 39 w 3041"/>
                <a:gd name="T25" fmla="*/ 249 h 433"/>
                <a:gd name="T26" fmla="*/ 35 w 3041"/>
                <a:gd name="T27" fmla="*/ 290 h 433"/>
                <a:gd name="T28" fmla="*/ 27 w 3041"/>
                <a:gd name="T29" fmla="*/ 334 h 433"/>
                <a:gd name="T30" fmla="*/ 15 w 3041"/>
                <a:gd name="T31" fmla="*/ 379 h 433"/>
                <a:gd name="T32" fmla="*/ 0 w 3041"/>
                <a:gd name="T33" fmla="*/ 429 h 433"/>
                <a:gd name="T34" fmla="*/ 96 w 3041"/>
                <a:gd name="T35" fmla="*/ 433 h 433"/>
                <a:gd name="T36" fmla="*/ 192 w 3041"/>
                <a:gd name="T37" fmla="*/ 433 h 433"/>
                <a:gd name="T38" fmla="*/ 287 w 3041"/>
                <a:gd name="T39" fmla="*/ 428 h 433"/>
                <a:gd name="T40" fmla="*/ 381 w 3041"/>
                <a:gd name="T41" fmla="*/ 420 h 433"/>
                <a:gd name="T42" fmla="*/ 475 w 3041"/>
                <a:gd name="T43" fmla="*/ 408 h 433"/>
                <a:gd name="T44" fmla="*/ 569 w 3041"/>
                <a:gd name="T45" fmla="*/ 394 h 433"/>
                <a:gd name="T46" fmla="*/ 662 w 3041"/>
                <a:gd name="T47" fmla="*/ 380 h 433"/>
                <a:gd name="T48" fmla="*/ 756 w 3041"/>
                <a:gd name="T49" fmla="*/ 368 h 433"/>
                <a:gd name="T50" fmla="*/ 898 w 3041"/>
                <a:gd name="T51" fmla="*/ 392 h 433"/>
                <a:gd name="T52" fmla="*/ 1036 w 3041"/>
                <a:gd name="T53" fmla="*/ 412 h 433"/>
                <a:gd name="T54" fmla="*/ 1166 w 3041"/>
                <a:gd name="T55" fmla="*/ 419 h 433"/>
                <a:gd name="T56" fmla="*/ 1282 w 3041"/>
                <a:gd name="T57" fmla="*/ 408 h 433"/>
                <a:gd name="T58" fmla="*/ 1380 w 3041"/>
                <a:gd name="T59" fmla="*/ 370 h 433"/>
                <a:gd name="T60" fmla="*/ 1456 w 3041"/>
                <a:gd name="T61" fmla="*/ 304 h 433"/>
                <a:gd name="T62" fmla="*/ 1504 w 3041"/>
                <a:gd name="T63" fmla="*/ 199 h 433"/>
                <a:gd name="T64" fmla="*/ 1520 w 3041"/>
                <a:gd name="T65" fmla="*/ 50 h 433"/>
                <a:gd name="T66" fmla="*/ 1519 w 3041"/>
                <a:gd name="T67" fmla="*/ 84 h 433"/>
                <a:gd name="T68" fmla="*/ 1516 w 3041"/>
                <a:gd name="T69" fmla="*/ 119 h 433"/>
                <a:gd name="T70" fmla="*/ 1512 w 3041"/>
                <a:gd name="T71" fmla="*/ 153 h 433"/>
                <a:gd name="T72" fmla="*/ 1505 w 3041"/>
                <a:gd name="T73" fmla="*/ 189 h 433"/>
                <a:gd name="T74" fmla="*/ 1494 w 3041"/>
                <a:gd name="T75" fmla="*/ 223 h 433"/>
                <a:gd name="T76" fmla="*/ 1482 w 3041"/>
                <a:gd name="T77" fmla="*/ 258 h 433"/>
                <a:gd name="T78" fmla="*/ 1466 w 3041"/>
                <a:gd name="T79" fmla="*/ 293 h 433"/>
                <a:gd name="T80" fmla="*/ 1447 w 3041"/>
                <a:gd name="T81" fmla="*/ 328 h 433"/>
                <a:gd name="T82" fmla="*/ 1384 w 3041"/>
                <a:gd name="T83" fmla="*/ 302 h 433"/>
                <a:gd name="T84" fmla="*/ 1334 w 3041"/>
                <a:gd name="T85" fmla="*/ 275 h 433"/>
                <a:gd name="T86" fmla="*/ 1294 w 3041"/>
                <a:gd name="T87" fmla="*/ 245 h 433"/>
                <a:gd name="T88" fmla="*/ 1261 w 3041"/>
                <a:gd name="T89" fmla="*/ 214 h 433"/>
                <a:gd name="T90" fmla="*/ 1231 w 3041"/>
                <a:gd name="T91" fmla="*/ 180 h 433"/>
                <a:gd name="T92" fmla="*/ 1204 w 3041"/>
                <a:gd name="T93" fmla="*/ 147 h 433"/>
                <a:gd name="T94" fmla="*/ 1173 w 3041"/>
                <a:gd name="T95" fmla="*/ 115 h 433"/>
                <a:gd name="T96" fmla="*/ 1139 w 3041"/>
                <a:gd name="T97" fmla="*/ 85 h 433"/>
                <a:gd name="T98" fmla="*/ 1064 w 3041"/>
                <a:gd name="T99" fmla="*/ 61 h 433"/>
                <a:gd name="T100" fmla="*/ 987 w 3041"/>
                <a:gd name="T101" fmla="*/ 41 h 433"/>
                <a:gd name="T102" fmla="*/ 909 w 3041"/>
                <a:gd name="T103" fmla="*/ 25 h 433"/>
                <a:gd name="T104" fmla="*/ 829 w 3041"/>
                <a:gd name="T105" fmla="*/ 13 h 433"/>
                <a:gd name="T106" fmla="*/ 746 w 3041"/>
                <a:gd name="T107" fmla="*/ 4 h 433"/>
                <a:gd name="T108" fmla="*/ 663 w 3041"/>
                <a:gd name="T109" fmla="*/ 1 h 433"/>
                <a:gd name="T110" fmla="*/ 578 w 3041"/>
                <a:gd name="T111" fmla="*/ 0 h 433"/>
                <a:gd name="T112" fmla="*/ 491 w 3041"/>
                <a:gd name="T113" fmla="*/ 5 h 43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41"/>
                <a:gd name="T172" fmla="*/ 0 h 433"/>
                <a:gd name="T173" fmla="*/ 3041 w 3041"/>
                <a:gd name="T174" fmla="*/ 433 h 43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41" h="433">
                  <a:moveTo>
                    <a:pt x="982" y="5"/>
                  </a:moveTo>
                  <a:lnTo>
                    <a:pt x="863" y="20"/>
                  </a:lnTo>
                  <a:lnTo>
                    <a:pt x="743" y="39"/>
                  </a:lnTo>
                  <a:lnTo>
                    <a:pt x="624" y="58"/>
                  </a:lnTo>
                  <a:lnTo>
                    <a:pt x="506" y="78"/>
                  </a:lnTo>
                  <a:lnTo>
                    <a:pt x="386" y="93"/>
                  </a:lnTo>
                  <a:lnTo>
                    <a:pt x="266" y="104"/>
                  </a:lnTo>
                  <a:lnTo>
                    <a:pt x="147" y="106"/>
                  </a:lnTo>
                  <a:lnTo>
                    <a:pt x="29" y="100"/>
                  </a:lnTo>
                  <a:lnTo>
                    <a:pt x="53" y="133"/>
                  </a:lnTo>
                  <a:lnTo>
                    <a:pt x="69" y="170"/>
                  </a:lnTo>
                  <a:lnTo>
                    <a:pt x="77" y="209"/>
                  </a:lnTo>
                  <a:lnTo>
                    <a:pt x="79" y="249"/>
                  </a:lnTo>
                  <a:lnTo>
                    <a:pt x="70" y="290"/>
                  </a:lnTo>
                  <a:lnTo>
                    <a:pt x="54" y="334"/>
                  </a:lnTo>
                  <a:lnTo>
                    <a:pt x="30" y="379"/>
                  </a:lnTo>
                  <a:lnTo>
                    <a:pt x="0" y="429"/>
                  </a:lnTo>
                  <a:lnTo>
                    <a:pt x="192" y="433"/>
                  </a:lnTo>
                  <a:lnTo>
                    <a:pt x="385" y="433"/>
                  </a:lnTo>
                  <a:lnTo>
                    <a:pt x="574" y="428"/>
                  </a:lnTo>
                  <a:lnTo>
                    <a:pt x="763" y="420"/>
                  </a:lnTo>
                  <a:lnTo>
                    <a:pt x="950" y="408"/>
                  </a:lnTo>
                  <a:lnTo>
                    <a:pt x="1138" y="394"/>
                  </a:lnTo>
                  <a:lnTo>
                    <a:pt x="1325" y="380"/>
                  </a:lnTo>
                  <a:lnTo>
                    <a:pt x="1513" y="368"/>
                  </a:lnTo>
                  <a:lnTo>
                    <a:pt x="1797" y="392"/>
                  </a:lnTo>
                  <a:lnTo>
                    <a:pt x="2073" y="412"/>
                  </a:lnTo>
                  <a:lnTo>
                    <a:pt x="2332" y="419"/>
                  </a:lnTo>
                  <a:lnTo>
                    <a:pt x="2565" y="408"/>
                  </a:lnTo>
                  <a:lnTo>
                    <a:pt x="2760" y="370"/>
                  </a:lnTo>
                  <a:lnTo>
                    <a:pt x="2912" y="304"/>
                  </a:lnTo>
                  <a:lnTo>
                    <a:pt x="3008" y="199"/>
                  </a:lnTo>
                  <a:lnTo>
                    <a:pt x="3041" y="50"/>
                  </a:lnTo>
                  <a:lnTo>
                    <a:pt x="3038" y="84"/>
                  </a:lnTo>
                  <a:lnTo>
                    <a:pt x="3033" y="119"/>
                  </a:lnTo>
                  <a:lnTo>
                    <a:pt x="3024" y="153"/>
                  </a:lnTo>
                  <a:lnTo>
                    <a:pt x="3011" y="189"/>
                  </a:lnTo>
                  <a:lnTo>
                    <a:pt x="2989" y="223"/>
                  </a:lnTo>
                  <a:lnTo>
                    <a:pt x="2965" y="258"/>
                  </a:lnTo>
                  <a:lnTo>
                    <a:pt x="2932" y="293"/>
                  </a:lnTo>
                  <a:lnTo>
                    <a:pt x="2895" y="328"/>
                  </a:lnTo>
                  <a:lnTo>
                    <a:pt x="2769" y="302"/>
                  </a:lnTo>
                  <a:lnTo>
                    <a:pt x="2669" y="275"/>
                  </a:lnTo>
                  <a:lnTo>
                    <a:pt x="2588" y="245"/>
                  </a:lnTo>
                  <a:lnTo>
                    <a:pt x="2522" y="214"/>
                  </a:lnTo>
                  <a:lnTo>
                    <a:pt x="2463" y="180"/>
                  </a:lnTo>
                  <a:lnTo>
                    <a:pt x="2409" y="147"/>
                  </a:lnTo>
                  <a:lnTo>
                    <a:pt x="2347" y="115"/>
                  </a:lnTo>
                  <a:lnTo>
                    <a:pt x="2279" y="85"/>
                  </a:lnTo>
                  <a:lnTo>
                    <a:pt x="2128" y="61"/>
                  </a:lnTo>
                  <a:lnTo>
                    <a:pt x="1974" y="41"/>
                  </a:lnTo>
                  <a:lnTo>
                    <a:pt x="1818" y="25"/>
                  </a:lnTo>
                  <a:lnTo>
                    <a:pt x="1658" y="13"/>
                  </a:lnTo>
                  <a:lnTo>
                    <a:pt x="1493" y="4"/>
                  </a:lnTo>
                  <a:lnTo>
                    <a:pt x="1327" y="1"/>
                  </a:lnTo>
                  <a:lnTo>
                    <a:pt x="1156" y="0"/>
                  </a:lnTo>
                  <a:lnTo>
                    <a:pt x="982" y="5"/>
                  </a:lnTo>
                  <a:close/>
                </a:path>
              </a:pathLst>
            </a:custGeom>
            <a:solidFill>
              <a:srgbClr val="FAFA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87" name="Freeform 19"/>
            <p:cNvSpPr>
              <a:spLocks/>
            </p:cNvSpPr>
            <p:nvPr/>
          </p:nvSpPr>
          <p:spPr bwMode="auto">
            <a:xfrm>
              <a:off x="754" y="3003"/>
              <a:ext cx="1506" cy="354"/>
            </a:xfrm>
            <a:custGeom>
              <a:avLst/>
              <a:gdLst>
                <a:gd name="T0" fmla="*/ 1394 w 3012"/>
                <a:gd name="T1" fmla="*/ 354 h 354"/>
                <a:gd name="T2" fmla="*/ 1220 w 3012"/>
                <a:gd name="T3" fmla="*/ 354 h 354"/>
                <a:gd name="T4" fmla="*/ 1047 w 3012"/>
                <a:gd name="T5" fmla="*/ 354 h 354"/>
                <a:gd name="T6" fmla="*/ 874 w 3012"/>
                <a:gd name="T7" fmla="*/ 354 h 354"/>
                <a:gd name="T8" fmla="*/ 701 w 3012"/>
                <a:gd name="T9" fmla="*/ 354 h 354"/>
                <a:gd name="T10" fmla="*/ 528 w 3012"/>
                <a:gd name="T11" fmla="*/ 354 h 354"/>
                <a:gd name="T12" fmla="*/ 355 w 3012"/>
                <a:gd name="T13" fmla="*/ 354 h 354"/>
                <a:gd name="T14" fmla="*/ 182 w 3012"/>
                <a:gd name="T15" fmla="*/ 354 h 354"/>
                <a:gd name="T16" fmla="*/ 9 w 3012"/>
                <a:gd name="T17" fmla="*/ 354 h 354"/>
                <a:gd name="T18" fmla="*/ 16 w 3012"/>
                <a:gd name="T19" fmla="*/ 317 h 354"/>
                <a:gd name="T20" fmla="*/ 22 w 3012"/>
                <a:gd name="T21" fmla="*/ 283 h 354"/>
                <a:gd name="T22" fmla="*/ 24 w 3012"/>
                <a:gd name="T23" fmla="*/ 249 h 354"/>
                <a:gd name="T24" fmla="*/ 25 w 3012"/>
                <a:gd name="T25" fmla="*/ 218 h 354"/>
                <a:gd name="T26" fmla="*/ 22 w 3012"/>
                <a:gd name="T27" fmla="*/ 186 h 354"/>
                <a:gd name="T28" fmla="*/ 17 w 3012"/>
                <a:gd name="T29" fmla="*/ 156 h 354"/>
                <a:gd name="T30" fmla="*/ 9 w 3012"/>
                <a:gd name="T31" fmla="*/ 127 h 354"/>
                <a:gd name="T32" fmla="*/ 0 w 3012"/>
                <a:gd name="T33" fmla="*/ 100 h 354"/>
                <a:gd name="T34" fmla="*/ 59 w 3012"/>
                <a:gd name="T35" fmla="*/ 106 h 354"/>
                <a:gd name="T36" fmla="*/ 118 w 3012"/>
                <a:gd name="T37" fmla="*/ 104 h 354"/>
                <a:gd name="T38" fmla="*/ 179 w 3012"/>
                <a:gd name="T39" fmla="*/ 93 h 354"/>
                <a:gd name="T40" fmla="*/ 238 w 3012"/>
                <a:gd name="T41" fmla="*/ 78 h 354"/>
                <a:gd name="T42" fmla="*/ 298 w 3012"/>
                <a:gd name="T43" fmla="*/ 58 h 354"/>
                <a:gd name="T44" fmla="*/ 357 w 3012"/>
                <a:gd name="T45" fmla="*/ 39 h 354"/>
                <a:gd name="T46" fmla="*/ 417 w 3012"/>
                <a:gd name="T47" fmla="*/ 20 h 354"/>
                <a:gd name="T48" fmla="*/ 476 w 3012"/>
                <a:gd name="T49" fmla="*/ 5 h 354"/>
                <a:gd name="T50" fmla="*/ 564 w 3012"/>
                <a:gd name="T51" fmla="*/ 0 h 354"/>
                <a:gd name="T52" fmla="*/ 649 w 3012"/>
                <a:gd name="T53" fmla="*/ 1 h 354"/>
                <a:gd name="T54" fmla="*/ 732 w 3012"/>
                <a:gd name="T55" fmla="*/ 4 h 354"/>
                <a:gd name="T56" fmla="*/ 814 w 3012"/>
                <a:gd name="T57" fmla="*/ 13 h 354"/>
                <a:gd name="T58" fmla="*/ 894 w 3012"/>
                <a:gd name="T59" fmla="*/ 25 h 354"/>
                <a:gd name="T60" fmla="*/ 972 w 3012"/>
                <a:gd name="T61" fmla="*/ 41 h 354"/>
                <a:gd name="T62" fmla="*/ 1050 w 3012"/>
                <a:gd name="T63" fmla="*/ 61 h 354"/>
                <a:gd name="T64" fmla="*/ 1125 w 3012"/>
                <a:gd name="T65" fmla="*/ 85 h 354"/>
                <a:gd name="T66" fmla="*/ 1159 w 3012"/>
                <a:gd name="T67" fmla="*/ 115 h 354"/>
                <a:gd name="T68" fmla="*/ 1190 w 3012"/>
                <a:gd name="T69" fmla="*/ 147 h 354"/>
                <a:gd name="T70" fmla="*/ 1217 w 3012"/>
                <a:gd name="T71" fmla="*/ 180 h 354"/>
                <a:gd name="T72" fmla="*/ 1247 w 3012"/>
                <a:gd name="T73" fmla="*/ 214 h 354"/>
                <a:gd name="T74" fmla="*/ 1280 w 3012"/>
                <a:gd name="T75" fmla="*/ 245 h 354"/>
                <a:gd name="T76" fmla="*/ 1320 w 3012"/>
                <a:gd name="T77" fmla="*/ 275 h 354"/>
                <a:gd name="T78" fmla="*/ 1370 w 3012"/>
                <a:gd name="T79" fmla="*/ 302 h 354"/>
                <a:gd name="T80" fmla="*/ 1433 w 3012"/>
                <a:gd name="T81" fmla="*/ 328 h 354"/>
                <a:gd name="T82" fmla="*/ 1452 w 3012"/>
                <a:gd name="T83" fmla="*/ 293 h 354"/>
                <a:gd name="T84" fmla="*/ 1468 w 3012"/>
                <a:gd name="T85" fmla="*/ 258 h 354"/>
                <a:gd name="T86" fmla="*/ 1480 w 3012"/>
                <a:gd name="T87" fmla="*/ 223 h 354"/>
                <a:gd name="T88" fmla="*/ 1491 w 3012"/>
                <a:gd name="T89" fmla="*/ 189 h 354"/>
                <a:gd name="T90" fmla="*/ 1498 w 3012"/>
                <a:gd name="T91" fmla="*/ 153 h 354"/>
                <a:gd name="T92" fmla="*/ 1502 w 3012"/>
                <a:gd name="T93" fmla="*/ 119 h 354"/>
                <a:gd name="T94" fmla="*/ 1505 w 3012"/>
                <a:gd name="T95" fmla="*/ 84 h 354"/>
                <a:gd name="T96" fmla="*/ 1506 w 3012"/>
                <a:gd name="T97" fmla="*/ 50 h 354"/>
                <a:gd name="T98" fmla="*/ 1504 w 3012"/>
                <a:gd name="T99" fmla="*/ 104 h 354"/>
                <a:gd name="T100" fmla="*/ 1499 w 3012"/>
                <a:gd name="T101" fmla="*/ 154 h 354"/>
                <a:gd name="T102" fmla="*/ 1489 w 3012"/>
                <a:gd name="T103" fmla="*/ 200 h 354"/>
                <a:gd name="T104" fmla="*/ 1477 w 3012"/>
                <a:gd name="T105" fmla="*/ 240 h 354"/>
                <a:gd name="T106" fmla="*/ 1460 w 3012"/>
                <a:gd name="T107" fmla="*/ 274 h 354"/>
                <a:gd name="T108" fmla="*/ 1441 w 3012"/>
                <a:gd name="T109" fmla="*/ 305 h 354"/>
                <a:gd name="T110" fmla="*/ 1419 w 3012"/>
                <a:gd name="T111" fmla="*/ 331 h 354"/>
                <a:gd name="T112" fmla="*/ 1394 w 3012"/>
                <a:gd name="T113" fmla="*/ 354 h 35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12"/>
                <a:gd name="T172" fmla="*/ 0 h 354"/>
                <a:gd name="T173" fmla="*/ 3012 w 3012"/>
                <a:gd name="T174" fmla="*/ 354 h 35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12" h="354">
                  <a:moveTo>
                    <a:pt x="2787" y="354"/>
                  </a:moveTo>
                  <a:lnTo>
                    <a:pt x="2439" y="354"/>
                  </a:lnTo>
                  <a:lnTo>
                    <a:pt x="2094" y="354"/>
                  </a:lnTo>
                  <a:lnTo>
                    <a:pt x="1748" y="354"/>
                  </a:lnTo>
                  <a:lnTo>
                    <a:pt x="1402" y="354"/>
                  </a:lnTo>
                  <a:lnTo>
                    <a:pt x="1056" y="354"/>
                  </a:lnTo>
                  <a:lnTo>
                    <a:pt x="710" y="354"/>
                  </a:lnTo>
                  <a:lnTo>
                    <a:pt x="364" y="354"/>
                  </a:lnTo>
                  <a:lnTo>
                    <a:pt x="18" y="354"/>
                  </a:lnTo>
                  <a:lnTo>
                    <a:pt x="32" y="317"/>
                  </a:lnTo>
                  <a:lnTo>
                    <a:pt x="44" y="283"/>
                  </a:lnTo>
                  <a:lnTo>
                    <a:pt x="48" y="249"/>
                  </a:lnTo>
                  <a:lnTo>
                    <a:pt x="50" y="218"/>
                  </a:lnTo>
                  <a:lnTo>
                    <a:pt x="44" y="186"/>
                  </a:lnTo>
                  <a:lnTo>
                    <a:pt x="34" y="156"/>
                  </a:lnTo>
                  <a:lnTo>
                    <a:pt x="18" y="127"/>
                  </a:lnTo>
                  <a:lnTo>
                    <a:pt x="0" y="100"/>
                  </a:lnTo>
                  <a:lnTo>
                    <a:pt x="118" y="106"/>
                  </a:lnTo>
                  <a:lnTo>
                    <a:pt x="237" y="104"/>
                  </a:lnTo>
                  <a:lnTo>
                    <a:pt x="357" y="93"/>
                  </a:lnTo>
                  <a:lnTo>
                    <a:pt x="477" y="78"/>
                  </a:lnTo>
                  <a:lnTo>
                    <a:pt x="595" y="58"/>
                  </a:lnTo>
                  <a:lnTo>
                    <a:pt x="714" y="39"/>
                  </a:lnTo>
                  <a:lnTo>
                    <a:pt x="834" y="20"/>
                  </a:lnTo>
                  <a:lnTo>
                    <a:pt x="953" y="5"/>
                  </a:lnTo>
                  <a:lnTo>
                    <a:pt x="1127" y="0"/>
                  </a:lnTo>
                  <a:lnTo>
                    <a:pt x="1298" y="1"/>
                  </a:lnTo>
                  <a:lnTo>
                    <a:pt x="1464" y="4"/>
                  </a:lnTo>
                  <a:lnTo>
                    <a:pt x="1629" y="13"/>
                  </a:lnTo>
                  <a:lnTo>
                    <a:pt x="1789" y="25"/>
                  </a:lnTo>
                  <a:lnTo>
                    <a:pt x="1945" y="41"/>
                  </a:lnTo>
                  <a:lnTo>
                    <a:pt x="2099" y="61"/>
                  </a:lnTo>
                  <a:lnTo>
                    <a:pt x="2250" y="85"/>
                  </a:lnTo>
                  <a:lnTo>
                    <a:pt x="2318" y="115"/>
                  </a:lnTo>
                  <a:lnTo>
                    <a:pt x="2380" y="147"/>
                  </a:lnTo>
                  <a:lnTo>
                    <a:pt x="2434" y="180"/>
                  </a:lnTo>
                  <a:lnTo>
                    <a:pt x="2493" y="214"/>
                  </a:lnTo>
                  <a:lnTo>
                    <a:pt x="2559" y="245"/>
                  </a:lnTo>
                  <a:lnTo>
                    <a:pt x="2640" y="275"/>
                  </a:lnTo>
                  <a:lnTo>
                    <a:pt x="2740" y="302"/>
                  </a:lnTo>
                  <a:lnTo>
                    <a:pt x="2866" y="328"/>
                  </a:lnTo>
                  <a:lnTo>
                    <a:pt x="2903" y="293"/>
                  </a:lnTo>
                  <a:lnTo>
                    <a:pt x="2936" y="258"/>
                  </a:lnTo>
                  <a:lnTo>
                    <a:pt x="2960" y="223"/>
                  </a:lnTo>
                  <a:lnTo>
                    <a:pt x="2982" y="189"/>
                  </a:lnTo>
                  <a:lnTo>
                    <a:pt x="2995" y="153"/>
                  </a:lnTo>
                  <a:lnTo>
                    <a:pt x="3004" y="119"/>
                  </a:lnTo>
                  <a:lnTo>
                    <a:pt x="3009" y="84"/>
                  </a:lnTo>
                  <a:lnTo>
                    <a:pt x="3012" y="50"/>
                  </a:lnTo>
                  <a:lnTo>
                    <a:pt x="3007" y="104"/>
                  </a:lnTo>
                  <a:lnTo>
                    <a:pt x="2997" y="154"/>
                  </a:lnTo>
                  <a:lnTo>
                    <a:pt x="2977" y="200"/>
                  </a:lnTo>
                  <a:lnTo>
                    <a:pt x="2953" y="240"/>
                  </a:lnTo>
                  <a:lnTo>
                    <a:pt x="2919" y="274"/>
                  </a:lnTo>
                  <a:lnTo>
                    <a:pt x="2882" y="305"/>
                  </a:lnTo>
                  <a:lnTo>
                    <a:pt x="2837" y="331"/>
                  </a:lnTo>
                  <a:lnTo>
                    <a:pt x="2787" y="354"/>
                  </a:lnTo>
                  <a:close/>
                </a:path>
              </a:pathLst>
            </a:custGeom>
            <a:solidFill>
              <a:srgbClr val="F5F5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88" name="Freeform 20"/>
            <p:cNvSpPr>
              <a:spLocks noEditPoints="1"/>
            </p:cNvSpPr>
            <p:nvPr/>
          </p:nvSpPr>
          <p:spPr bwMode="auto">
            <a:xfrm>
              <a:off x="754" y="3003"/>
              <a:ext cx="1506" cy="268"/>
            </a:xfrm>
            <a:custGeom>
              <a:avLst/>
              <a:gdLst>
                <a:gd name="T0" fmla="*/ 1465 w 3012"/>
                <a:gd name="T1" fmla="*/ 268 h 268"/>
                <a:gd name="T2" fmla="*/ 1475 w 3012"/>
                <a:gd name="T3" fmla="*/ 240 h 268"/>
                <a:gd name="T4" fmla="*/ 1484 w 3012"/>
                <a:gd name="T5" fmla="*/ 213 h 268"/>
                <a:gd name="T6" fmla="*/ 1490 w 3012"/>
                <a:gd name="T7" fmla="*/ 186 h 268"/>
                <a:gd name="T8" fmla="*/ 1497 w 3012"/>
                <a:gd name="T9" fmla="*/ 158 h 268"/>
                <a:gd name="T10" fmla="*/ 1501 w 3012"/>
                <a:gd name="T11" fmla="*/ 131 h 268"/>
                <a:gd name="T12" fmla="*/ 1504 w 3012"/>
                <a:gd name="T13" fmla="*/ 104 h 268"/>
                <a:gd name="T14" fmla="*/ 1505 w 3012"/>
                <a:gd name="T15" fmla="*/ 77 h 268"/>
                <a:gd name="T16" fmla="*/ 1506 w 3012"/>
                <a:gd name="T17" fmla="*/ 50 h 268"/>
                <a:gd name="T18" fmla="*/ 1505 w 3012"/>
                <a:gd name="T19" fmla="*/ 83 h 268"/>
                <a:gd name="T20" fmla="*/ 1503 w 3012"/>
                <a:gd name="T21" fmla="*/ 114 h 268"/>
                <a:gd name="T22" fmla="*/ 1500 w 3012"/>
                <a:gd name="T23" fmla="*/ 144 h 268"/>
                <a:gd name="T24" fmla="*/ 1496 w 3012"/>
                <a:gd name="T25" fmla="*/ 172 h 268"/>
                <a:gd name="T26" fmla="*/ 1490 w 3012"/>
                <a:gd name="T27" fmla="*/ 199 h 268"/>
                <a:gd name="T28" fmla="*/ 1483 w 3012"/>
                <a:gd name="T29" fmla="*/ 223 h 268"/>
                <a:gd name="T30" fmla="*/ 1474 w 3012"/>
                <a:gd name="T31" fmla="*/ 246 h 268"/>
                <a:gd name="T32" fmla="*/ 1465 w 3012"/>
                <a:gd name="T33" fmla="*/ 268 h 268"/>
                <a:gd name="T34" fmla="*/ 1310 w 3012"/>
                <a:gd name="T35" fmla="*/ 268 h 268"/>
                <a:gd name="T36" fmla="*/ 1148 w 3012"/>
                <a:gd name="T37" fmla="*/ 268 h 268"/>
                <a:gd name="T38" fmla="*/ 987 w 3012"/>
                <a:gd name="T39" fmla="*/ 268 h 268"/>
                <a:gd name="T40" fmla="*/ 826 w 3012"/>
                <a:gd name="T41" fmla="*/ 268 h 268"/>
                <a:gd name="T42" fmla="*/ 666 w 3012"/>
                <a:gd name="T43" fmla="*/ 268 h 268"/>
                <a:gd name="T44" fmla="*/ 505 w 3012"/>
                <a:gd name="T45" fmla="*/ 268 h 268"/>
                <a:gd name="T46" fmla="*/ 345 w 3012"/>
                <a:gd name="T47" fmla="*/ 268 h 268"/>
                <a:gd name="T48" fmla="*/ 184 w 3012"/>
                <a:gd name="T49" fmla="*/ 268 h 268"/>
                <a:gd name="T50" fmla="*/ 24 w 3012"/>
                <a:gd name="T51" fmla="*/ 268 h 268"/>
                <a:gd name="T52" fmla="*/ 25 w 3012"/>
                <a:gd name="T53" fmla="*/ 244 h 268"/>
                <a:gd name="T54" fmla="*/ 25 w 3012"/>
                <a:gd name="T55" fmla="*/ 222 h 268"/>
                <a:gd name="T56" fmla="*/ 24 w 3012"/>
                <a:gd name="T57" fmla="*/ 200 h 268"/>
                <a:gd name="T58" fmla="*/ 21 w 3012"/>
                <a:gd name="T59" fmla="*/ 178 h 268"/>
                <a:gd name="T60" fmla="*/ 17 w 3012"/>
                <a:gd name="T61" fmla="*/ 157 h 268"/>
                <a:gd name="T62" fmla="*/ 12 w 3012"/>
                <a:gd name="T63" fmla="*/ 137 h 268"/>
                <a:gd name="T64" fmla="*/ 6 w 3012"/>
                <a:gd name="T65" fmla="*/ 118 h 268"/>
                <a:gd name="T66" fmla="*/ 0 w 3012"/>
                <a:gd name="T67" fmla="*/ 100 h 268"/>
                <a:gd name="T68" fmla="*/ 59 w 3012"/>
                <a:gd name="T69" fmla="*/ 106 h 268"/>
                <a:gd name="T70" fmla="*/ 118 w 3012"/>
                <a:gd name="T71" fmla="*/ 104 h 268"/>
                <a:gd name="T72" fmla="*/ 179 w 3012"/>
                <a:gd name="T73" fmla="*/ 93 h 268"/>
                <a:gd name="T74" fmla="*/ 238 w 3012"/>
                <a:gd name="T75" fmla="*/ 78 h 268"/>
                <a:gd name="T76" fmla="*/ 298 w 3012"/>
                <a:gd name="T77" fmla="*/ 58 h 268"/>
                <a:gd name="T78" fmla="*/ 357 w 3012"/>
                <a:gd name="T79" fmla="*/ 39 h 268"/>
                <a:gd name="T80" fmla="*/ 417 w 3012"/>
                <a:gd name="T81" fmla="*/ 20 h 268"/>
                <a:gd name="T82" fmla="*/ 476 w 3012"/>
                <a:gd name="T83" fmla="*/ 5 h 268"/>
                <a:gd name="T84" fmla="*/ 564 w 3012"/>
                <a:gd name="T85" fmla="*/ 0 h 268"/>
                <a:gd name="T86" fmla="*/ 649 w 3012"/>
                <a:gd name="T87" fmla="*/ 1 h 268"/>
                <a:gd name="T88" fmla="*/ 732 w 3012"/>
                <a:gd name="T89" fmla="*/ 4 h 268"/>
                <a:gd name="T90" fmla="*/ 814 w 3012"/>
                <a:gd name="T91" fmla="*/ 13 h 268"/>
                <a:gd name="T92" fmla="*/ 894 w 3012"/>
                <a:gd name="T93" fmla="*/ 25 h 268"/>
                <a:gd name="T94" fmla="*/ 972 w 3012"/>
                <a:gd name="T95" fmla="*/ 41 h 268"/>
                <a:gd name="T96" fmla="*/ 1050 w 3012"/>
                <a:gd name="T97" fmla="*/ 61 h 268"/>
                <a:gd name="T98" fmla="*/ 1125 w 3012"/>
                <a:gd name="T99" fmla="*/ 85 h 268"/>
                <a:gd name="T100" fmla="*/ 1151 w 3012"/>
                <a:gd name="T101" fmla="*/ 106 h 268"/>
                <a:gd name="T102" fmla="*/ 1174 w 3012"/>
                <a:gd name="T103" fmla="*/ 129 h 268"/>
                <a:gd name="T104" fmla="*/ 1194 w 3012"/>
                <a:gd name="T105" fmla="*/ 152 h 268"/>
                <a:gd name="T106" fmla="*/ 1214 w 3012"/>
                <a:gd name="T107" fmla="*/ 176 h 268"/>
                <a:gd name="T108" fmla="*/ 1234 w 3012"/>
                <a:gd name="T109" fmla="*/ 200 h 268"/>
                <a:gd name="T110" fmla="*/ 1256 w 3012"/>
                <a:gd name="T111" fmla="*/ 224 h 268"/>
                <a:gd name="T112" fmla="*/ 1280 w 3012"/>
                <a:gd name="T113" fmla="*/ 246 h 268"/>
                <a:gd name="T114" fmla="*/ 1310 w 3012"/>
                <a:gd name="T115" fmla="*/ 268 h 26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012"/>
                <a:gd name="T175" fmla="*/ 0 h 268"/>
                <a:gd name="T176" fmla="*/ 3012 w 3012"/>
                <a:gd name="T177" fmla="*/ 268 h 26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012" h="268">
                  <a:moveTo>
                    <a:pt x="2929" y="268"/>
                  </a:moveTo>
                  <a:lnTo>
                    <a:pt x="2950" y="240"/>
                  </a:lnTo>
                  <a:lnTo>
                    <a:pt x="2967" y="213"/>
                  </a:lnTo>
                  <a:lnTo>
                    <a:pt x="2980" y="186"/>
                  </a:lnTo>
                  <a:lnTo>
                    <a:pt x="2993" y="158"/>
                  </a:lnTo>
                  <a:lnTo>
                    <a:pt x="3002" y="131"/>
                  </a:lnTo>
                  <a:lnTo>
                    <a:pt x="3007" y="104"/>
                  </a:lnTo>
                  <a:lnTo>
                    <a:pt x="3010" y="77"/>
                  </a:lnTo>
                  <a:lnTo>
                    <a:pt x="3012" y="50"/>
                  </a:lnTo>
                  <a:lnTo>
                    <a:pt x="3009" y="83"/>
                  </a:lnTo>
                  <a:lnTo>
                    <a:pt x="3006" y="114"/>
                  </a:lnTo>
                  <a:lnTo>
                    <a:pt x="2999" y="144"/>
                  </a:lnTo>
                  <a:lnTo>
                    <a:pt x="2992" y="172"/>
                  </a:lnTo>
                  <a:lnTo>
                    <a:pt x="2979" y="199"/>
                  </a:lnTo>
                  <a:lnTo>
                    <a:pt x="2965" y="223"/>
                  </a:lnTo>
                  <a:lnTo>
                    <a:pt x="2948" y="246"/>
                  </a:lnTo>
                  <a:lnTo>
                    <a:pt x="2929" y="268"/>
                  </a:lnTo>
                  <a:close/>
                  <a:moveTo>
                    <a:pt x="2619" y="268"/>
                  </a:moveTo>
                  <a:lnTo>
                    <a:pt x="2296" y="268"/>
                  </a:lnTo>
                  <a:lnTo>
                    <a:pt x="1975" y="268"/>
                  </a:lnTo>
                  <a:lnTo>
                    <a:pt x="1652" y="268"/>
                  </a:lnTo>
                  <a:lnTo>
                    <a:pt x="1332" y="268"/>
                  </a:lnTo>
                  <a:lnTo>
                    <a:pt x="1010" y="268"/>
                  </a:lnTo>
                  <a:lnTo>
                    <a:pt x="689" y="268"/>
                  </a:lnTo>
                  <a:lnTo>
                    <a:pt x="368" y="268"/>
                  </a:lnTo>
                  <a:lnTo>
                    <a:pt x="48" y="268"/>
                  </a:lnTo>
                  <a:lnTo>
                    <a:pt x="50" y="244"/>
                  </a:lnTo>
                  <a:lnTo>
                    <a:pt x="50" y="222"/>
                  </a:lnTo>
                  <a:lnTo>
                    <a:pt x="47" y="200"/>
                  </a:lnTo>
                  <a:lnTo>
                    <a:pt x="42" y="178"/>
                  </a:lnTo>
                  <a:lnTo>
                    <a:pt x="34" y="157"/>
                  </a:lnTo>
                  <a:lnTo>
                    <a:pt x="25" y="137"/>
                  </a:lnTo>
                  <a:lnTo>
                    <a:pt x="13" y="118"/>
                  </a:lnTo>
                  <a:lnTo>
                    <a:pt x="0" y="100"/>
                  </a:lnTo>
                  <a:lnTo>
                    <a:pt x="118" y="106"/>
                  </a:lnTo>
                  <a:lnTo>
                    <a:pt x="237" y="104"/>
                  </a:lnTo>
                  <a:lnTo>
                    <a:pt x="357" y="93"/>
                  </a:lnTo>
                  <a:lnTo>
                    <a:pt x="477" y="78"/>
                  </a:lnTo>
                  <a:lnTo>
                    <a:pt x="595" y="58"/>
                  </a:lnTo>
                  <a:lnTo>
                    <a:pt x="714" y="39"/>
                  </a:lnTo>
                  <a:lnTo>
                    <a:pt x="834" y="20"/>
                  </a:lnTo>
                  <a:lnTo>
                    <a:pt x="953" y="5"/>
                  </a:lnTo>
                  <a:lnTo>
                    <a:pt x="1127" y="0"/>
                  </a:lnTo>
                  <a:lnTo>
                    <a:pt x="1298" y="1"/>
                  </a:lnTo>
                  <a:lnTo>
                    <a:pt x="1464" y="4"/>
                  </a:lnTo>
                  <a:lnTo>
                    <a:pt x="1629" y="13"/>
                  </a:lnTo>
                  <a:lnTo>
                    <a:pt x="1789" y="25"/>
                  </a:lnTo>
                  <a:lnTo>
                    <a:pt x="1945" y="41"/>
                  </a:lnTo>
                  <a:lnTo>
                    <a:pt x="2099" y="61"/>
                  </a:lnTo>
                  <a:lnTo>
                    <a:pt x="2250" y="85"/>
                  </a:lnTo>
                  <a:lnTo>
                    <a:pt x="2301" y="106"/>
                  </a:lnTo>
                  <a:lnTo>
                    <a:pt x="2347" y="129"/>
                  </a:lnTo>
                  <a:lnTo>
                    <a:pt x="2387" y="152"/>
                  </a:lnTo>
                  <a:lnTo>
                    <a:pt x="2428" y="176"/>
                  </a:lnTo>
                  <a:lnTo>
                    <a:pt x="2468" y="200"/>
                  </a:lnTo>
                  <a:lnTo>
                    <a:pt x="2512" y="224"/>
                  </a:lnTo>
                  <a:lnTo>
                    <a:pt x="2560" y="246"/>
                  </a:lnTo>
                  <a:lnTo>
                    <a:pt x="2619" y="268"/>
                  </a:lnTo>
                  <a:close/>
                </a:path>
              </a:pathLst>
            </a:custGeom>
            <a:solidFill>
              <a:srgbClr val="F0F0C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89" name="Freeform 21"/>
            <p:cNvSpPr>
              <a:spLocks noEditPoints="1"/>
            </p:cNvSpPr>
            <p:nvPr/>
          </p:nvSpPr>
          <p:spPr bwMode="auto">
            <a:xfrm>
              <a:off x="754" y="3003"/>
              <a:ext cx="1506" cy="181"/>
            </a:xfrm>
            <a:custGeom>
              <a:avLst/>
              <a:gdLst>
                <a:gd name="T0" fmla="*/ 1494 w 3012"/>
                <a:gd name="T1" fmla="*/ 181 h 181"/>
                <a:gd name="T2" fmla="*/ 1493 w 3012"/>
                <a:gd name="T3" fmla="*/ 181 h 181"/>
                <a:gd name="T4" fmla="*/ 1493 w 3012"/>
                <a:gd name="T5" fmla="*/ 181 h 181"/>
                <a:gd name="T6" fmla="*/ 1495 w 3012"/>
                <a:gd name="T7" fmla="*/ 164 h 181"/>
                <a:gd name="T8" fmla="*/ 1498 w 3012"/>
                <a:gd name="T9" fmla="*/ 148 h 181"/>
                <a:gd name="T10" fmla="*/ 1500 w 3012"/>
                <a:gd name="T11" fmla="*/ 131 h 181"/>
                <a:gd name="T12" fmla="*/ 1502 w 3012"/>
                <a:gd name="T13" fmla="*/ 115 h 181"/>
                <a:gd name="T14" fmla="*/ 1503 w 3012"/>
                <a:gd name="T15" fmla="*/ 98 h 181"/>
                <a:gd name="T16" fmla="*/ 1505 w 3012"/>
                <a:gd name="T17" fmla="*/ 82 h 181"/>
                <a:gd name="T18" fmla="*/ 1505 w 3012"/>
                <a:gd name="T19" fmla="*/ 65 h 181"/>
                <a:gd name="T20" fmla="*/ 1506 w 3012"/>
                <a:gd name="T21" fmla="*/ 50 h 181"/>
                <a:gd name="T22" fmla="*/ 1505 w 3012"/>
                <a:gd name="T23" fmla="*/ 67 h 181"/>
                <a:gd name="T24" fmla="*/ 1505 w 3012"/>
                <a:gd name="T25" fmla="*/ 85 h 181"/>
                <a:gd name="T26" fmla="*/ 1504 w 3012"/>
                <a:gd name="T27" fmla="*/ 102 h 181"/>
                <a:gd name="T28" fmla="*/ 1503 w 3012"/>
                <a:gd name="T29" fmla="*/ 119 h 181"/>
                <a:gd name="T30" fmla="*/ 1501 w 3012"/>
                <a:gd name="T31" fmla="*/ 135 h 181"/>
                <a:gd name="T32" fmla="*/ 1499 w 3012"/>
                <a:gd name="T33" fmla="*/ 151 h 181"/>
                <a:gd name="T34" fmla="*/ 1496 w 3012"/>
                <a:gd name="T35" fmla="*/ 166 h 181"/>
                <a:gd name="T36" fmla="*/ 1494 w 3012"/>
                <a:gd name="T37" fmla="*/ 181 h 181"/>
                <a:gd name="T38" fmla="*/ 1219 w 3012"/>
                <a:gd name="T39" fmla="*/ 181 h 181"/>
                <a:gd name="T40" fmla="*/ 1068 w 3012"/>
                <a:gd name="T41" fmla="*/ 181 h 181"/>
                <a:gd name="T42" fmla="*/ 918 w 3012"/>
                <a:gd name="T43" fmla="*/ 181 h 181"/>
                <a:gd name="T44" fmla="*/ 769 w 3012"/>
                <a:gd name="T45" fmla="*/ 181 h 181"/>
                <a:gd name="T46" fmla="*/ 620 w 3012"/>
                <a:gd name="T47" fmla="*/ 181 h 181"/>
                <a:gd name="T48" fmla="*/ 470 w 3012"/>
                <a:gd name="T49" fmla="*/ 181 h 181"/>
                <a:gd name="T50" fmla="*/ 321 w 3012"/>
                <a:gd name="T51" fmla="*/ 181 h 181"/>
                <a:gd name="T52" fmla="*/ 172 w 3012"/>
                <a:gd name="T53" fmla="*/ 181 h 181"/>
                <a:gd name="T54" fmla="*/ 22 w 3012"/>
                <a:gd name="T55" fmla="*/ 181 h 181"/>
                <a:gd name="T56" fmla="*/ 20 w 3012"/>
                <a:gd name="T57" fmla="*/ 169 h 181"/>
                <a:gd name="T58" fmla="*/ 18 w 3012"/>
                <a:gd name="T59" fmla="*/ 159 h 181"/>
                <a:gd name="T60" fmla="*/ 15 w 3012"/>
                <a:gd name="T61" fmla="*/ 148 h 181"/>
                <a:gd name="T62" fmla="*/ 12 w 3012"/>
                <a:gd name="T63" fmla="*/ 139 h 181"/>
                <a:gd name="T64" fmla="*/ 9 w 3012"/>
                <a:gd name="T65" fmla="*/ 128 h 181"/>
                <a:gd name="T66" fmla="*/ 6 w 3012"/>
                <a:gd name="T67" fmla="*/ 118 h 181"/>
                <a:gd name="T68" fmla="*/ 3 w 3012"/>
                <a:gd name="T69" fmla="*/ 109 h 181"/>
                <a:gd name="T70" fmla="*/ 0 w 3012"/>
                <a:gd name="T71" fmla="*/ 100 h 181"/>
                <a:gd name="T72" fmla="*/ 59 w 3012"/>
                <a:gd name="T73" fmla="*/ 106 h 181"/>
                <a:gd name="T74" fmla="*/ 118 w 3012"/>
                <a:gd name="T75" fmla="*/ 104 h 181"/>
                <a:gd name="T76" fmla="*/ 179 w 3012"/>
                <a:gd name="T77" fmla="*/ 93 h 181"/>
                <a:gd name="T78" fmla="*/ 238 w 3012"/>
                <a:gd name="T79" fmla="*/ 78 h 181"/>
                <a:gd name="T80" fmla="*/ 298 w 3012"/>
                <a:gd name="T81" fmla="*/ 58 h 181"/>
                <a:gd name="T82" fmla="*/ 357 w 3012"/>
                <a:gd name="T83" fmla="*/ 39 h 181"/>
                <a:gd name="T84" fmla="*/ 417 w 3012"/>
                <a:gd name="T85" fmla="*/ 20 h 181"/>
                <a:gd name="T86" fmla="*/ 476 w 3012"/>
                <a:gd name="T87" fmla="*/ 5 h 181"/>
                <a:gd name="T88" fmla="*/ 564 w 3012"/>
                <a:gd name="T89" fmla="*/ 0 h 181"/>
                <a:gd name="T90" fmla="*/ 649 w 3012"/>
                <a:gd name="T91" fmla="*/ 1 h 181"/>
                <a:gd name="T92" fmla="*/ 732 w 3012"/>
                <a:gd name="T93" fmla="*/ 4 h 181"/>
                <a:gd name="T94" fmla="*/ 814 w 3012"/>
                <a:gd name="T95" fmla="*/ 13 h 181"/>
                <a:gd name="T96" fmla="*/ 894 w 3012"/>
                <a:gd name="T97" fmla="*/ 25 h 181"/>
                <a:gd name="T98" fmla="*/ 972 w 3012"/>
                <a:gd name="T99" fmla="*/ 41 h 181"/>
                <a:gd name="T100" fmla="*/ 1050 w 3012"/>
                <a:gd name="T101" fmla="*/ 61 h 181"/>
                <a:gd name="T102" fmla="*/ 1125 w 3012"/>
                <a:gd name="T103" fmla="*/ 85 h 181"/>
                <a:gd name="T104" fmla="*/ 1139 w 3012"/>
                <a:gd name="T105" fmla="*/ 96 h 181"/>
                <a:gd name="T106" fmla="*/ 1152 w 3012"/>
                <a:gd name="T107" fmla="*/ 107 h 181"/>
                <a:gd name="T108" fmla="*/ 1164 w 3012"/>
                <a:gd name="T109" fmla="*/ 119 h 181"/>
                <a:gd name="T110" fmla="*/ 1176 w 3012"/>
                <a:gd name="T111" fmla="*/ 131 h 181"/>
                <a:gd name="T112" fmla="*/ 1186 w 3012"/>
                <a:gd name="T113" fmla="*/ 143 h 181"/>
                <a:gd name="T114" fmla="*/ 1197 w 3012"/>
                <a:gd name="T115" fmla="*/ 156 h 181"/>
                <a:gd name="T116" fmla="*/ 1208 w 3012"/>
                <a:gd name="T117" fmla="*/ 168 h 181"/>
                <a:gd name="T118" fmla="*/ 1219 w 3012"/>
                <a:gd name="T119" fmla="*/ 181 h 18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012"/>
                <a:gd name="T181" fmla="*/ 0 h 181"/>
                <a:gd name="T182" fmla="*/ 3012 w 3012"/>
                <a:gd name="T183" fmla="*/ 181 h 18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012" h="181">
                  <a:moveTo>
                    <a:pt x="2987" y="181"/>
                  </a:moveTo>
                  <a:lnTo>
                    <a:pt x="2986" y="181"/>
                  </a:lnTo>
                  <a:lnTo>
                    <a:pt x="2985" y="181"/>
                  </a:lnTo>
                  <a:lnTo>
                    <a:pt x="2990" y="164"/>
                  </a:lnTo>
                  <a:lnTo>
                    <a:pt x="2996" y="148"/>
                  </a:lnTo>
                  <a:lnTo>
                    <a:pt x="3000" y="131"/>
                  </a:lnTo>
                  <a:lnTo>
                    <a:pt x="3004" y="115"/>
                  </a:lnTo>
                  <a:lnTo>
                    <a:pt x="3006" y="98"/>
                  </a:lnTo>
                  <a:lnTo>
                    <a:pt x="3009" y="82"/>
                  </a:lnTo>
                  <a:lnTo>
                    <a:pt x="3010" y="65"/>
                  </a:lnTo>
                  <a:lnTo>
                    <a:pt x="3012" y="50"/>
                  </a:lnTo>
                  <a:lnTo>
                    <a:pt x="3010" y="67"/>
                  </a:lnTo>
                  <a:lnTo>
                    <a:pt x="3009" y="85"/>
                  </a:lnTo>
                  <a:lnTo>
                    <a:pt x="3007" y="102"/>
                  </a:lnTo>
                  <a:lnTo>
                    <a:pt x="3006" y="119"/>
                  </a:lnTo>
                  <a:lnTo>
                    <a:pt x="3002" y="135"/>
                  </a:lnTo>
                  <a:lnTo>
                    <a:pt x="2997" y="151"/>
                  </a:lnTo>
                  <a:lnTo>
                    <a:pt x="2992" y="166"/>
                  </a:lnTo>
                  <a:lnTo>
                    <a:pt x="2987" y="181"/>
                  </a:lnTo>
                  <a:close/>
                  <a:moveTo>
                    <a:pt x="2437" y="181"/>
                  </a:moveTo>
                  <a:lnTo>
                    <a:pt x="2136" y="181"/>
                  </a:lnTo>
                  <a:lnTo>
                    <a:pt x="1837" y="181"/>
                  </a:lnTo>
                  <a:lnTo>
                    <a:pt x="1538" y="181"/>
                  </a:lnTo>
                  <a:lnTo>
                    <a:pt x="1239" y="181"/>
                  </a:lnTo>
                  <a:lnTo>
                    <a:pt x="941" y="181"/>
                  </a:lnTo>
                  <a:lnTo>
                    <a:pt x="642" y="181"/>
                  </a:lnTo>
                  <a:lnTo>
                    <a:pt x="343" y="181"/>
                  </a:lnTo>
                  <a:lnTo>
                    <a:pt x="44" y="181"/>
                  </a:lnTo>
                  <a:lnTo>
                    <a:pt x="40" y="169"/>
                  </a:lnTo>
                  <a:lnTo>
                    <a:pt x="35" y="159"/>
                  </a:lnTo>
                  <a:lnTo>
                    <a:pt x="30" y="148"/>
                  </a:lnTo>
                  <a:lnTo>
                    <a:pt x="25" y="139"/>
                  </a:lnTo>
                  <a:lnTo>
                    <a:pt x="18" y="128"/>
                  </a:lnTo>
                  <a:lnTo>
                    <a:pt x="13" y="118"/>
                  </a:lnTo>
                  <a:lnTo>
                    <a:pt x="5" y="109"/>
                  </a:lnTo>
                  <a:lnTo>
                    <a:pt x="0" y="100"/>
                  </a:lnTo>
                  <a:lnTo>
                    <a:pt x="118" y="106"/>
                  </a:lnTo>
                  <a:lnTo>
                    <a:pt x="237" y="104"/>
                  </a:lnTo>
                  <a:lnTo>
                    <a:pt x="357" y="93"/>
                  </a:lnTo>
                  <a:lnTo>
                    <a:pt x="477" y="78"/>
                  </a:lnTo>
                  <a:lnTo>
                    <a:pt x="595" y="58"/>
                  </a:lnTo>
                  <a:lnTo>
                    <a:pt x="714" y="39"/>
                  </a:lnTo>
                  <a:lnTo>
                    <a:pt x="834" y="20"/>
                  </a:lnTo>
                  <a:lnTo>
                    <a:pt x="953" y="5"/>
                  </a:lnTo>
                  <a:lnTo>
                    <a:pt x="1127" y="0"/>
                  </a:lnTo>
                  <a:lnTo>
                    <a:pt x="1298" y="1"/>
                  </a:lnTo>
                  <a:lnTo>
                    <a:pt x="1464" y="4"/>
                  </a:lnTo>
                  <a:lnTo>
                    <a:pt x="1629" y="13"/>
                  </a:lnTo>
                  <a:lnTo>
                    <a:pt x="1789" y="25"/>
                  </a:lnTo>
                  <a:lnTo>
                    <a:pt x="1945" y="41"/>
                  </a:lnTo>
                  <a:lnTo>
                    <a:pt x="2099" y="61"/>
                  </a:lnTo>
                  <a:lnTo>
                    <a:pt x="2250" y="85"/>
                  </a:lnTo>
                  <a:lnTo>
                    <a:pt x="2277" y="96"/>
                  </a:lnTo>
                  <a:lnTo>
                    <a:pt x="2303" y="107"/>
                  </a:lnTo>
                  <a:lnTo>
                    <a:pt x="2327" y="119"/>
                  </a:lnTo>
                  <a:lnTo>
                    <a:pt x="2351" y="131"/>
                  </a:lnTo>
                  <a:lnTo>
                    <a:pt x="2372" y="143"/>
                  </a:lnTo>
                  <a:lnTo>
                    <a:pt x="2394" y="156"/>
                  </a:lnTo>
                  <a:lnTo>
                    <a:pt x="2415" y="168"/>
                  </a:lnTo>
                  <a:lnTo>
                    <a:pt x="2437" y="181"/>
                  </a:lnTo>
                  <a:close/>
                </a:path>
              </a:pathLst>
            </a:custGeom>
            <a:solidFill>
              <a:srgbClr val="EBEBC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90" name="Freeform 22"/>
            <p:cNvSpPr>
              <a:spLocks noEditPoints="1"/>
            </p:cNvSpPr>
            <p:nvPr/>
          </p:nvSpPr>
          <p:spPr bwMode="auto">
            <a:xfrm>
              <a:off x="930" y="3003"/>
              <a:ext cx="1330" cy="95"/>
            </a:xfrm>
            <a:custGeom>
              <a:avLst/>
              <a:gdLst>
                <a:gd name="T0" fmla="*/ 1328 w 2659"/>
                <a:gd name="T1" fmla="*/ 95 h 95"/>
                <a:gd name="T2" fmla="*/ 1328 w 2659"/>
                <a:gd name="T3" fmla="*/ 95 h 95"/>
                <a:gd name="T4" fmla="*/ 1328 w 2659"/>
                <a:gd name="T5" fmla="*/ 89 h 95"/>
                <a:gd name="T6" fmla="*/ 1328 w 2659"/>
                <a:gd name="T7" fmla="*/ 83 h 95"/>
                <a:gd name="T8" fmla="*/ 1328 w 2659"/>
                <a:gd name="T9" fmla="*/ 77 h 95"/>
                <a:gd name="T10" fmla="*/ 1329 w 2659"/>
                <a:gd name="T11" fmla="*/ 72 h 95"/>
                <a:gd name="T12" fmla="*/ 1329 w 2659"/>
                <a:gd name="T13" fmla="*/ 66 h 95"/>
                <a:gd name="T14" fmla="*/ 1329 w 2659"/>
                <a:gd name="T15" fmla="*/ 61 h 95"/>
                <a:gd name="T16" fmla="*/ 1329 w 2659"/>
                <a:gd name="T17" fmla="*/ 55 h 95"/>
                <a:gd name="T18" fmla="*/ 1330 w 2659"/>
                <a:gd name="T19" fmla="*/ 50 h 95"/>
                <a:gd name="T20" fmla="*/ 1329 w 2659"/>
                <a:gd name="T21" fmla="*/ 55 h 95"/>
                <a:gd name="T22" fmla="*/ 1329 w 2659"/>
                <a:gd name="T23" fmla="*/ 61 h 95"/>
                <a:gd name="T24" fmla="*/ 1329 w 2659"/>
                <a:gd name="T25" fmla="*/ 66 h 95"/>
                <a:gd name="T26" fmla="*/ 1329 w 2659"/>
                <a:gd name="T27" fmla="*/ 72 h 95"/>
                <a:gd name="T28" fmla="*/ 1328 w 2659"/>
                <a:gd name="T29" fmla="*/ 77 h 95"/>
                <a:gd name="T30" fmla="*/ 1328 w 2659"/>
                <a:gd name="T31" fmla="*/ 83 h 95"/>
                <a:gd name="T32" fmla="*/ 1328 w 2659"/>
                <a:gd name="T33" fmla="*/ 89 h 95"/>
                <a:gd name="T34" fmla="*/ 1328 w 2659"/>
                <a:gd name="T35" fmla="*/ 95 h 95"/>
                <a:gd name="T36" fmla="*/ 962 w 2659"/>
                <a:gd name="T37" fmla="*/ 95 h 95"/>
                <a:gd name="T38" fmla="*/ 0 w 2659"/>
                <a:gd name="T39" fmla="*/ 95 h 95"/>
                <a:gd name="T40" fmla="*/ 37 w 2659"/>
                <a:gd name="T41" fmla="*/ 84 h 95"/>
                <a:gd name="T42" fmla="*/ 75 w 2659"/>
                <a:gd name="T43" fmla="*/ 74 h 95"/>
                <a:gd name="T44" fmla="*/ 112 w 2659"/>
                <a:gd name="T45" fmla="*/ 62 h 95"/>
                <a:gd name="T46" fmla="*/ 150 w 2659"/>
                <a:gd name="T47" fmla="*/ 50 h 95"/>
                <a:gd name="T48" fmla="*/ 187 w 2659"/>
                <a:gd name="T49" fmla="*/ 37 h 95"/>
                <a:gd name="T50" fmla="*/ 225 w 2659"/>
                <a:gd name="T51" fmla="*/ 25 h 95"/>
                <a:gd name="T52" fmla="*/ 262 w 2659"/>
                <a:gd name="T53" fmla="*/ 13 h 95"/>
                <a:gd name="T54" fmla="*/ 300 w 2659"/>
                <a:gd name="T55" fmla="*/ 5 h 95"/>
                <a:gd name="T56" fmla="*/ 387 w 2659"/>
                <a:gd name="T57" fmla="*/ 0 h 95"/>
                <a:gd name="T58" fmla="*/ 473 w 2659"/>
                <a:gd name="T59" fmla="*/ 1 h 95"/>
                <a:gd name="T60" fmla="*/ 556 w 2659"/>
                <a:gd name="T61" fmla="*/ 4 h 95"/>
                <a:gd name="T62" fmla="*/ 638 w 2659"/>
                <a:gd name="T63" fmla="*/ 13 h 95"/>
                <a:gd name="T64" fmla="*/ 718 w 2659"/>
                <a:gd name="T65" fmla="*/ 25 h 95"/>
                <a:gd name="T66" fmla="*/ 796 w 2659"/>
                <a:gd name="T67" fmla="*/ 41 h 95"/>
                <a:gd name="T68" fmla="*/ 873 w 2659"/>
                <a:gd name="T69" fmla="*/ 61 h 95"/>
                <a:gd name="T70" fmla="*/ 949 w 2659"/>
                <a:gd name="T71" fmla="*/ 85 h 95"/>
                <a:gd name="T72" fmla="*/ 954 w 2659"/>
                <a:gd name="T73" fmla="*/ 89 h 95"/>
                <a:gd name="T74" fmla="*/ 962 w 2659"/>
                <a:gd name="T75" fmla="*/ 95 h 9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659"/>
                <a:gd name="T115" fmla="*/ 0 h 95"/>
                <a:gd name="T116" fmla="*/ 2659 w 2659"/>
                <a:gd name="T117" fmla="*/ 95 h 9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659" h="95">
                  <a:moveTo>
                    <a:pt x="2656" y="95"/>
                  </a:moveTo>
                  <a:lnTo>
                    <a:pt x="2656" y="95"/>
                  </a:lnTo>
                  <a:lnTo>
                    <a:pt x="2656" y="89"/>
                  </a:lnTo>
                  <a:lnTo>
                    <a:pt x="2656" y="83"/>
                  </a:lnTo>
                  <a:lnTo>
                    <a:pt x="2656" y="77"/>
                  </a:lnTo>
                  <a:lnTo>
                    <a:pt x="2657" y="72"/>
                  </a:lnTo>
                  <a:lnTo>
                    <a:pt x="2657" y="66"/>
                  </a:lnTo>
                  <a:lnTo>
                    <a:pt x="2657" y="61"/>
                  </a:lnTo>
                  <a:lnTo>
                    <a:pt x="2657" y="55"/>
                  </a:lnTo>
                  <a:lnTo>
                    <a:pt x="2659" y="50"/>
                  </a:lnTo>
                  <a:lnTo>
                    <a:pt x="2657" y="55"/>
                  </a:lnTo>
                  <a:lnTo>
                    <a:pt x="2657" y="61"/>
                  </a:lnTo>
                  <a:lnTo>
                    <a:pt x="2657" y="66"/>
                  </a:lnTo>
                  <a:lnTo>
                    <a:pt x="2657" y="72"/>
                  </a:lnTo>
                  <a:lnTo>
                    <a:pt x="2656" y="77"/>
                  </a:lnTo>
                  <a:lnTo>
                    <a:pt x="2656" y="83"/>
                  </a:lnTo>
                  <a:lnTo>
                    <a:pt x="2656" y="89"/>
                  </a:lnTo>
                  <a:lnTo>
                    <a:pt x="2656" y="95"/>
                  </a:lnTo>
                  <a:close/>
                  <a:moveTo>
                    <a:pt x="1923" y="95"/>
                  </a:moveTo>
                  <a:lnTo>
                    <a:pt x="0" y="95"/>
                  </a:lnTo>
                  <a:lnTo>
                    <a:pt x="74" y="84"/>
                  </a:lnTo>
                  <a:lnTo>
                    <a:pt x="149" y="74"/>
                  </a:lnTo>
                  <a:lnTo>
                    <a:pt x="223" y="62"/>
                  </a:lnTo>
                  <a:lnTo>
                    <a:pt x="300" y="50"/>
                  </a:lnTo>
                  <a:lnTo>
                    <a:pt x="374" y="37"/>
                  </a:lnTo>
                  <a:lnTo>
                    <a:pt x="449" y="25"/>
                  </a:lnTo>
                  <a:lnTo>
                    <a:pt x="524" y="13"/>
                  </a:lnTo>
                  <a:lnTo>
                    <a:pt x="600" y="5"/>
                  </a:lnTo>
                  <a:lnTo>
                    <a:pt x="774" y="0"/>
                  </a:lnTo>
                  <a:lnTo>
                    <a:pt x="945" y="1"/>
                  </a:lnTo>
                  <a:lnTo>
                    <a:pt x="1111" y="4"/>
                  </a:lnTo>
                  <a:lnTo>
                    <a:pt x="1276" y="13"/>
                  </a:lnTo>
                  <a:lnTo>
                    <a:pt x="1436" y="25"/>
                  </a:lnTo>
                  <a:lnTo>
                    <a:pt x="1592" y="41"/>
                  </a:lnTo>
                  <a:lnTo>
                    <a:pt x="1746" y="61"/>
                  </a:lnTo>
                  <a:lnTo>
                    <a:pt x="1897" y="85"/>
                  </a:lnTo>
                  <a:lnTo>
                    <a:pt x="1908" y="89"/>
                  </a:lnTo>
                  <a:lnTo>
                    <a:pt x="1923" y="95"/>
                  </a:lnTo>
                  <a:close/>
                </a:path>
              </a:pathLst>
            </a:custGeom>
            <a:solidFill>
              <a:srgbClr val="E6E6C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91" name="Freeform 23"/>
            <p:cNvSpPr>
              <a:spLocks/>
            </p:cNvSpPr>
            <p:nvPr/>
          </p:nvSpPr>
          <p:spPr bwMode="auto">
            <a:xfrm>
              <a:off x="740" y="3003"/>
              <a:ext cx="1520" cy="433"/>
            </a:xfrm>
            <a:custGeom>
              <a:avLst/>
              <a:gdLst>
                <a:gd name="T0" fmla="*/ 491 w 3041"/>
                <a:gd name="T1" fmla="*/ 5 h 433"/>
                <a:gd name="T2" fmla="*/ 431 w 3041"/>
                <a:gd name="T3" fmla="*/ 20 h 433"/>
                <a:gd name="T4" fmla="*/ 371 w 3041"/>
                <a:gd name="T5" fmla="*/ 39 h 433"/>
                <a:gd name="T6" fmla="*/ 312 w 3041"/>
                <a:gd name="T7" fmla="*/ 58 h 433"/>
                <a:gd name="T8" fmla="*/ 253 w 3041"/>
                <a:gd name="T9" fmla="*/ 78 h 433"/>
                <a:gd name="T10" fmla="*/ 193 w 3041"/>
                <a:gd name="T11" fmla="*/ 93 h 433"/>
                <a:gd name="T12" fmla="*/ 133 w 3041"/>
                <a:gd name="T13" fmla="*/ 104 h 433"/>
                <a:gd name="T14" fmla="*/ 73 w 3041"/>
                <a:gd name="T15" fmla="*/ 106 h 433"/>
                <a:gd name="T16" fmla="*/ 14 w 3041"/>
                <a:gd name="T17" fmla="*/ 100 h 433"/>
                <a:gd name="T18" fmla="*/ 26 w 3041"/>
                <a:gd name="T19" fmla="*/ 133 h 433"/>
                <a:gd name="T20" fmla="*/ 34 w 3041"/>
                <a:gd name="T21" fmla="*/ 170 h 433"/>
                <a:gd name="T22" fmla="*/ 38 w 3041"/>
                <a:gd name="T23" fmla="*/ 209 h 433"/>
                <a:gd name="T24" fmla="*/ 39 w 3041"/>
                <a:gd name="T25" fmla="*/ 249 h 433"/>
                <a:gd name="T26" fmla="*/ 35 w 3041"/>
                <a:gd name="T27" fmla="*/ 290 h 433"/>
                <a:gd name="T28" fmla="*/ 27 w 3041"/>
                <a:gd name="T29" fmla="*/ 334 h 433"/>
                <a:gd name="T30" fmla="*/ 15 w 3041"/>
                <a:gd name="T31" fmla="*/ 379 h 433"/>
                <a:gd name="T32" fmla="*/ 0 w 3041"/>
                <a:gd name="T33" fmla="*/ 429 h 433"/>
                <a:gd name="T34" fmla="*/ 96 w 3041"/>
                <a:gd name="T35" fmla="*/ 433 h 433"/>
                <a:gd name="T36" fmla="*/ 192 w 3041"/>
                <a:gd name="T37" fmla="*/ 433 h 433"/>
                <a:gd name="T38" fmla="*/ 287 w 3041"/>
                <a:gd name="T39" fmla="*/ 428 h 433"/>
                <a:gd name="T40" fmla="*/ 381 w 3041"/>
                <a:gd name="T41" fmla="*/ 420 h 433"/>
                <a:gd name="T42" fmla="*/ 475 w 3041"/>
                <a:gd name="T43" fmla="*/ 408 h 433"/>
                <a:gd name="T44" fmla="*/ 569 w 3041"/>
                <a:gd name="T45" fmla="*/ 394 h 433"/>
                <a:gd name="T46" fmla="*/ 662 w 3041"/>
                <a:gd name="T47" fmla="*/ 380 h 433"/>
                <a:gd name="T48" fmla="*/ 756 w 3041"/>
                <a:gd name="T49" fmla="*/ 368 h 433"/>
                <a:gd name="T50" fmla="*/ 898 w 3041"/>
                <a:gd name="T51" fmla="*/ 392 h 433"/>
                <a:gd name="T52" fmla="*/ 1036 w 3041"/>
                <a:gd name="T53" fmla="*/ 412 h 433"/>
                <a:gd name="T54" fmla="*/ 1166 w 3041"/>
                <a:gd name="T55" fmla="*/ 419 h 433"/>
                <a:gd name="T56" fmla="*/ 1282 w 3041"/>
                <a:gd name="T57" fmla="*/ 408 h 433"/>
                <a:gd name="T58" fmla="*/ 1380 w 3041"/>
                <a:gd name="T59" fmla="*/ 370 h 433"/>
                <a:gd name="T60" fmla="*/ 1456 w 3041"/>
                <a:gd name="T61" fmla="*/ 304 h 433"/>
                <a:gd name="T62" fmla="*/ 1504 w 3041"/>
                <a:gd name="T63" fmla="*/ 199 h 433"/>
                <a:gd name="T64" fmla="*/ 1520 w 3041"/>
                <a:gd name="T65" fmla="*/ 50 h 433"/>
                <a:gd name="T66" fmla="*/ 1519 w 3041"/>
                <a:gd name="T67" fmla="*/ 84 h 433"/>
                <a:gd name="T68" fmla="*/ 1516 w 3041"/>
                <a:gd name="T69" fmla="*/ 119 h 433"/>
                <a:gd name="T70" fmla="*/ 1512 w 3041"/>
                <a:gd name="T71" fmla="*/ 153 h 433"/>
                <a:gd name="T72" fmla="*/ 1505 w 3041"/>
                <a:gd name="T73" fmla="*/ 189 h 433"/>
                <a:gd name="T74" fmla="*/ 1494 w 3041"/>
                <a:gd name="T75" fmla="*/ 223 h 433"/>
                <a:gd name="T76" fmla="*/ 1482 w 3041"/>
                <a:gd name="T77" fmla="*/ 258 h 433"/>
                <a:gd name="T78" fmla="*/ 1466 w 3041"/>
                <a:gd name="T79" fmla="*/ 293 h 433"/>
                <a:gd name="T80" fmla="*/ 1447 w 3041"/>
                <a:gd name="T81" fmla="*/ 328 h 433"/>
                <a:gd name="T82" fmla="*/ 1384 w 3041"/>
                <a:gd name="T83" fmla="*/ 302 h 433"/>
                <a:gd name="T84" fmla="*/ 1334 w 3041"/>
                <a:gd name="T85" fmla="*/ 275 h 433"/>
                <a:gd name="T86" fmla="*/ 1294 w 3041"/>
                <a:gd name="T87" fmla="*/ 245 h 433"/>
                <a:gd name="T88" fmla="*/ 1261 w 3041"/>
                <a:gd name="T89" fmla="*/ 214 h 433"/>
                <a:gd name="T90" fmla="*/ 1231 w 3041"/>
                <a:gd name="T91" fmla="*/ 180 h 433"/>
                <a:gd name="T92" fmla="*/ 1204 w 3041"/>
                <a:gd name="T93" fmla="*/ 147 h 433"/>
                <a:gd name="T94" fmla="*/ 1173 w 3041"/>
                <a:gd name="T95" fmla="*/ 115 h 433"/>
                <a:gd name="T96" fmla="*/ 1139 w 3041"/>
                <a:gd name="T97" fmla="*/ 85 h 433"/>
                <a:gd name="T98" fmla="*/ 1064 w 3041"/>
                <a:gd name="T99" fmla="*/ 61 h 433"/>
                <a:gd name="T100" fmla="*/ 987 w 3041"/>
                <a:gd name="T101" fmla="*/ 41 h 433"/>
                <a:gd name="T102" fmla="*/ 909 w 3041"/>
                <a:gd name="T103" fmla="*/ 25 h 433"/>
                <a:gd name="T104" fmla="*/ 829 w 3041"/>
                <a:gd name="T105" fmla="*/ 13 h 433"/>
                <a:gd name="T106" fmla="*/ 746 w 3041"/>
                <a:gd name="T107" fmla="*/ 4 h 433"/>
                <a:gd name="T108" fmla="*/ 663 w 3041"/>
                <a:gd name="T109" fmla="*/ 1 h 433"/>
                <a:gd name="T110" fmla="*/ 578 w 3041"/>
                <a:gd name="T111" fmla="*/ 0 h 433"/>
                <a:gd name="T112" fmla="*/ 491 w 3041"/>
                <a:gd name="T113" fmla="*/ 5 h 43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41"/>
                <a:gd name="T172" fmla="*/ 0 h 433"/>
                <a:gd name="T173" fmla="*/ 3041 w 3041"/>
                <a:gd name="T174" fmla="*/ 433 h 43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41" h="433">
                  <a:moveTo>
                    <a:pt x="982" y="5"/>
                  </a:moveTo>
                  <a:lnTo>
                    <a:pt x="863" y="20"/>
                  </a:lnTo>
                  <a:lnTo>
                    <a:pt x="743" y="39"/>
                  </a:lnTo>
                  <a:lnTo>
                    <a:pt x="624" y="58"/>
                  </a:lnTo>
                  <a:lnTo>
                    <a:pt x="506" y="78"/>
                  </a:lnTo>
                  <a:lnTo>
                    <a:pt x="386" y="93"/>
                  </a:lnTo>
                  <a:lnTo>
                    <a:pt x="266" y="104"/>
                  </a:lnTo>
                  <a:lnTo>
                    <a:pt x="147" y="106"/>
                  </a:lnTo>
                  <a:lnTo>
                    <a:pt x="29" y="100"/>
                  </a:lnTo>
                  <a:lnTo>
                    <a:pt x="53" y="133"/>
                  </a:lnTo>
                  <a:lnTo>
                    <a:pt x="69" y="170"/>
                  </a:lnTo>
                  <a:lnTo>
                    <a:pt x="77" y="209"/>
                  </a:lnTo>
                  <a:lnTo>
                    <a:pt x="79" y="249"/>
                  </a:lnTo>
                  <a:lnTo>
                    <a:pt x="70" y="290"/>
                  </a:lnTo>
                  <a:lnTo>
                    <a:pt x="54" y="334"/>
                  </a:lnTo>
                  <a:lnTo>
                    <a:pt x="30" y="379"/>
                  </a:lnTo>
                  <a:lnTo>
                    <a:pt x="0" y="429"/>
                  </a:lnTo>
                  <a:lnTo>
                    <a:pt x="192" y="433"/>
                  </a:lnTo>
                  <a:lnTo>
                    <a:pt x="385" y="433"/>
                  </a:lnTo>
                  <a:lnTo>
                    <a:pt x="574" y="428"/>
                  </a:lnTo>
                  <a:lnTo>
                    <a:pt x="763" y="420"/>
                  </a:lnTo>
                  <a:lnTo>
                    <a:pt x="950" y="408"/>
                  </a:lnTo>
                  <a:lnTo>
                    <a:pt x="1138" y="394"/>
                  </a:lnTo>
                  <a:lnTo>
                    <a:pt x="1325" y="380"/>
                  </a:lnTo>
                  <a:lnTo>
                    <a:pt x="1513" y="368"/>
                  </a:lnTo>
                  <a:lnTo>
                    <a:pt x="1797" y="392"/>
                  </a:lnTo>
                  <a:lnTo>
                    <a:pt x="2073" y="412"/>
                  </a:lnTo>
                  <a:lnTo>
                    <a:pt x="2332" y="419"/>
                  </a:lnTo>
                  <a:lnTo>
                    <a:pt x="2565" y="408"/>
                  </a:lnTo>
                  <a:lnTo>
                    <a:pt x="2760" y="370"/>
                  </a:lnTo>
                  <a:lnTo>
                    <a:pt x="2912" y="304"/>
                  </a:lnTo>
                  <a:lnTo>
                    <a:pt x="3008" y="199"/>
                  </a:lnTo>
                  <a:lnTo>
                    <a:pt x="3041" y="50"/>
                  </a:lnTo>
                  <a:lnTo>
                    <a:pt x="3038" y="84"/>
                  </a:lnTo>
                  <a:lnTo>
                    <a:pt x="3033" y="119"/>
                  </a:lnTo>
                  <a:lnTo>
                    <a:pt x="3024" y="153"/>
                  </a:lnTo>
                  <a:lnTo>
                    <a:pt x="3011" y="189"/>
                  </a:lnTo>
                  <a:lnTo>
                    <a:pt x="2989" y="223"/>
                  </a:lnTo>
                  <a:lnTo>
                    <a:pt x="2965" y="258"/>
                  </a:lnTo>
                  <a:lnTo>
                    <a:pt x="2932" y="293"/>
                  </a:lnTo>
                  <a:lnTo>
                    <a:pt x="2895" y="328"/>
                  </a:lnTo>
                  <a:lnTo>
                    <a:pt x="2769" y="302"/>
                  </a:lnTo>
                  <a:lnTo>
                    <a:pt x="2669" y="275"/>
                  </a:lnTo>
                  <a:lnTo>
                    <a:pt x="2588" y="245"/>
                  </a:lnTo>
                  <a:lnTo>
                    <a:pt x="2522" y="214"/>
                  </a:lnTo>
                  <a:lnTo>
                    <a:pt x="2463" y="180"/>
                  </a:lnTo>
                  <a:lnTo>
                    <a:pt x="2409" y="147"/>
                  </a:lnTo>
                  <a:lnTo>
                    <a:pt x="2347" y="115"/>
                  </a:lnTo>
                  <a:lnTo>
                    <a:pt x="2279" y="85"/>
                  </a:lnTo>
                  <a:lnTo>
                    <a:pt x="2128" y="61"/>
                  </a:lnTo>
                  <a:lnTo>
                    <a:pt x="1974" y="41"/>
                  </a:lnTo>
                  <a:lnTo>
                    <a:pt x="1818" y="25"/>
                  </a:lnTo>
                  <a:lnTo>
                    <a:pt x="1658" y="13"/>
                  </a:lnTo>
                  <a:lnTo>
                    <a:pt x="1493" y="4"/>
                  </a:lnTo>
                  <a:lnTo>
                    <a:pt x="1327" y="1"/>
                  </a:lnTo>
                  <a:lnTo>
                    <a:pt x="1156" y="0"/>
                  </a:lnTo>
                  <a:lnTo>
                    <a:pt x="982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92" name="Freeform 24"/>
            <p:cNvSpPr>
              <a:spLocks/>
            </p:cNvSpPr>
            <p:nvPr/>
          </p:nvSpPr>
          <p:spPr bwMode="auto">
            <a:xfrm>
              <a:off x="1022" y="3188"/>
              <a:ext cx="236" cy="26"/>
            </a:xfrm>
            <a:custGeom>
              <a:avLst/>
              <a:gdLst>
                <a:gd name="T0" fmla="*/ 0 w 471"/>
                <a:gd name="T1" fmla="*/ 0 h 26"/>
                <a:gd name="T2" fmla="*/ 207 w 471"/>
                <a:gd name="T3" fmla="*/ 0 h 26"/>
                <a:gd name="T4" fmla="*/ 236 w 471"/>
                <a:gd name="T5" fmla="*/ 26 h 26"/>
                <a:gd name="T6" fmla="*/ 30 w 471"/>
                <a:gd name="T7" fmla="*/ 26 h 26"/>
                <a:gd name="T8" fmla="*/ 0 w 471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1"/>
                <a:gd name="T16" fmla="*/ 0 h 26"/>
                <a:gd name="T17" fmla="*/ 471 w 471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1" h="26">
                  <a:moveTo>
                    <a:pt x="0" y="0"/>
                  </a:moveTo>
                  <a:lnTo>
                    <a:pt x="413" y="0"/>
                  </a:lnTo>
                  <a:lnTo>
                    <a:pt x="471" y="26"/>
                  </a:lnTo>
                  <a:lnTo>
                    <a:pt x="6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93" name="Freeform 25"/>
            <p:cNvSpPr>
              <a:spLocks/>
            </p:cNvSpPr>
            <p:nvPr/>
          </p:nvSpPr>
          <p:spPr bwMode="auto">
            <a:xfrm>
              <a:off x="1525" y="3165"/>
              <a:ext cx="267" cy="118"/>
            </a:xfrm>
            <a:custGeom>
              <a:avLst/>
              <a:gdLst>
                <a:gd name="T0" fmla="*/ 186 w 535"/>
                <a:gd name="T1" fmla="*/ 26 h 118"/>
                <a:gd name="T2" fmla="*/ 163 w 535"/>
                <a:gd name="T3" fmla="*/ 60 h 118"/>
                <a:gd name="T4" fmla="*/ 267 w 535"/>
                <a:gd name="T5" fmla="*/ 100 h 118"/>
                <a:gd name="T6" fmla="*/ 265 w 535"/>
                <a:gd name="T7" fmla="*/ 118 h 118"/>
                <a:gd name="T8" fmla="*/ 152 w 535"/>
                <a:gd name="T9" fmla="*/ 76 h 118"/>
                <a:gd name="T10" fmla="*/ 126 w 535"/>
                <a:gd name="T11" fmla="*/ 113 h 118"/>
                <a:gd name="T12" fmla="*/ 81 w 535"/>
                <a:gd name="T13" fmla="*/ 94 h 118"/>
                <a:gd name="T14" fmla="*/ 105 w 535"/>
                <a:gd name="T15" fmla="*/ 59 h 118"/>
                <a:gd name="T16" fmla="*/ 0 w 535"/>
                <a:gd name="T17" fmla="*/ 19 h 118"/>
                <a:gd name="T18" fmla="*/ 3 w 535"/>
                <a:gd name="T19" fmla="*/ 0 h 118"/>
                <a:gd name="T20" fmla="*/ 116 w 535"/>
                <a:gd name="T21" fmla="*/ 44 h 118"/>
                <a:gd name="T22" fmla="*/ 141 w 535"/>
                <a:gd name="T23" fmla="*/ 5 h 118"/>
                <a:gd name="T24" fmla="*/ 186 w 535"/>
                <a:gd name="T25" fmla="*/ 26 h 1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5"/>
                <a:gd name="T40" fmla="*/ 0 h 118"/>
                <a:gd name="T41" fmla="*/ 535 w 535"/>
                <a:gd name="T42" fmla="*/ 118 h 1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5" h="118">
                  <a:moveTo>
                    <a:pt x="373" y="26"/>
                  </a:moveTo>
                  <a:lnTo>
                    <a:pt x="326" y="60"/>
                  </a:lnTo>
                  <a:lnTo>
                    <a:pt x="535" y="100"/>
                  </a:lnTo>
                  <a:lnTo>
                    <a:pt x="530" y="118"/>
                  </a:lnTo>
                  <a:lnTo>
                    <a:pt x="305" y="76"/>
                  </a:lnTo>
                  <a:lnTo>
                    <a:pt x="252" y="113"/>
                  </a:lnTo>
                  <a:lnTo>
                    <a:pt x="162" y="94"/>
                  </a:lnTo>
                  <a:lnTo>
                    <a:pt x="211" y="59"/>
                  </a:lnTo>
                  <a:lnTo>
                    <a:pt x="0" y="19"/>
                  </a:lnTo>
                  <a:lnTo>
                    <a:pt x="6" y="0"/>
                  </a:lnTo>
                  <a:lnTo>
                    <a:pt x="232" y="44"/>
                  </a:lnTo>
                  <a:lnTo>
                    <a:pt x="283" y="5"/>
                  </a:lnTo>
                  <a:lnTo>
                    <a:pt x="373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94" name="Freeform 26"/>
            <p:cNvSpPr>
              <a:spLocks/>
            </p:cNvSpPr>
            <p:nvPr/>
          </p:nvSpPr>
          <p:spPr bwMode="auto">
            <a:xfrm>
              <a:off x="1100" y="3255"/>
              <a:ext cx="235" cy="25"/>
            </a:xfrm>
            <a:custGeom>
              <a:avLst/>
              <a:gdLst>
                <a:gd name="T0" fmla="*/ 0 w 468"/>
                <a:gd name="T1" fmla="*/ 0 h 25"/>
                <a:gd name="T2" fmla="*/ 206 w 468"/>
                <a:gd name="T3" fmla="*/ 0 h 25"/>
                <a:gd name="T4" fmla="*/ 235 w 468"/>
                <a:gd name="T5" fmla="*/ 25 h 25"/>
                <a:gd name="T6" fmla="*/ 29 w 468"/>
                <a:gd name="T7" fmla="*/ 25 h 25"/>
                <a:gd name="T8" fmla="*/ 0 w 468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8"/>
                <a:gd name="T16" fmla="*/ 0 h 25"/>
                <a:gd name="T17" fmla="*/ 468 w 468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8" h="25">
                  <a:moveTo>
                    <a:pt x="0" y="0"/>
                  </a:moveTo>
                  <a:lnTo>
                    <a:pt x="410" y="0"/>
                  </a:lnTo>
                  <a:lnTo>
                    <a:pt x="468" y="25"/>
                  </a:lnTo>
                  <a:lnTo>
                    <a:pt x="57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95" name="Freeform 27"/>
            <p:cNvSpPr>
              <a:spLocks/>
            </p:cNvSpPr>
            <p:nvPr/>
          </p:nvSpPr>
          <p:spPr bwMode="auto">
            <a:xfrm>
              <a:off x="1203" y="3126"/>
              <a:ext cx="406" cy="220"/>
            </a:xfrm>
            <a:custGeom>
              <a:avLst/>
              <a:gdLst>
                <a:gd name="T0" fmla="*/ 0 w 811"/>
                <a:gd name="T1" fmla="*/ 0 h 220"/>
                <a:gd name="T2" fmla="*/ 211 w 811"/>
                <a:gd name="T3" fmla="*/ 4 h 220"/>
                <a:gd name="T4" fmla="*/ 220 w 811"/>
                <a:gd name="T5" fmla="*/ 13 h 220"/>
                <a:gd name="T6" fmla="*/ 227 w 811"/>
                <a:gd name="T7" fmla="*/ 26 h 220"/>
                <a:gd name="T8" fmla="*/ 231 w 811"/>
                <a:gd name="T9" fmla="*/ 40 h 220"/>
                <a:gd name="T10" fmla="*/ 230 w 811"/>
                <a:gd name="T11" fmla="*/ 54 h 220"/>
                <a:gd name="T12" fmla="*/ 225 w 811"/>
                <a:gd name="T13" fmla="*/ 72 h 220"/>
                <a:gd name="T14" fmla="*/ 216 w 811"/>
                <a:gd name="T15" fmla="*/ 88 h 220"/>
                <a:gd name="T16" fmla="*/ 209 w 811"/>
                <a:gd name="T17" fmla="*/ 101 h 220"/>
                <a:gd name="T18" fmla="*/ 206 w 811"/>
                <a:gd name="T19" fmla="*/ 112 h 220"/>
                <a:gd name="T20" fmla="*/ 204 w 811"/>
                <a:gd name="T21" fmla="*/ 123 h 220"/>
                <a:gd name="T22" fmla="*/ 207 w 811"/>
                <a:gd name="T23" fmla="*/ 135 h 220"/>
                <a:gd name="T24" fmla="*/ 214 w 811"/>
                <a:gd name="T25" fmla="*/ 147 h 220"/>
                <a:gd name="T26" fmla="*/ 221 w 811"/>
                <a:gd name="T27" fmla="*/ 156 h 220"/>
                <a:gd name="T28" fmla="*/ 229 w 811"/>
                <a:gd name="T29" fmla="*/ 164 h 220"/>
                <a:gd name="T30" fmla="*/ 240 w 811"/>
                <a:gd name="T31" fmla="*/ 170 h 220"/>
                <a:gd name="T32" fmla="*/ 252 w 811"/>
                <a:gd name="T33" fmla="*/ 177 h 220"/>
                <a:gd name="T34" fmla="*/ 266 w 811"/>
                <a:gd name="T35" fmla="*/ 183 h 220"/>
                <a:gd name="T36" fmla="*/ 280 w 811"/>
                <a:gd name="T37" fmla="*/ 189 h 220"/>
                <a:gd name="T38" fmla="*/ 294 w 811"/>
                <a:gd name="T39" fmla="*/ 193 h 220"/>
                <a:gd name="T40" fmla="*/ 308 w 811"/>
                <a:gd name="T41" fmla="*/ 196 h 220"/>
                <a:gd name="T42" fmla="*/ 321 w 811"/>
                <a:gd name="T43" fmla="*/ 197 h 220"/>
                <a:gd name="T44" fmla="*/ 334 w 811"/>
                <a:gd name="T45" fmla="*/ 197 h 220"/>
                <a:gd name="T46" fmla="*/ 345 w 811"/>
                <a:gd name="T47" fmla="*/ 196 h 220"/>
                <a:gd name="T48" fmla="*/ 355 w 811"/>
                <a:gd name="T49" fmla="*/ 191 h 220"/>
                <a:gd name="T50" fmla="*/ 358 w 811"/>
                <a:gd name="T51" fmla="*/ 179 h 220"/>
                <a:gd name="T52" fmla="*/ 352 w 811"/>
                <a:gd name="T53" fmla="*/ 167 h 220"/>
                <a:gd name="T54" fmla="*/ 343 w 811"/>
                <a:gd name="T55" fmla="*/ 158 h 220"/>
                <a:gd name="T56" fmla="*/ 381 w 811"/>
                <a:gd name="T57" fmla="*/ 157 h 220"/>
                <a:gd name="T58" fmla="*/ 394 w 811"/>
                <a:gd name="T59" fmla="*/ 171 h 220"/>
                <a:gd name="T60" fmla="*/ 402 w 811"/>
                <a:gd name="T61" fmla="*/ 184 h 220"/>
                <a:gd name="T62" fmla="*/ 406 w 811"/>
                <a:gd name="T63" fmla="*/ 195 h 220"/>
                <a:gd name="T64" fmla="*/ 405 w 811"/>
                <a:gd name="T65" fmla="*/ 205 h 220"/>
                <a:gd name="T66" fmla="*/ 399 w 811"/>
                <a:gd name="T67" fmla="*/ 211 h 220"/>
                <a:gd name="T68" fmla="*/ 388 w 811"/>
                <a:gd name="T69" fmla="*/ 216 h 220"/>
                <a:gd name="T70" fmla="*/ 372 w 811"/>
                <a:gd name="T71" fmla="*/ 218 h 220"/>
                <a:gd name="T72" fmla="*/ 353 w 811"/>
                <a:gd name="T73" fmla="*/ 220 h 220"/>
                <a:gd name="T74" fmla="*/ 330 w 811"/>
                <a:gd name="T75" fmla="*/ 218 h 220"/>
                <a:gd name="T76" fmla="*/ 308 w 811"/>
                <a:gd name="T77" fmla="*/ 216 h 220"/>
                <a:gd name="T78" fmla="*/ 285 w 811"/>
                <a:gd name="T79" fmla="*/ 210 h 220"/>
                <a:gd name="T80" fmla="*/ 262 w 811"/>
                <a:gd name="T81" fmla="*/ 203 h 220"/>
                <a:gd name="T82" fmla="*/ 239 w 811"/>
                <a:gd name="T83" fmla="*/ 193 h 220"/>
                <a:gd name="T84" fmla="*/ 219 w 811"/>
                <a:gd name="T85" fmla="*/ 183 h 220"/>
                <a:gd name="T86" fmla="*/ 201 w 811"/>
                <a:gd name="T87" fmla="*/ 171 h 220"/>
                <a:gd name="T88" fmla="*/ 186 w 811"/>
                <a:gd name="T89" fmla="*/ 159 h 220"/>
                <a:gd name="T90" fmla="*/ 178 w 811"/>
                <a:gd name="T91" fmla="*/ 152 h 220"/>
                <a:gd name="T92" fmla="*/ 172 w 811"/>
                <a:gd name="T93" fmla="*/ 146 h 220"/>
                <a:gd name="T94" fmla="*/ 163 w 811"/>
                <a:gd name="T95" fmla="*/ 134 h 220"/>
                <a:gd name="T96" fmla="*/ 157 w 811"/>
                <a:gd name="T97" fmla="*/ 120 h 220"/>
                <a:gd name="T98" fmla="*/ 157 w 811"/>
                <a:gd name="T99" fmla="*/ 106 h 220"/>
                <a:gd name="T100" fmla="*/ 161 w 811"/>
                <a:gd name="T101" fmla="*/ 90 h 220"/>
                <a:gd name="T102" fmla="*/ 165 w 811"/>
                <a:gd name="T103" fmla="*/ 80 h 220"/>
                <a:gd name="T104" fmla="*/ 172 w 811"/>
                <a:gd name="T105" fmla="*/ 69 h 220"/>
                <a:gd name="T106" fmla="*/ 180 w 811"/>
                <a:gd name="T107" fmla="*/ 50 h 220"/>
                <a:gd name="T108" fmla="*/ 184 w 811"/>
                <a:gd name="T109" fmla="*/ 40 h 220"/>
                <a:gd name="T110" fmla="*/ 183 w 811"/>
                <a:gd name="T111" fmla="*/ 25 h 2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11"/>
                <a:gd name="T169" fmla="*/ 0 h 220"/>
                <a:gd name="T170" fmla="*/ 811 w 811"/>
                <a:gd name="T171" fmla="*/ 220 h 22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11" h="220">
                  <a:moveTo>
                    <a:pt x="61" y="25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421" y="4"/>
                  </a:lnTo>
                  <a:lnTo>
                    <a:pt x="431" y="9"/>
                  </a:lnTo>
                  <a:lnTo>
                    <a:pt x="440" y="13"/>
                  </a:lnTo>
                  <a:lnTo>
                    <a:pt x="447" y="19"/>
                  </a:lnTo>
                  <a:lnTo>
                    <a:pt x="454" y="26"/>
                  </a:lnTo>
                  <a:lnTo>
                    <a:pt x="458" y="33"/>
                  </a:lnTo>
                  <a:lnTo>
                    <a:pt x="461" y="40"/>
                  </a:lnTo>
                  <a:lnTo>
                    <a:pt x="462" y="48"/>
                  </a:lnTo>
                  <a:lnTo>
                    <a:pt x="460" y="54"/>
                  </a:lnTo>
                  <a:lnTo>
                    <a:pt x="457" y="63"/>
                  </a:lnTo>
                  <a:lnTo>
                    <a:pt x="450" y="72"/>
                  </a:lnTo>
                  <a:lnTo>
                    <a:pt x="441" y="81"/>
                  </a:lnTo>
                  <a:lnTo>
                    <a:pt x="431" y="88"/>
                  </a:lnTo>
                  <a:lnTo>
                    <a:pt x="424" y="95"/>
                  </a:lnTo>
                  <a:lnTo>
                    <a:pt x="418" y="101"/>
                  </a:lnTo>
                  <a:lnTo>
                    <a:pt x="415" y="107"/>
                  </a:lnTo>
                  <a:lnTo>
                    <a:pt x="411" y="112"/>
                  </a:lnTo>
                  <a:lnTo>
                    <a:pt x="410" y="118"/>
                  </a:lnTo>
                  <a:lnTo>
                    <a:pt x="408" y="123"/>
                  </a:lnTo>
                  <a:lnTo>
                    <a:pt x="410" y="128"/>
                  </a:lnTo>
                  <a:lnTo>
                    <a:pt x="414" y="135"/>
                  </a:lnTo>
                  <a:lnTo>
                    <a:pt x="423" y="144"/>
                  </a:lnTo>
                  <a:lnTo>
                    <a:pt x="427" y="147"/>
                  </a:lnTo>
                  <a:lnTo>
                    <a:pt x="434" y="152"/>
                  </a:lnTo>
                  <a:lnTo>
                    <a:pt x="441" y="156"/>
                  </a:lnTo>
                  <a:lnTo>
                    <a:pt x="450" y="161"/>
                  </a:lnTo>
                  <a:lnTo>
                    <a:pt x="458" y="164"/>
                  </a:lnTo>
                  <a:lnTo>
                    <a:pt x="470" y="167"/>
                  </a:lnTo>
                  <a:lnTo>
                    <a:pt x="480" y="170"/>
                  </a:lnTo>
                  <a:lnTo>
                    <a:pt x="492" y="174"/>
                  </a:lnTo>
                  <a:lnTo>
                    <a:pt x="504" y="177"/>
                  </a:lnTo>
                  <a:lnTo>
                    <a:pt x="517" y="180"/>
                  </a:lnTo>
                  <a:lnTo>
                    <a:pt x="531" y="183"/>
                  </a:lnTo>
                  <a:lnTo>
                    <a:pt x="546" y="187"/>
                  </a:lnTo>
                  <a:lnTo>
                    <a:pt x="559" y="189"/>
                  </a:lnTo>
                  <a:lnTo>
                    <a:pt x="573" y="191"/>
                  </a:lnTo>
                  <a:lnTo>
                    <a:pt x="588" y="193"/>
                  </a:lnTo>
                  <a:lnTo>
                    <a:pt x="602" y="195"/>
                  </a:lnTo>
                  <a:lnTo>
                    <a:pt x="615" y="196"/>
                  </a:lnTo>
                  <a:lnTo>
                    <a:pt x="629" y="197"/>
                  </a:lnTo>
                  <a:lnTo>
                    <a:pt x="642" y="197"/>
                  </a:lnTo>
                  <a:lnTo>
                    <a:pt x="656" y="198"/>
                  </a:lnTo>
                  <a:lnTo>
                    <a:pt x="667" y="197"/>
                  </a:lnTo>
                  <a:lnTo>
                    <a:pt x="680" y="197"/>
                  </a:lnTo>
                  <a:lnTo>
                    <a:pt x="689" y="196"/>
                  </a:lnTo>
                  <a:lnTo>
                    <a:pt x="699" y="195"/>
                  </a:lnTo>
                  <a:lnTo>
                    <a:pt x="710" y="191"/>
                  </a:lnTo>
                  <a:lnTo>
                    <a:pt x="716" y="187"/>
                  </a:lnTo>
                  <a:lnTo>
                    <a:pt x="716" y="179"/>
                  </a:lnTo>
                  <a:lnTo>
                    <a:pt x="709" y="172"/>
                  </a:lnTo>
                  <a:lnTo>
                    <a:pt x="703" y="167"/>
                  </a:lnTo>
                  <a:lnTo>
                    <a:pt x="696" y="163"/>
                  </a:lnTo>
                  <a:lnTo>
                    <a:pt x="686" y="158"/>
                  </a:lnTo>
                  <a:lnTo>
                    <a:pt x="676" y="154"/>
                  </a:lnTo>
                  <a:lnTo>
                    <a:pt x="761" y="157"/>
                  </a:lnTo>
                  <a:lnTo>
                    <a:pt x="774" y="164"/>
                  </a:lnTo>
                  <a:lnTo>
                    <a:pt x="787" y="171"/>
                  </a:lnTo>
                  <a:lnTo>
                    <a:pt x="796" y="177"/>
                  </a:lnTo>
                  <a:lnTo>
                    <a:pt x="804" y="184"/>
                  </a:lnTo>
                  <a:lnTo>
                    <a:pt x="808" y="189"/>
                  </a:lnTo>
                  <a:lnTo>
                    <a:pt x="811" y="195"/>
                  </a:lnTo>
                  <a:lnTo>
                    <a:pt x="811" y="200"/>
                  </a:lnTo>
                  <a:lnTo>
                    <a:pt x="810" y="205"/>
                  </a:lnTo>
                  <a:lnTo>
                    <a:pt x="804" y="208"/>
                  </a:lnTo>
                  <a:lnTo>
                    <a:pt x="797" y="211"/>
                  </a:lnTo>
                  <a:lnTo>
                    <a:pt x="787" y="213"/>
                  </a:lnTo>
                  <a:lnTo>
                    <a:pt x="776" y="216"/>
                  </a:lnTo>
                  <a:lnTo>
                    <a:pt x="760" y="217"/>
                  </a:lnTo>
                  <a:lnTo>
                    <a:pt x="744" y="218"/>
                  </a:lnTo>
                  <a:lnTo>
                    <a:pt x="726" y="219"/>
                  </a:lnTo>
                  <a:lnTo>
                    <a:pt x="706" y="220"/>
                  </a:lnTo>
                  <a:lnTo>
                    <a:pt x="683" y="219"/>
                  </a:lnTo>
                  <a:lnTo>
                    <a:pt x="660" y="218"/>
                  </a:lnTo>
                  <a:lnTo>
                    <a:pt x="638" y="217"/>
                  </a:lnTo>
                  <a:lnTo>
                    <a:pt x="615" y="216"/>
                  </a:lnTo>
                  <a:lnTo>
                    <a:pt x="592" y="213"/>
                  </a:lnTo>
                  <a:lnTo>
                    <a:pt x="569" y="210"/>
                  </a:lnTo>
                  <a:lnTo>
                    <a:pt x="546" y="206"/>
                  </a:lnTo>
                  <a:lnTo>
                    <a:pt x="524" y="203"/>
                  </a:lnTo>
                  <a:lnTo>
                    <a:pt x="499" y="198"/>
                  </a:lnTo>
                  <a:lnTo>
                    <a:pt x="478" y="193"/>
                  </a:lnTo>
                  <a:lnTo>
                    <a:pt x="457" y="188"/>
                  </a:lnTo>
                  <a:lnTo>
                    <a:pt x="438" y="183"/>
                  </a:lnTo>
                  <a:lnTo>
                    <a:pt x="418" y="177"/>
                  </a:lnTo>
                  <a:lnTo>
                    <a:pt x="401" y="171"/>
                  </a:lnTo>
                  <a:lnTo>
                    <a:pt x="384" y="165"/>
                  </a:lnTo>
                  <a:lnTo>
                    <a:pt x="371" y="159"/>
                  </a:lnTo>
                  <a:lnTo>
                    <a:pt x="363" y="155"/>
                  </a:lnTo>
                  <a:lnTo>
                    <a:pt x="356" y="152"/>
                  </a:lnTo>
                  <a:lnTo>
                    <a:pt x="349" y="149"/>
                  </a:lnTo>
                  <a:lnTo>
                    <a:pt x="344" y="146"/>
                  </a:lnTo>
                  <a:lnTo>
                    <a:pt x="333" y="140"/>
                  </a:lnTo>
                  <a:lnTo>
                    <a:pt x="326" y="134"/>
                  </a:lnTo>
                  <a:lnTo>
                    <a:pt x="319" y="127"/>
                  </a:lnTo>
                  <a:lnTo>
                    <a:pt x="314" y="120"/>
                  </a:lnTo>
                  <a:lnTo>
                    <a:pt x="312" y="113"/>
                  </a:lnTo>
                  <a:lnTo>
                    <a:pt x="313" y="106"/>
                  </a:lnTo>
                  <a:lnTo>
                    <a:pt x="316" y="98"/>
                  </a:lnTo>
                  <a:lnTo>
                    <a:pt x="322" y="90"/>
                  </a:lnTo>
                  <a:lnTo>
                    <a:pt x="326" y="85"/>
                  </a:lnTo>
                  <a:lnTo>
                    <a:pt x="330" y="80"/>
                  </a:lnTo>
                  <a:lnTo>
                    <a:pt x="336" y="74"/>
                  </a:lnTo>
                  <a:lnTo>
                    <a:pt x="343" y="69"/>
                  </a:lnTo>
                  <a:lnTo>
                    <a:pt x="351" y="58"/>
                  </a:lnTo>
                  <a:lnTo>
                    <a:pt x="359" y="50"/>
                  </a:lnTo>
                  <a:lnTo>
                    <a:pt x="363" y="44"/>
                  </a:lnTo>
                  <a:lnTo>
                    <a:pt x="367" y="40"/>
                  </a:lnTo>
                  <a:lnTo>
                    <a:pt x="367" y="32"/>
                  </a:lnTo>
                  <a:lnTo>
                    <a:pt x="366" y="25"/>
                  </a:lnTo>
                  <a:lnTo>
                    <a:pt x="61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96" name="Freeform 28"/>
            <p:cNvSpPr>
              <a:spLocks/>
            </p:cNvSpPr>
            <p:nvPr/>
          </p:nvSpPr>
          <p:spPr bwMode="auto">
            <a:xfrm>
              <a:off x="1687" y="3126"/>
              <a:ext cx="406" cy="220"/>
            </a:xfrm>
            <a:custGeom>
              <a:avLst/>
              <a:gdLst>
                <a:gd name="T0" fmla="*/ 0 w 811"/>
                <a:gd name="T1" fmla="*/ 0 h 220"/>
                <a:gd name="T2" fmla="*/ 211 w 811"/>
                <a:gd name="T3" fmla="*/ 4 h 220"/>
                <a:gd name="T4" fmla="*/ 219 w 811"/>
                <a:gd name="T5" fmla="*/ 13 h 220"/>
                <a:gd name="T6" fmla="*/ 227 w 811"/>
                <a:gd name="T7" fmla="*/ 26 h 220"/>
                <a:gd name="T8" fmla="*/ 231 w 811"/>
                <a:gd name="T9" fmla="*/ 40 h 220"/>
                <a:gd name="T10" fmla="*/ 230 w 811"/>
                <a:gd name="T11" fmla="*/ 54 h 220"/>
                <a:gd name="T12" fmla="*/ 224 w 811"/>
                <a:gd name="T13" fmla="*/ 72 h 220"/>
                <a:gd name="T14" fmla="*/ 216 w 811"/>
                <a:gd name="T15" fmla="*/ 88 h 220"/>
                <a:gd name="T16" fmla="*/ 209 w 811"/>
                <a:gd name="T17" fmla="*/ 101 h 220"/>
                <a:gd name="T18" fmla="*/ 206 w 811"/>
                <a:gd name="T19" fmla="*/ 112 h 220"/>
                <a:gd name="T20" fmla="*/ 204 w 811"/>
                <a:gd name="T21" fmla="*/ 123 h 220"/>
                <a:gd name="T22" fmla="*/ 207 w 811"/>
                <a:gd name="T23" fmla="*/ 135 h 220"/>
                <a:gd name="T24" fmla="*/ 214 w 811"/>
                <a:gd name="T25" fmla="*/ 147 h 220"/>
                <a:gd name="T26" fmla="*/ 221 w 811"/>
                <a:gd name="T27" fmla="*/ 156 h 220"/>
                <a:gd name="T28" fmla="*/ 230 w 811"/>
                <a:gd name="T29" fmla="*/ 164 h 220"/>
                <a:gd name="T30" fmla="*/ 240 w 811"/>
                <a:gd name="T31" fmla="*/ 170 h 220"/>
                <a:gd name="T32" fmla="*/ 252 w 811"/>
                <a:gd name="T33" fmla="*/ 177 h 220"/>
                <a:gd name="T34" fmla="*/ 266 w 811"/>
                <a:gd name="T35" fmla="*/ 183 h 220"/>
                <a:gd name="T36" fmla="*/ 280 w 811"/>
                <a:gd name="T37" fmla="*/ 189 h 220"/>
                <a:gd name="T38" fmla="*/ 294 w 811"/>
                <a:gd name="T39" fmla="*/ 193 h 220"/>
                <a:gd name="T40" fmla="*/ 308 w 811"/>
                <a:gd name="T41" fmla="*/ 196 h 220"/>
                <a:gd name="T42" fmla="*/ 321 w 811"/>
                <a:gd name="T43" fmla="*/ 197 h 220"/>
                <a:gd name="T44" fmla="*/ 334 w 811"/>
                <a:gd name="T45" fmla="*/ 197 h 220"/>
                <a:gd name="T46" fmla="*/ 344 w 811"/>
                <a:gd name="T47" fmla="*/ 196 h 220"/>
                <a:gd name="T48" fmla="*/ 352 w 811"/>
                <a:gd name="T49" fmla="*/ 193 h 220"/>
                <a:gd name="T50" fmla="*/ 357 w 811"/>
                <a:gd name="T51" fmla="*/ 189 h 220"/>
                <a:gd name="T52" fmla="*/ 358 w 811"/>
                <a:gd name="T53" fmla="*/ 179 h 220"/>
                <a:gd name="T54" fmla="*/ 352 w 811"/>
                <a:gd name="T55" fmla="*/ 167 h 220"/>
                <a:gd name="T56" fmla="*/ 343 w 811"/>
                <a:gd name="T57" fmla="*/ 158 h 220"/>
                <a:gd name="T58" fmla="*/ 381 w 811"/>
                <a:gd name="T59" fmla="*/ 157 h 220"/>
                <a:gd name="T60" fmla="*/ 394 w 811"/>
                <a:gd name="T61" fmla="*/ 171 h 220"/>
                <a:gd name="T62" fmla="*/ 402 w 811"/>
                <a:gd name="T63" fmla="*/ 184 h 220"/>
                <a:gd name="T64" fmla="*/ 406 w 811"/>
                <a:gd name="T65" fmla="*/ 195 h 220"/>
                <a:gd name="T66" fmla="*/ 405 w 811"/>
                <a:gd name="T67" fmla="*/ 205 h 220"/>
                <a:gd name="T68" fmla="*/ 399 w 811"/>
                <a:gd name="T69" fmla="*/ 211 h 220"/>
                <a:gd name="T70" fmla="*/ 388 w 811"/>
                <a:gd name="T71" fmla="*/ 216 h 220"/>
                <a:gd name="T72" fmla="*/ 372 w 811"/>
                <a:gd name="T73" fmla="*/ 218 h 220"/>
                <a:gd name="T74" fmla="*/ 353 w 811"/>
                <a:gd name="T75" fmla="*/ 220 h 220"/>
                <a:gd name="T76" fmla="*/ 330 w 811"/>
                <a:gd name="T77" fmla="*/ 218 h 220"/>
                <a:gd name="T78" fmla="*/ 308 w 811"/>
                <a:gd name="T79" fmla="*/ 216 h 220"/>
                <a:gd name="T80" fmla="*/ 285 w 811"/>
                <a:gd name="T81" fmla="*/ 210 h 220"/>
                <a:gd name="T82" fmla="*/ 262 w 811"/>
                <a:gd name="T83" fmla="*/ 203 h 220"/>
                <a:gd name="T84" fmla="*/ 239 w 811"/>
                <a:gd name="T85" fmla="*/ 193 h 220"/>
                <a:gd name="T86" fmla="*/ 219 w 811"/>
                <a:gd name="T87" fmla="*/ 183 h 220"/>
                <a:gd name="T88" fmla="*/ 201 w 811"/>
                <a:gd name="T89" fmla="*/ 171 h 220"/>
                <a:gd name="T90" fmla="*/ 185 w 811"/>
                <a:gd name="T91" fmla="*/ 159 h 220"/>
                <a:gd name="T92" fmla="*/ 172 w 811"/>
                <a:gd name="T93" fmla="*/ 146 h 220"/>
                <a:gd name="T94" fmla="*/ 162 w 811"/>
                <a:gd name="T95" fmla="*/ 134 h 220"/>
                <a:gd name="T96" fmla="*/ 157 w 811"/>
                <a:gd name="T97" fmla="*/ 120 h 220"/>
                <a:gd name="T98" fmla="*/ 157 w 811"/>
                <a:gd name="T99" fmla="*/ 106 h 220"/>
                <a:gd name="T100" fmla="*/ 161 w 811"/>
                <a:gd name="T101" fmla="*/ 90 h 220"/>
                <a:gd name="T102" fmla="*/ 165 w 811"/>
                <a:gd name="T103" fmla="*/ 80 h 220"/>
                <a:gd name="T104" fmla="*/ 172 w 811"/>
                <a:gd name="T105" fmla="*/ 69 h 220"/>
                <a:gd name="T106" fmla="*/ 179 w 811"/>
                <a:gd name="T107" fmla="*/ 50 h 220"/>
                <a:gd name="T108" fmla="*/ 183 w 811"/>
                <a:gd name="T109" fmla="*/ 40 h 220"/>
                <a:gd name="T110" fmla="*/ 182 w 811"/>
                <a:gd name="T111" fmla="*/ 25 h 2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11"/>
                <a:gd name="T169" fmla="*/ 0 h 220"/>
                <a:gd name="T170" fmla="*/ 811 w 811"/>
                <a:gd name="T171" fmla="*/ 220 h 22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11" h="220">
                  <a:moveTo>
                    <a:pt x="60" y="25"/>
                  </a:moveTo>
                  <a:lnTo>
                    <a:pt x="0" y="0"/>
                  </a:lnTo>
                  <a:lnTo>
                    <a:pt x="411" y="0"/>
                  </a:lnTo>
                  <a:lnTo>
                    <a:pt x="421" y="4"/>
                  </a:lnTo>
                  <a:lnTo>
                    <a:pt x="431" y="9"/>
                  </a:lnTo>
                  <a:lnTo>
                    <a:pt x="438" y="13"/>
                  </a:lnTo>
                  <a:lnTo>
                    <a:pt x="447" y="19"/>
                  </a:lnTo>
                  <a:lnTo>
                    <a:pt x="454" y="26"/>
                  </a:lnTo>
                  <a:lnTo>
                    <a:pt x="460" y="33"/>
                  </a:lnTo>
                  <a:lnTo>
                    <a:pt x="462" y="40"/>
                  </a:lnTo>
                  <a:lnTo>
                    <a:pt x="462" y="48"/>
                  </a:lnTo>
                  <a:lnTo>
                    <a:pt x="460" y="54"/>
                  </a:lnTo>
                  <a:lnTo>
                    <a:pt x="455" y="63"/>
                  </a:lnTo>
                  <a:lnTo>
                    <a:pt x="448" y="72"/>
                  </a:lnTo>
                  <a:lnTo>
                    <a:pt x="440" y="81"/>
                  </a:lnTo>
                  <a:lnTo>
                    <a:pt x="431" y="88"/>
                  </a:lnTo>
                  <a:lnTo>
                    <a:pt x="424" y="95"/>
                  </a:lnTo>
                  <a:lnTo>
                    <a:pt x="418" y="101"/>
                  </a:lnTo>
                  <a:lnTo>
                    <a:pt x="415" y="107"/>
                  </a:lnTo>
                  <a:lnTo>
                    <a:pt x="411" y="112"/>
                  </a:lnTo>
                  <a:lnTo>
                    <a:pt x="410" y="118"/>
                  </a:lnTo>
                  <a:lnTo>
                    <a:pt x="408" y="123"/>
                  </a:lnTo>
                  <a:lnTo>
                    <a:pt x="411" y="128"/>
                  </a:lnTo>
                  <a:lnTo>
                    <a:pt x="414" y="135"/>
                  </a:lnTo>
                  <a:lnTo>
                    <a:pt x="423" y="144"/>
                  </a:lnTo>
                  <a:lnTo>
                    <a:pt x="427" y="147"/>
                  </a:lnTo>
                  <a:lnTo>
                    <a:pt x="434" y="152"/>
                  </a:lnTo>
                  <a:lnTo>
                    <a:pt x="441" y="156"/>
                  </a:lnTo>
                  <a:lnTo>
                    <a:pt x="451" y="161"/>
                  </a:lnTo>
                  <a:lnTo>
                    <a:pt x="460" y="164"/>
                  </a:lnTo>
                  <a:lnTo>
                    <a:pt x="469" y="167"/>
                  </a:lnTo>
                  <a:lnTo>
                    <a:pt x="479" y="170"/>
                  </a:lnTo>
                  <a:lnTo>
                    <a:pt x="492" y="174"/>
                  </a:lnTo>
                  <a:lnTo>
                    <a:pt x="504" y="177"/>
                  </a:lnTo>
                  <a:lnTo>
                    <a:pt x="516" y="180"/>
                  </a:lnTo>
                  <a:lnTo>
                    <a:pt x="531" y="183"/>
                  </a:lnTo>
                  <a:lnTo>
                    <a:pt x="545" y="187"/>
                  </a:lnTo>
                  <a:lnTo>
                    <a:pt x="559" y="189"/>
                  </a:lnTo>
                  <a:lnTo>
                    <a:pt x="573" y="191"/>
                  </a:lnTo>
                  <a:lnTo>
                    <a:pt x="588" y="193"/>
                  </a:lnTo>
                  <a:lnTo>
                    <a:pt x="602" y="195"/>
                  </a:lnTo>
                  <a:lnTo>
                    <a:pt x="615" y="196"/>
                  </a:lnTo>
                  <a:lnTo>
                    <a:pt x="629" y="197"/>
                  </a:lnTo>
                  <a:lnTo>
                    <a:pt x="642" y="197"/>
                  </a:lnTo>
                  <a:lnTo>
                    <a:pt x="656" y="198"/>
                  </a:lnTo>
                  <a:lnTo>
                    <a:pt x="667" y="197"/>
                  </a:lnTo>
                  <a:lnTo>
                    <a:pt x="679" y="197"/>
                  </a:lnTo>
                  <a:lnTo>
                    <a:pt x="687" y="196"/>
                  </a:lnTo>
                  <a:lnTo>
                    <a:pt x="697" y="195"/>
                  </a:lnTo>
                  <a:lnTo>
                    <a:pt x="704" y="193"/>
                  </a:lnTo>
                  <a:lnTo>
                    <a:pt x="710" y="191"/>
                  </a:lnTo>
                  <a:lnTo>
                    <a:pt x="713" y="189"/>
                  </a:lnTo>
                  <a:lnTo>
                    <a:pt x="717" y="187"/>
                  </a:lnTo>
                  <a:lnTo>
                    <a:pt x="716" y="179"/>
                  </a:lnTo>
                  <a:lnTo>
                    <a:pt x="709" y="172"/>
                  </a:lnTo>
                  <a:lnTo>
                    <a:pt x="703" y="167"/>
                  </a:lnTo>
                  <a:lnTo>
                    <a:pt x="696" y="163"/>
                  </a:lnTo>
                  <a:lnTo>
                    <a:pt x="686" y="158"/>
                  </a:lnTo>
                  <a:lnTo>
                    <a:pt x="676" y="154"/>
                  </a:lnTo>
                  <a:lnTo>
                    <a:pt x="761" y="157"/>
                  </a:lnTo>
                  <a:lnTo>
                    <a:pt x="774" y="164"/>
                  </a:lnTo>
                  <a:lnTo>
                    <a:pt x="787" y="171"/>
                  </a:lnTo>
                  <a:lnTo>
                    <a:pt x="795" y="177"/>
                  </a:lnTo>
                  <a:lnTo>
                    <a:pt x="804" y="184"/>
                  </a:lnTo>
                  <a:lnTo>
                    <a:pt x="808" y="189"/>
                  </a:lnTo>
                  <a:lnTo>
                    <a:pt x="811" y="195"/>
                  </a:lnTo>
                  <a:lnTo>
                    <a:pt x="811" y="200"/>
                  </a:lnTo>
                  <a:lnTo>
                    <a:pt x="810" y="205"/>
                  </a:lnTo>
                  <a:lnTo>
                    <a:pt x="804" y="208"/>
                  </a:lnTo>
                  <a:lnTo>
                    <a:pt x="797" y="211"/>
                  </a:lnTo>
                  <a:lnTo>
                    <a:pt x="787" y="213"/>
                  </a:lnTo>
                  <a:lnTo>
                    <a:pt x="776" y="216"/>
                  </a:lnTo>
                  <a:lnTo>
                    <a:pt x="761" y="217"/>
                  </a:lnTo>
                  <a:lnTo>
                    <a:pt x="744" y="218"/>
                  </a:lnTo>
                  <a:lnTo>
                    <a:pt x="726" y="219"/>
                  </a:lnTo>
                  <a:lnTo>
                    <a:pt x="706" y="220"/>
                  </a:lnTo>
                  <a:lnTo>
                    <a:pt x="682" y="219"/>
                  </a:lnTo>
                  <a:lnTo>
                    <a:pt x="660" y="218"/>
                  </a:lnTo>
                  <a:lnTo>
                    <a:pt x="636" y="217"/>
                  </a:lnTo>
                  <a:lnTo>
                    <a:pt x="615" y="216"/>
                  </a:lnTo>
                  <a:lnTo>
                    <a:pt x="590" y="213"/>
                  </a:lnTo>
                  <a:lnTo>
                    <a:pt x="569" y="210"/>
                  </a:lnTo>
                  <a:lnTo>
                    <a:pt x="545" y="206"/>
                  </a:lnTo>
                  <a:lnTo>
                    <a:pt x="524" y="203"/>
                  </a:lnTo>
                  <a:lnTo>
                    <a:pt x="499" y="198"/>
                  </a:lnTo>
                  <a:lnTo>
                    <a:pt x="478" y="193"/>
                  </a:lnTo>
                  <a:lnTo>
                    <a:pt x="457" y="188"/>
                  </a:lnTo>
                  <a:lnTo>
                    <a:pt x="438" y="183"/>
                  </a:lnTo>
                  <a:lnTo>
                    <a:pt x="418" y="177"/>
                  </a:lnTo>
                  <a:lnTo>
                    <a:pt x="401" y="171"/>
                  </a:lnTo>
                  <a:lnTo>
                    <a:pt x="384" y="165"/>
                  </a:lnTo>
                  <a:lnTo>
                    <a:pt x="370" y="159"/>
                  </a:lnTo>
                  <a:lnTo>
                    <a:pt x="356" y="152"/>
                  </a:lnTo>
                  <a:lnTo>
                    <a:pt x="343" y="146"/>
                  </a:lnTo>
                  <a:lnTo>
                    <a:pt x="333" y="140"/>
                  </a:lnTo>
                  <a:lnTo>
                    <a:pt x="324" y="134"/>
                  </a:lnTo>
                  <a:lnTo>
                    <a:pt x="319" y="127"/>
                  </a:lnTo>
                  <a:lnTo>
                    <a:pt x="314" y="120"/>
                  </a:lnTo>
                  <a:lnTo>
                    <a:pt x="313" y="113"/>
                  </a:lnTo>
                  <a:lnTo>
                    <a:pt x="314" y="106"/>
                  </a:lnTo>
                  <a:lnTo>
                    <a:pt x="316" y="98"/>
                  </a:lnTo>
                  <a:lnTo>
                    <a:pt x="321" y="90"/>
                  </a:lnTo>
                  <a:lnTo>
                    <a:pt x="324" y="85"/>
                  </a:lnTo>
                  <a:lnTo>
                    <a:pt x="330" y="80"/>
                  </a:lnTo>
                  <a:lnTo>
                    <a:pt x="334" y="74"/>
                  </a:lnTo>
                  <a:lnTo>
                    <a:pt x="343" y="69"/>
                  </a:lnTo>
                  <a:lnTo>
                    <a:pt x="351" y="58"/>
                  </a:lnTo>
                  <a:lnTo>
                    <a:pt x="358" y="50"/>
                  </a:lnTo>
                  <a:lnTo>
                    <a:pt x="363" y="44"/>
                  </a:lnTo>
                  <a:lnTo>
                    <a:pt x="366" y="40"/>
                  </a:lnTo>
                  <a:lnTo>
                    <a:pt x="367" y="32"/>
                  </a:lnTo>
                  <a:lnTo>
                    <a:pt x="364" y="25"/>
                  </a:lnTo>
                  <a:lnTo>
                    <a:pt x="6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97" name="Freeform 29"/>
            <p:cNvSpPr>
              <a:spLocks/>
            </p:cNvSpPr>
            <p:nvPr/>
          </p:nvSpPr>
          <p:spPr bwMode="auto">
            <a:xfrm>
              <a:off x="609" y="1940"/>
              <a:ext cx="1144" cy="984"/>
            </a:xfrm>
            <a:custGeom>
              <a:avLst/>
              <a:gdLst>
                <a:gd name="T0" fmla="*/ 1110 w 2287"/>
                <a:gd name="T1" fmla="*/ 549 h 984"/>
                <a:gd name="T2" fmla="*/ 1120 w 2287"/>
                <a:gd name="T3" fmla="*/ 395 h 984"/>
                <a:gd name="T4" fmla="*/ 1129 w 2287"/>
                <a:gd name="T5" fmla="*/ 241 h 984"/>
                <a:gd name="T6" fmla="*/ 1139 w 2287"/>
                <a:gd name="T7" fmla="*/ 87 h 984"/>
                <a:gd name="T8" fmla="*/ 1125 w 2287"/>
                <a:gd name="T9" fmla="*/ 2 h 984"/>
                <a:gd name="T10" fmla="*/ 1086 w 2287"/>
                <a:gd name="T11" fmla="*/ 1 h 984"/>
                <a:gd name="T12" fmla="*/ 1046 w 2287"/>
                <a:gd name="T13" fmla="*/ 8 h 984"/>
                <a:gd name="T14" fmla="*/ 1007 w 2287"/>
                <a:gd name="T15" fmla="*/ 10 h 984"/>
                <a:gd name="T16" fmla="*/ 886 w 2287"/>
                <a:gd name="T17" fmla="*/ 16 h 984"/>
                <a:gd name="T18" fmla="*/ 681 w 2287"/>
                <a:gd name="T19" fmla="*/ 36 h 984"/>
                <a:gd name="T20" fmla="*/ 475 w 2287"/>
                <a:gd name="T21" fmla="*/ 56 h 984"/>
                <a:gd name="T22" fmla="*/ 269 w 2287"/>
                <a:gd name="T23" fmla="*/ 77 h 984"/>
                <a:gd name="T24" fmla="*/ 144 w 2287"/>
                <a:gd name="T25" fmla="*/ 95 h 984"/>
                <a:gd name="T26" fmla="*/ 105 w 2287"/>
                <a:gd name="T27" fmla="*/ 116 h 984"/>
                <a:gd name="T28" fmla="*/ 66 w 2287"/>
                <a:gd name="T29" fmla="*/ 140 h 984"/>
                <a:gd name="T30" fmla="*/ 24 w 2287"/>
                <a:gd name="T31" fmla="*/ 159 h 984"/>
                <a:gd name="T32" fmla="*/ 14 w 2287"/>
                <a:gd name="T33" fmla="*/ 207 h 984"/>
                <a:gd name="T34" fmla="*/ 42 w 2287"/>
                <a:gd name="T35" fmla="*/ 291 h 984"/>
                <a:gd name="T36" fmla="*/ 70 w 2287"/>
                <a:gd name="T37" fmla="*/ 375 h 984"/>
                <a:gd name="T38" fmla="*/ 98 w 2287"/>
                <a:gd name="T39" fmla="*/ 460 h 984"/>
                <a:gd name="T40" fmla="*/ 94 w 2287"/>
                <a:gd name="T41" fmla="*/ 573 h 984"/>
                <a:gd name="T42" fmla="*/ 83 w 2287"/>
                <a:gd name="T43" fmla="*/ 701 h 984"/>
                <a:gd name="T44" fmla="*/ 98 w 2287"/>
                <a:gd name="T45" fmla="*/ 812 h 984"/>
                <a:gd name="T46" fmla="*/ 132 w 2287"/>
                <a:gd name="T47" fmla="*/ 912 h 984"/>
                <a:gd name="T48" fmla="*/ 206 w 2287"/>
                <a:gd name="T49" fmla="*/ 966 h 984"/>
                <a:gd name="T50" fmla="*/ 310 w 2287"/>
                <a:gd name="T51" fmla="*/ 977 h 984"/>
                <a:gd name="T52" fmla="*/ 416 w 2287"/>
                <a:gd name="T53" fmla="*/ 984 h 984"/>
                <a:gd name="T54" fmla="*/ 525 w 2287"/>
                <a:gd name="T55" fmla="*/ 981 h 984"/>
                <a:gd name="T56" fmla="*/ 668 w 2287"/>
                <a:gd name="T57" fmla="*/ 900 h 984"/>
                <a:gd name="T58" fmla="*/ 804 w 2287"/>
                <a:gd name="T59" fmla="*/ 842 h 984"/>
                <a:gd name="T60" fmla="*/ 906 w 2287"/>
                <a:gd name="T61" fmla="*/ 854 h 984"/>
                <a:gd name="T62" fmla="*/ 996 w 2287"/>
                <a:gd name="T63" fmla="*/ 870 h 984"/>
                <a:gd name="T64" fmla="*/ 1051 w 2287"/>
                <a:gd name="T65" fmla="*/ 829 h 984"/>
                <a:gd name="T66" fmla="*/ 1061 w 2287"/>
                <a:gd name="T67" fmla="*/ 771 h 984"/>
                <a:gd name="T68" fmla="*/ 1072 w 2287"/>
                <a:gd name="T69" fmla="*/ 713 h 984"/>
                <a:gd name="T70" fmla="*/ 1091 w 2287"/>
                <a:gd name="T71" fmla="*/ 656 h 9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87"/>
                <a:gd name="T109" fmla="*/ 0 h 984"/>
                <a:gd name="T110" fmla="*/ 2287 w 2287"/>
                <a:gd name="T111" fmla="*/ 984 h 9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87" h="984">
                  <a:moveTo>
                    <a:pt x="2212" y="628"/>
                  </a:moveTo>
                  <a:lnTo>
                    <a:pt x="2220" y="549"/>
                  </a:lnTo>
                  <a:lnTo>
                    <a:pt x="2229" y="473"/>
                  </a:lnTo>
                  <a:lnTo>
                    <a:pt x="2239" y="395"/>
                  </a:lnTo>
                  <a:lnTo>
                    <a:pt x="2249" y="319"/>
                  </a:lnTo>
                  <a:lnTo>
                    <a:pt x="2257" y="241"/>
                  </a:lnTo>
                  <a:lnTo>
                    <a:pt x="2267" y="164"/>
                  </a:lnTo>
                  <a:lnTo>
                    <a:pt x="2277" y="87"/>
                  </a:lnTo>
                  <a:lnTo>
                    <a:pt x="2287" y="11"/>
                  </a:lnTo>
                  <a:lnTo>
                    <a:pt x="2249" y="2"/>
                  </a:lnTo>
                  <a:lnTo>
                    <a:pt x="2212" y="0"/>
                  </a:lnTo>
                  <a:lnTo>
                    <a:pt x="2172" y="1"/>
                  </a:lnTo>
                  <a:lnTo>
                    <a:pt x="2132" y="5"/>
                  </a:lnTo>
                  <a:lnTo>
                    <a:pt x="2092" y="8"/>
                  </a:lnTo>
                  <a:lnTo>
                    <a:pt x="2052" y="11"/>
                  </a:lnTo>
                  <a:lnTo>
                    <a:pt x="2014" y="10"/>
                  </a:lnTo>
                  <a:lnTo>
                    <a:pt x="1978" y="6"/>
                  </a:lnTo>
                  <a:lnTo>
                    <a:pt x="1772" y="16"/>
                  </a:lnTo>
                  <a:lnTo>
                    <a:pt x="1567" y="26"/>
                  </a:lnTo>
                  <a:lnTo>
                    <a:pt x="1361" y="36"/>
                  </a:lnTo>
                  <a:lnTo>
                    <a:pt x="1156" y="47"/>
                  </a:lnTo>
                  <a:lnTo>
                    <a:pt x="949" y="56"/>
                  </a:lnTo>
                  <a:lnTo>
                    <a:pt x="744" y="67"/>
                  </a:lnTo>
                  <a:lnTo>
                    <a:pt x="538" y="77"/>
                  </a:lnTo>
                  <a:lnTo>
                    <a:pt x="333" y="88"/>
                  </a:lnTo>
                  <a:lnTo>
                    <a:pt x="287" y="95"/>
                  </a:lnTo>
                  <a:lnTo>
                    <a:pt x="247" y="105"/>
                  </a:lnTo>
                  <a:lnTo>
                    <a:pt x="209" y="116"/>
                  </a:lnTo>
                  <a:lnTo>
                    <a:pt x="172" y="129"/>
                  </a:lnTo>
                  <a:lnTo>
                    <a:pt x="132" y="140"/>
                  </a:lnTo>
                  <a:lnTo>
                    <a:pt x="92" y="151"/>
                  </a:lnTo>
                  <a:lnTo>
                    <a:pt x="48" y="159"/>
                  </a:lnTo>
                  <a:lnTo>
                    <a:pt x="0" y="164"/>
                  </a:lnTo>
                  <a:lnTo>
                    <a:pt x="27" y="207"/>
                  </a:lnTo>
                  <a:lnTo>
                    <a:pt x="55" y="249"/>
                  </a:lnTo>
                  <a:lnTo>
                    <a:pt x="84" y="291"/>
                  </a:lnTo>
                  <a:lnTo>
                    <a:pt x="112" y="333"/>
                  </a:lnTo>
                  <a:lnTo>
                    <a:pt x="139" y="375"/>
                  </a:lnTo>
                  <a:lnTo>
                    <a:pt x="168" y="418"/>
                  </a:lnTo>
                  <a:lnTo>
                    <a:pt x="196" y="460"/>
                  </a:lnTo>
                  <a:lnTo>
                    <a:pt x="225" y="502"/>
                  </a:lnTo>
                  <a:lnTo>
                    <a:pt x="188" y="573"/>
                  </a:lnTo>
                  <a:lnTo>
                    <a:pt x="169" y="641"/>
                  </a:lnTo>
                  <a:lnTo>
                    <a:pt x="165" y="701"/>
                  </a:lnTo>
                  <a:lnTo>
                    <a:pt x="176" y="759"/>
                  </a:lnTo>
                  <a:lnTo>
                    <a:pt x="196" y="812"/>
                  </a:lnTo>
                  <a:lnTo>
                    <a:pt x="227" y="864"/>
                  </a:lnTo>
                  <a:lnTo>
                    <a:pt x="264" y="912"/>
                  </a:lnTo>
                  <a:lnTo>
                    <a:pt x="307" y="960"/>
                  </a:lnTo>
                  <a:lnTo>
                    <a:pt x="411" y="966"/>
                  </a:lnTo>
                  <a:lnTo>
                    <a:pt x="515" y="972"/>
                  </a:lnTo>
                  <a:lnTo>
                    <a:pt x="620" y="977"/>
                  </a:lnTo>
                  <a:lnTo>
                    <a:pt x="727" y="982"/>
                  </a:lnTo>
                  <a:lnTo>
                    <a:pt x="832" y="984"/>
                  </a:lnTo>
                  <a:lnTo>
                    <a:pt x="941" y="984"/>
                  </a:lnTo>
                  <a:lnTo>
                    <a:pt x="1049" y="981"/>
                  </a:lnTo>
                  <a:lnTo>
                    <a:pt x="1160" y="975"/>
                  </a:lnTo>
                  <a:lnTo>
                    <a:pt x="1335" y="900"/>
                  </a:lnTo>
                  <a:lnTo>
                    <a:pt x="1483" y="858"/>
                  </a:lnTo>
                  <a:lnTo>
                    <a:pt x="1607" y="842"/>
                  </a:lnTo>
                  <a:lnTo>
                    <a:pt x="1716" y="844"/>
                  </a:lnTo>
                  <a:lnTo>
                    <a:pt x="1812" y="854"/>
                  </a:lnTo>
                  <a:lnTo>
                    <a:pt x="1903" y="866"/>
                  </a:lnTo>
                  <a:lnTo>
                    <a:pt x="1992" y="870"/>
                  </a:lnTo>
                  <a:lnTo>
                    <a:pt x="2089" y="859"/>
                  </a:lnTo>
                  <a:lnTo>
                    <a:pt x="2102" y="829"/>
                  </a:lnTo>
                  <a:lnTo>
                    <a:pt x="2112" y="800"/>
                  </a:lnTo>
                  <a:lnTo>
                    <a:pt x="2122" y="771"/>
                  </a:lnTo>
                  <a:lnTo>
                    <a:pt x="2132" y="743"/>
                  </a:lnTo>
                  <a:lnTo>
                    <a:pt x="2143" y="713"/>
                  </a:lnTo>
                  <a:lnTo>
                    <a:pt x="2160" y="685"/>
                  </a:lnTo>
                  <a:lnTo>
                    <a:pt x="2182" y="656"/>
                  </a:lnTo>
                  <a:lnTo>
                    <a:pt x="2212" y="628"/>
                  </a:lnTo>
                  <a:close/>
                </a:path>
              </a:pathLst>
            </a:custGeom>
            <a:solidFill>
              <a:srgbClr val="6E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98" name="Freeform 30"/>
            <p:cNvSpPr>
              <a:spLocks/>
            </p:cNvSpPr>
            <p:nvPr/>
          </p:nvSpPr>
          <p:spPr bwMode="auto">
            <a:xfrm>
              <a:off x="621" y="1949"/>
              <a:ext cx="1120" cy="957"/>
            </a:xfrm>
            <a:custGeom>
              <a:avLst/>
              <a:gdLst>
                <a:gd name="T0" fmla="*/ 1071 w 2239"/>
                <a:gd name="T1" fmla="*/ 519 h 957"/>
                <a:gd name="T2" fmla="*/ 1085 w 2239"/>
                <a:gd name="T3" fmla="*/ 374 h 957"/>
                <a:gd name="T4" fmla="*/ 1100 w 2239"/>
                <a:gd name="T5" fmla="*/ 229 h 957"/>
                <a:gd name="T6" fmla="*/ 1114 w 2239"/>
                <a:gd name="T7" fmla="*/ 83 h 957"/>
                <a:gd name="T8" fmla="*/ 1101 w 2239"/>
                <a:gd name="T9" fmla="*/ 3 h 957"/>
                <a:gd name="T10" fmla="*/ 1059 w 2239"/>
                <a:gd name="T11" fmla="*/ 1 h 957"/>
                <a:gd name="T12" fmla="*/ 1015 w 2239"/>
                <a:gd name="T13" fmla="*/ 6 h 957"/>
                <a:gd name="T14" fmla="*/ 974 w 2239"/>
                <a:gd name="T15" fmla="*/ 7 h 957"/>
                <a:gd name="T16" fmla="*/ 858 w 2239"/>
                <a:gd name="T17" fmla="*/ 12 h 957"/>
                <a:gd name="T18" fmla="*/ 663 w 2239"/>
                <a:gd name="T19" fmla="*/ 32 h 957"/>
                <a:gd name="T20" fmla="*/ 469 w 2239"/>
                <a:gd name="T21" fmla="*/ 51 h 957"/>
                <a:gd name="T22" fmla="*/ 274 w 2239"/>
                <a:gd name="T23" fmla="*/ 71 h 957"/>
                <a:gd name="T24" fmla="*/ 154 w 2239"/>
                <a:gd name="T25" fmla="*/ 87 h 957"/>
                <a:gd name="T26" fmla="*/ 111 w 2239"/>
                <a:gd name="T27" fmla="*/ 109 h 957"/>
                <a:gd name="T28" fmla="*/ 69 w 2239"/>
                <a:gd name="T29" fmla="*/ 134 h 957"/>
                <a:gd name="T30" fmla="*/ 24 w 2239"/>
                <a:gd name="T31" fmla="*/ 154 h 957"/>
                <a:gd name="T32" fmla="*/ 13 w 2239"/>
                <a:gd name="T33" fmla="*/ 199 h 957"/>
                <a:gd name="T34" fmla="*/ 39 w 2239"/>
                <a:gd name="T35" fmla="*/ 279 h 957"/>
                <a:gd name="T36" fmla="*/ 66 w 2239"/>
                <a:gd name="T37" fmla="*/ 358 h 957"/>
                <a:gd name="T38" fmla="*/ 93 w 2239"/>
                <a:gd name="T39" fmla="*/ 439 h 957"/>
                <a:gd name="T40" fmla="*/ 90 w 2239"/>
                <a:gd name="T41" fmla="*/ 546 h 957"/>
                <a:gd name="T42" fmla="*/ 84 w 2239"/>
                <a:gd name="T43" fmla="*/ 666 h 957"/>
                <a:gd name="T44" fmla="*/ 106 w 2239"/>
                <a:gd name="T45" fmla="*/ 769 h 957"/>
                <a:gd name="T46" fmla="*/ 143 w 2239"/>
                <a:gd name="T47" fmla="*/ 863 h 957"/>
                <a:gd name="T48" fmla="*/ 213 w 2239"/>
                <a:gd name="T49" fmla="*/ 914 h 957"/>
                <a:gd name="T50" fmla="*/ 311 w 2239"/>
                <a:gd name="T51" fmla="*/ 934 h 957"/>
                <a:gd name="T52" fmla="*/ 410 w 2239"/>
                <a:gd name="T53" fmla="*/ 952 h 957"/>
                <a:gd name="T54" fmla="*/ 513 w 2239"/>
                <a:gd name="T55" fmla="*/ 957 h 957"/>
                <a:gd name="T56" fmla="*/ 649 w 2239"/>
                <a:gd name="T57" fmla="*/ 881 h 957"/>
                <a:gd name="T58" fmla="*/ 779 w 2239"/>
                <a:gd name="T59" fmla="*/ 818 h 957"/>
                <a:gd name="T60" fmla="*/ 876 w 2239"/>
                <a:gd name="T61" fmla="*/ 817 h 957"/>
                <a:gd name="T62" fmla="*/ 962 w 2239"/>
                <a:gd name="T63" fmla="*/ 823 h 957"/>
                <a:gd name="T64" fmla="*/ 1014 w 2239"/>
                <a:gd name="T65" fmla="*/ 783 h 957"/>
                <a:gd name="T66" fmla="*/ 1024 w 2239"/>
                <a:gd name="T67" fmla="*/ 728 h 957"/>
                <a:gd name="T68" fmla="*/ 1034 w 2239"/>
                <a:gd name="T69" fmla="*/ 674 h 957"/>
                <a:gd name="T70" fmla="*/ 1052 w 2239"/>
                <a:gd name="T71" fmla="*/ 620 h 95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39"/>
                <a:gd name="T109" fmla="*/ 0 h 957"/>
                <a:gd name="T110" fmla="*/ 2239 w 2239"/>
                <a:gd name="T111" fmla="*/ 957 h 95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39" h="957">
                  <a:moveTo>
                    <a:pt x="2132" y="593"/>
                  </a:moveTo>
                  <a:lnTo>
                    <a:pt x="2141" y="519"/>
                  </a:lnTo>
                  <a:lnTo>
                    <a:pt x="2155" y="447"/>
                  </a:lnTo>
                  <a:lnTo>
                    <a:pt x="2169" y="374"/>
                  </a:lnTo>
                  <a:lnTo>
                    <a:pt x="2185" y="302"/>
                  </a:lnTo>
                  <a:lnTo>
                    <a:pt x="2199" y="229"/>
                  </a:lnTo>
                  <a:lnTo>
                    <a:pt x="2215" y="156"/>
                  </a:lnTo>
                  <a:lnTo>
                    <a:pt x="2228" y="83"/>
                  </a:lnTo>
                  <a:lnTo>
                    <a:pt x="2239" y="11"/>
                  </a:lnTo>
                  <a:lnTo>
                    <a:pt x="2202" y="3"/>
                  </a:lnTo>
                  <a:lnTo>
                    <a:pt x="2161" y="0"/>
                  </a:lnTo>
                  <a:lnTo>
                    <a:pt x="2118" y="1"/>
                  </a:lnTo>
                  <a:lnTo>
                    <a:pt x="2075" y="4"/>
                  </a:lnTo>
                  <a:lnTo>
                    <a:pt x="2030" y="6"/>
                  </a:lnTo>
                  <a:lnTo>
                    <a:pt x="1987" y="8"/>
                  </a:lnTo>
                  <a:lnTo>
                    <a:pt x="1947" y="7"/>
                  </a:lnTo>
                  <a:lnTo>
                    <a:pt x="1912" y="3"/>
                  </a:lnTo>
                  <a:lnTo>
                    <a:pt x="1715" y="12"/>
                  </a:lnTo>
                  <a:lnTo>
                    <a:pt x="1522" y="22"/>
                  </a:lnTo>
                  <a:lnTo>
                    <a:pt x="1325" y="32"/>
                  </a:lnTo>
                  <a:lnTo>
                    <a:pt x="1132" y="42"/>
                  </a:lnTo>
                  <a:lnTo>
                    <a:pt x="937" y="51"/>
                  </a:lnTo>
                  <a:lnTo>
                    <a:pt x="742" y="61"/>
                  </a:lnTo>
                  <a:lnTo>
                    <a:pt x="547" y="71"/>
                  </a:lnTo>
                  <a:lnTo>
                    <a:pt x="353" y="81"/>
                  </a:lnTo>
                  <a:lnTo>
                    <a:pt x="307" y="87"/>
                  </a:lnTo>
                  <a:lnTo>
                    <a:pt x="265" y="98"/>
                  </a:lnTo>
                  <a:lnTo>
                    <a:pt x="222" y="109"/>
                  </a:lnTo>
                  <a:lnTo>
                    <a:pt x="181" y="123"/>
                  </a:lnTo>
                  <a:lnTo>
                    <a:pt x="137" y="134"/>
                  </a:lnTo>
                  <a:lnTo>
                    <a:pt x="92" y="146"/>
                  </a:lnTo>
                  <a:lnTo>
                    <a:pt x="47" y="154"/>
                  </a:lnTo>
                  <a:lnTo>
                    <a:pt x="0" y="159"/>
                  </a:lnTo>
                  <a:lnTo>
                    <a:pt x="26" y="199"/>
                  </a:lnTo>
                  <a:lnTo>
                    <a:pt x="53" y="239"/>
                  </a:lnTo>
                  <a:lnTo>
                    <a:pt x="78" y="279"/>
                  </a:lnTo>
                  <a:lnTo>
                    <a:pt x="105" y="319"/>
                  </a:lnTo>
                  <a:lnTo>
                    <a:pt x="131" y="358"/>
                  </a:lnTo>
                  <a:lnTo>
                    <a:pt x="158" y="399"/>
                  </a:lnTo>
                  <a:lnTo>
                    <a:pt x="185" y="439"/>
                  </a:lnTo>
                  <a:lnTo>
                    <a:pt x="212" y="479"/>
                  </a:lnTo>
                  <a:lnTo>
                    <a:pt x="179" y="546"/>
                  </a:lnTo>
                  <a:lnTo>
                    <a:pt x="165" y="610"/>
                  </a:lnTo>
                  <a:lnTo>
                    <a:pt x="168" y="666"/>
                  </a:lnTo>
                  <a:lnTo>
                    <a:pt x="185" y="720"/>
                  </a:lnTo>
                  <a:lnTo>
                    <a:pt x="211" y="769"/>
                  </a:lnTo>
                  <a:lnTo>
                    <a:pt x="245" y="818"/>
                  </a:lnTo>
                  <a:lnTo>
                    <a:pt x="285" y="863"/>
                  </a:lnTo>
                  <a:lnTo>
                    <a:pt x="327" y="908"/>
                  </a:lnTo>
                  <a:lnTo>
                    <a:pt x="426" y="914"/>
                  </a:lnTo>
                  <a:lnTo>
                    <a:pt x="524" y="924"/>
                  </a:lnTo>
                  <a:lnTo>
                    <a:pt x="622" y="934"/>
                  </a:lnTo>
                  <a:lnTo>
                    <a:pt x="722" y="944"/>
                  </a:lnTo>
                  <a:lnTo>
                    <a:pt x="820" y="952"/>
                  </a:lnTo>
                  <a:lnTo>
                    <a:pt x="922" y="957"/>
                  </a:lnTo>
                  <a:lnTo>
                    <a:pt x="1025" y="957"/>
                  </a:lnTo>
                  <a:lnTo>
                    <a:pt x="1132" y="953"/>
                  </a:lnTo>
                  <a:lnTo>
                    <a:pt x="1297" y="881"/>
                  </a:lnTo>
                  <a:lnTo>
                    <a:pt x="1438" y="838"/>
                  </a:lnTo>
                  <a:lnTo>
                    <a:pt x="1557" y="818"/>
                  </a:lnTo>
                  <a:lnTo>
                    <a:pt x="1660" y="814"/>
                  </a:lnTo>
                  <a:lnTo>
                    <a:pt x="1751" y="817"/>
                  </a:lnTo>
                  <a:lnTo>
                    <a:pt x="1838" y="823"/>
                  </a:lnTo>
                  <a:lnTo>
                    <a:pt x="1923" y="823"/>
                  </a:lnTo>
                  <a:lnTo>
                    <a:pt x="2015" y="811"/>
                  </a:lnTo>
                  <a:lnTo>
                    <a:pt x="2027" y="783"/>
                  </a:lnTo>
                  <a:lnTo>
                    <a:pt x="2038" y="756"/>
                  </a:lnTo>
                  <a:lnTo>
                    <a:pt x="2047" y="728"/>
                  </a:lnTo>
                  <a:lnTo>
                    <a:pt x="2057" y="701"/>
                  </a:lnTo>
                  <a:lnTo>
                    <a:pt x="2068" y="674"/>
                  </a:lnTo>
                  <a:lnTo>
                    <a:pt x="2084" y="647"/>
                  </a:lnTo>
                  <a:lnTo>
                    <a:pt x="2104" y="620"/>
                  </a:lnTo>
                  <a:lnTo>
                    <a:pt x="2132" y="593"/>
                  </a:lnTo>
                  <a:close/>
                </a:path>
              </a:pathLst>
            </a:custGeom>
            <a:solidFill>
              <a:srgbClr val="7D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99" name="Freeform 31"/>
            <p:cNvSpPr>
              <a:spLocks/>
            </p:cNvSpPr>
            <p:nvPr/>
          </p:nvSpPr>
          <p:spPr bwMode="auto">
            <a:xfrm>
              <a:off x="634" y="1957"/>
              <a:ext cx="1095" cy="935"/>
            </a:xfrm>
            <a:custGeom>
              <a:avLst/>
              <a:gdLst>
                <a:gd name="T0" fmla="*/ 1032 w 2191"/>
                <a:gd name="T1" fmla="*/ 489 h 935"/>
                <a:gd name="T2" fmla="*/ 1050 w 2191"/>
                <a:gd name="T3" fmla="*/ 352 h 935"/>
                <a:gd name="T4" fmla="*/ 1070 w 2191"/>
                <a:gd name="T5" fmla="*/ 217 h 935"/>
                <a:gd name="T6" fmla="*/ 1089 w 2191"/>
                <a:gd name="T7" fmla="*/ 81 h 935"/>
                <a:gd name="T8" fmla="*/ 1077 w 2191"/>
                <a:gd name="T9" fmla="*/ 4 h 935"/>
                <a:gd name="T10" fmla="*/ 1032 w 2191"/>
                <a:gd name="T11" fmla="*/ 0 h 935"/>
                <a:gd name="T12" fmla="*/ 983 w 2191"/>
                <a:gd name="T13" fmla="*/ 5 h 935"/>
                <a:gd name="T14" fmla="*/ 940 w 2191"/>
                <a:gd name="T15" fmla="*/ 6 h 935"/>
                <a:gd name="T16" fmla="*/ 830 w 2191"/>
                <a:gd name="T17" fmla="*/ 11 h 935"/>
                <a:gd name="T18" fmla="*/ 645 w 2191"/>
                <a:gd name="T19" fmla="*/ 29 h 935"/>
                <a:gd name="T20" fmla="*/ 461 w 2191"/>
                <a:gd name="T21" fmla="*/ 47 h 935"/>
                <a:gd name="T22" fmla="*/ 277 w 2191"/>
                <a:gd name="T23" fmla="*/ 65 h 935"/>
                <a:gd name="T24" fmla="*/ 164 w 2191"/>
                <a:gd name="T25" fmla="*/ 82 h 935"/>
                <a:gd name="T26" fmla="*/ 117 w 2191"/>
                <a:gd name="T27" fmla="*/ 105 h 935"/>
                <a:gd name="T28" fmla="*/ 70 w 2191"/>
                <a:gd name="T29" fmla="*/ 131 h 935"/>
                <a:gd name="T30" fmla="*/ 23 w 2191"/>
                <a:gd name="T31" fmla="*/ 151 h 935"/>
                <a:gd name="T32" fmla="*/ 12 w 2191"/>
                <a:gd name="T33" fmla="*/ 194 h 935"/>
                <a:gd name="T34" fmla="*/ 37 w 2191"/>
                <a:gd name="T35" fmla="*/ 269 h 935"/>
                <a:gd name="T36" fmla="*/ 62 w 2191"/>
                <a:gd name="T37" fmla="*/ 344 h 935"/>
                <a:gd name="T38" fmla="*/ 87 w 2191"/>
                <a:gd name="T39" fmla="*/ 420 h 935"/>
                <a:gd name="T40" fmla="*/ 85 w 2191"/>
                <a:gd name="T41" fmla="*/ 522 h 935"/>
                <a:gd name="T42" fmla="*/ 85 w 2191"/>
                <a:gd name="T43" fmla="*/ 633 h 935"/>
                <a:gd name="T44" fmla="*/ 112 w 2191"/>
                <a:gd name="T45" fmla="*/ 728 h 935"/>
                <a:gd name="T46" fmla="*/ 152 w 2191"/>
                <a:gd name="T47" fmla="*/ 815 h 935"/>
                <a:gd name="T48" fmla="*/ 219 w 2191"/>
                <a:gd name="T49" fmla="*/ 864 h 935"/>
                <a:gd name="T50" fmla="*/ 312 w 2191"/>
                <a:gd name="T51" fmla="*/ 892 h 935"/>
                <a:gd name="T52" fmla="*/ 405 w 2191"/>
                <a:gd name="T53" fmla="*/ 921 h 935"/>
                <a:gd name="T54" fmla="*/ 501 w 2191"/>
                <a:gd name="T55" fmla="*/ 935 h 935"/>
                <a:gd name="T56" fmla="*/ 629 w 2191"/>
                <a:gd name="T57" fmla="*/ 863 h 935"/>
                <a:gd name="T58" fmla="*/ 752 w 2191"/>
                <a:gd name="T59" fmla="*/ 793 h 935"/>
                <a:gd name="T60" fmla="*/ 845 w 2191"/>
                <a:gd name="T61" fmla="*/ 781 h 935"/>
                <a:gd name="T62" fmla="*/ 927 w 2191"/>
                <a:gd name="T63" fmla="*/ 778 h 935"/>
                <a:gd name="T64" fmla="*/ 976 w 2191"/>
                <a:gd name="T65" fmla="*/ 739 h 935"/>
                <a:gd name="T66" fmla="*/ 985 w 2191"/>
                <a:gd name="T67" fmla="*/ 687 h 935"/>
                <a:gd name="T68" fmla="*/ 995 w 2191"/>
                <a:gd name="T69" fmla="*/ 635 h 935"/>
                <a:gd name="T70" fmla="*/ 1013 w 2191"/>
                <a:gd name="T71" fmla="*/ 583 h 9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91"/>
                <a:gd name="T109" fmla="*/ 0 h 935"/>
                <a:gd name="T110" fmla="*/ 2191 w 2191"/>
                <a:gd name="T111" fmla="*/ 935 h 93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91" h="935">
                  <a:moveTo>
                    <a:pt x="2053" y="558"/>
                  </a:moveTo>
                  <a:lnTo>
                    <a:pt x="2064" y="489"/>
                  </a:lnTo>
                  <a:lnTo>
                    <a:pt x="2080" y="421"/>
                  </a:lnTo>
                  <a:lnTo>
                    <a:pt x="2100" y="352"/>
                  </a:lnTo>
                  <a:lnTo>
                    <a:pt x="2121" y="285"/>
                  </a:lnTo>
                  <a:lnTo>
                    <a:pt x="2141" y="217"/>
                  </a:lnTo>
                  <a:lnTo>
                    <a:pt x="2162" y="149"/>
                  </a:lnTo>
                  <a:lnTo>
                    <a:pt x="2178" y="81"/>
                  </a:lnTo>
                  <a:lnTo>
                    <a:pt x="2191" y="13"/>
                  </a:lnTo>
                  <a:lnTo>
                    <a:pt x="2154" y="4"/>
                  </a:lnTo>
                  <a:lnTo>
                    <a:pt x="2112" y="1"/>
                  </a:lnTo>
                  <a:lnTo>
                    <a:pt x="2065" y="0"/>
                  </a:lnTo>
                  <a:lnTo>
                    <a:pt x="2017" y="3"/>
                  </a:lnTo>
                  <a:lnTo>
                    <a:pt x="1967" y="5"/>
                  </a:lnTo>
                  <a:lnTo>
                    <a:pt x="1922" y="7"/>
                  </a:lnTo>
                  <a:lnTo>
                    <a:pt x="1880" y="6"/>
                  </a:lnTo>
                  <a:lnTo>
                    <a:pt x="1845" y="2"/>
                  </a:lnTo>
                  <a:lnTo>
                    <a:pt x="1660" y="11"/>
                  </a:lnTo>
                  <a:lnTo>
                    <a:pt x="1475" y="20"/>
                  </a:lnTo>
                  <a:lnTo>
                    <a:pt x="1290" y="29"/>
                  </a:lnTo>
                  <a:lnTo>
                    <a:pt x="1106" y="38"/>
                  </a:lnTo>
                  <a:lnTo>
                    <a:pt x="922" y="47"/>
                  </a:lnTo>
                  <a:lnTo>
                    <a:pt x="739" y="56"/>
                  </a:lnTo>
                  <a:lnTo>
                    <a:pt x="555" y="65"/>
                  </a:lnTo>
                  <a:lnTo>
                    <a:pt x="372" y="75"/>
                  </a:lnTo>
                  <a:lnTo>
                    <a:pt x="328" y="82"/>
                  </a:lnTo>
                  <a:lnTo>
                    <a:pt x="282" y="92"/>
                  </a:lnTo>
                  <a:lnTo>
                    <a:pt x="235" y="105"/>
                  </a:lnTo>
                  <a:lnTo>
                    <a:pt x="189" y="119"/>
                  </a:lnTo>
                  <a:lnTo>
                    <a:pt x="141" y="131"/>
                  </a:lnTo>
                  <a:lnTo>
                    <a:pt x="94" y="143"/>
                  </a:lnTo>
                  <a:lnTo>
                    <a:pt x="46" y="151"/>
                  </a:lnTo>
                  <a:lnTo>
                    <a:pt x="0" y="156"/>
                  </a:lnTo>
                  <a:lnTo>
                    <a:pt x="24" y="194"/>
                  </a:lnTo>
                  <a:lnTo>
                    <a:pt x="50" y="232"/>
                  </a:lnTo>
                  <a:lnTo>
                    <a:pt x="74" y="269"/>
                  </a:lnTo>
                  <a:lnTo>
                    <a:pt x="100" y="307"/>
                  </a:lnTo>
                  <a:lnTo>
                    <a:pt x="124" y="344"/>
                  </a:lnTo>
                  <a:lnTo>
                    <a:pt x="150" y="383"/>
                  </a:lnTo>
                  <a:lnTo>
                    <a:pt x="175" y="420"/>
                  </a:lnTo>
                  <a:lnTo>
                    <a:pt x="201" y="459"/>
                  </a:lnTo>
                  <a:lnTo>
                    <a:pt x="171" y="522"/>
                  </a:lnTo>
                  <a:lnTo>
                    <a:pt x="162" y="580"/>
                  </a:lnTo>
                  <a:lnTo>
                    <a:pt x="171" y="633"/>
                  </a:lnTo>
                  <a:lnTo>
                    <a:pt x="194" y="683"/>
                  </a:lnTo>
                  <a:lnTo>
                    <a:pt x="225" y="728"/>
                  </a:lnTo>
                  <a:lnTo>
                    <a:pt x="263" y="772"/>
                  </a:lnTo>
                  <a:lnTo>
                    <a:pt x="305" y="815"/>
                  </a:lnTo>
                  <a:lnTo>
                    <a:pt x="346" y="857"/>
                  </a:lnTo>
                  <a:lnTo>
                    <a:pt x="439" y="864"/>
                  </a:lnTo>
                  <a:lnTo>
                    <a:pt x="531" y="877"/>
                  </a:lnTo>
                  <a:lnTo>
                    <a:pt x="624" y="892"/>
                  </a:lnTo>
                  <a:lnTo>
                    <a:pt x="718" y="908"/>
                  </a:lnTo>
                  <a:lnTo>
                    <a:pt x="810" y="921"/>
                  </a:lnTo>
                  <a:lnTo>
                    <a:pt x="905" y="931"/>
                  </a:lnTo>
                  <a:lnTo>
                    <a:pt x="1002" y="935"/>
                  </a:lnTo>
                  <a:lnTo>
                    <a:pt x="1102" y="933"/>
                  </a:lnTo>
                  <a:lnTo>
                    <a:pt x="1258" y="863"/>
                  </a:lnTo>
                  <a:lnTo>
                    <a:pt x="1392" y="819"/>
                  </a:lnTo>
                  <a:lnTo>
                    <a:pt x="1505" y="793"/>
                  </a:lnTo>
                  <a:lnTo>
                    <a:pt x="1603" y="784"/>
                  </a:lnTo>
                  <a:lnTo>
                    <a:pt x="1690" y="781"/>
                  </a:lnTo>
                  <a:lnTo>
                    <a:pt x="1774" y="781"/>
                  </a:lnTo>
                  <a:lnTo>
                    <a:pt x="1855" y="778"/>
                  </a:lnTo>
                  <a:lnTo>
                    <a:pt x="1943" y="766"/>
                  </a:lnTo>
                  <a:lnTo>
                    <a:pt x="1953" y="739"/>
                  </a:lnTo>
                  <a:lnTo>
                    <a:pt x="1963" y="713"/>
                  </a:lnTo>
                  <a:lnTo>
                    <a:pt x="1970" y="687"/>
                  </a:lnTo>
                  <a:lnTo>
                    <a:pt x="1980" y="662"/>
                  </a:lnTo>
                  <a:lnTo>
                    <a:pt x="1990" y="635"/>
                  </a:lnTo>
                  <a:lnTo>
                    <a:pt x="2006" y="610"/>
                  </a:lnTo>
                  <a:lnTo>
                    <a:pt x="2026" y="583"/>
                  </a:lnTo>
                  <a:lnTo>
                    <a:pt x="2053" y="558"/>
                  </a:lnTo>
                  <a:close/>
                </a:path>
              </a:pathLst>
            </a:custGeom>
            <a:solidFill>
              <a:srgbClr val="8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0" name="Freeform 32"/>
            <p:cNvSpPr>
              <a:spLocks/>
            </p:cNvSpPr>
            <p:nvPr/>
          </p:nvSpPr>
          <p:spPr bwMode="auto">
            <a:xfrm>
              <a:off x="646" y="1965"/>
              <a:ext cx="1071" cy="913"/>
            </a:xfrm>
            <a:custGeom>
              <a:avLst/>
              <a:gdLst>
                <a:gd name="T0" fmla="*/ 992 w 2143"/>
                <a:gd name="T1" fmla="*/ 459 h 913"/>
                <a:gd name="T2" fmla="*/ 1014 w 2143"/>
                <a:gd name="T3" fmla="*/ 332 h 913"/>
                <a:gd name="T4" fmla="*/ 1042 w 2143"/>
                <a:gd name="T5" fmla="*/ 205 h 913"/>
                <a:gd name="T6" fmla="*/ 1064 w 2143"/>
                <a:gd name="T7" fmla="*/ 77 h 913"/>
                <a:gd name="T8" fmla="*/ 1053 w 2143"/>
                <a:gd name="T9" fmla="*/ 6 h 913"/>
                <a:gd name="T10" fmla="*/ 1006 w 2143"/>
                <a:gd name="T11" fmla="*/ 2 h 913"/>
                <a:gd name="T12" fmla="*/ 953 w 2143"/>
                <a:gd name="T13" fmla="*/ 5 h 913"/>
                <a:gd name="T14" fmla="*/ 906 w 2143"/>
                <a:gd name="T15" fmla="*/ 4 h 913"/>
                <a:gd name="T16" fmla="*/ 801 w 2143"/>
                <a:gd name="T17" fmla="*/ 8 h 913"/>
                <a:gd name="T18" fmla="*/ 628 w 2143"/>
                <a:gd name="T19" fmla="*/ 25 h 913"/>
                <a:gd name="T20" fmla="*/ 454 w 2143"/>
                <a:gd name="T21" fmla="*/ 42 h 913"/>
                <a:gd name="T22" fmla="*/ 280 w 2143"/>
                <a:gd name="T23" fmla="*/ 60 h 913"/>
                <a:gd name="T24" fmla="*/ 172 w 2143"/>
                <a:gd name="T25" fmla="*/ 76 h 913"/>
                <a:gd name="T26" fmla="*/ 124 w 2143"/>
                <a:gd name="T27" fmla="*/ 99 h 913"/>
                <a:gd name="T28" fmla="*/ 73 w 2143"/>
                <a:gd name="T29" fmla="*/ 127 h 913"/>
                <a:gd name="T30" fmla="*/ 22 w 2143"/>
                <a:gd name="T31" fmla="*/ 147 h 913"/>
                <a:gd name="T32" fmla="*/ 11 w 2143"/>
                <a:gd name="T33" fmla="*/ 189 h 913"/>
                <a:gd name="T34" fmla="*/ 35 w 2143"/>
                <a:gd name="T35" fmla="*/ 259 h 913"/>
                <a:gd name="T36" fmla="*/ 58 w 2143"/>
                <a:gd name="T37" fmla="*/ 330 h 913"/>
                <a:gd name="T38" fmla="*/ 82 w 2143"/>
                <a:gd name="T39" fmla="*/ 402 h 913"/>
                <a:gd name="T40" fmla="*/ 81 w 2143"/>
                <a:gd name="T41" fmla="*/ 497 h 913"/>
                <a:gd name="T42" fmla="*/ 86 w 2143"/>
                <a:gd name="T43" fmla="*/ 600 h 913"/>
                <a:gd name="T44" fmla="*/ 118 w 2143"/>
                <a:gd name="T45" fmla="*/ 687 h 913"/>
                <a:gd name="T46" fmla="*/ 161 w 2143"/>
                <a:gd name="T47" fmla="*/ 766 h 913"/>
                <a:gd name="T48" fmla="*/ 226 w 2143"/>
                <a:gd name="T49" fmla="*/ 814 h 913"/>
                <a:gd name="T50" fmla="*/ 312 w 2143"/>
                <a:gd name="T51" fmla="*/ 849 h 913"/>
                <a:gd name="T52" fmla="*/ 399 w 2143"/>
                <a:gd name="T53" fmla="*/ 889 h 913"/>
                <a:gd name="T54" fmla="*/ 489 w 2143"/>
                <a:gd name="T55" fmla="*/ 913 h 913"/>
                <a:gd name="T56" fmla="*/ 610 w 2143"/>
                <a:gd name="T57" fmla="*/ 844 h 913"/>
                <a:gd name="T58" fmla="*/ 727 w 2143"/>
                <a:gd name="T59" fmla="*/ 770 h 913"/>
                <a:gd name="T60" fmla="*/ 815 w 2143"/>
                <a:gd name="T61" fmla="*/ 745 h 913"/>
                <a:gd name="T62" fmla="*/ 893 w 2143"/>
                <a:gd name="T63" fmla="*/ 733 h 913"/>
                <a:gd name="T64" fmla="*/ 939 w 2143"/>
                <a:gd name="T65" fmla="*/ 695 h 913"/>
                <a:gd name="T66" fmla="*/ 948 w 2143"/>
                <a:gd name="T67" fmla="*/ 646 h 913"/>
                <a:gd name="T68" fmla="*/ 957 w 2143"/>
                <a:gd name="T69" fmla="*/ 597 h 913"/>
                <a:gd name="T70" fmla="*/ 973 w 2143"/>
                <a:gd name="T71" fmla="*/ 548 h 91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43"/>
                <a:gd name="T109" fmla="*/ 0 h 913"/>
                <a:gd name="T110" fmla="*/ 2143 w 2143"/>
                <a:gd name="T111" fmla="*/ 913 h 91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43" h="913">
                  <a:moveTo>
                    <a:pt x="1973" y="524"/>
                  </a:moveTo>
                  <a:lnTo>
                    <a:pt x="1985" y="459"/>
                  </a:lnTo>
                  <a:lnTo>
                    <a:pt x="2004" y="396"/>
                  </a:lnTo>
                  <a:lnTo>
                    <a:pt x="2029" y="332"/>
                  </a:lnTo>
                  <a:lnTo>
                    <a:pt x="2057" y="269"/>
                  </a:lnTo>
                  <a:lnTo>
                    <a:pt x="2084" y="205"/>
                  </a:lnTo>
                  <a:lnTo>
                    <a:pt x="2108" y="141"/>
                  </a:lnTo>
                  <a:lnTo>
                    <a:pt x="2128" y="77"/>
                  </a:lnTo>
                  <a:lnTo>
                    <a:pt x="2143" y="14"/>
                  </a:lnTo>
                  <a:lnTo>
                    <a:pt x="2107" y="6"/>
                  </a:lnTo>
                  <a:lnTo>
                    <a:pt x="2063" y="3"/>
                  </a:lnTo>
                  <a:lnTo>
                    <a:pt x="2013" y="2"/>
                  </a:lnTo>
                  <a:lnTo>
                    <a:pt x="1960" y="4"/>
                  </a:lnTo>
                  <a:lnTo>
                    <a:pt x="1906" y="5"/>
                  </a:lnTo>
                  <a:lnTo>
                    <a:pt x="1856" y="6"/>
                  </a:lnTo>
                  <a:lnTo>
                    <a:pt x="1812" y="4"/>
                  </a:lnTo>
                  <a:lnTo>
                    <a:pt x="1778" y="0"/>
                  </a:lnTo>
                  <a:lnTo>
                    <a:pt x="1603" y="8"/>
                  </a:lnTo>
                  <a:lnTo>
                    <a:pt x="1429" y="17"/>
                  </a:lnTo>
                  <a:lnTo>
                    <a:pt x="1256" y="25"/>
                  </a:lnTo>
                  <a:lnTo>
                    <a:pt x="1082" y="34"/>
                  </a:lnTo>
                  <a:lnTo>
                    <a:pt x="908" y="42"/>
                  </a:lnTo>
                  <a:lnTo>
                    <a:pt x="735" y="51"/>
                  </a:lnTo>
                  <a:lnTo>
                    <a:pt x="561" y="60"/>
                  </a:lnTo>
                  <a:lnTo>
                    <a:pt x="389" y="69"/>
                  </a:lnTo>
                  <a:lnTo>
                    <a:pt x="345" y="76"/>
                  </a:lnTo>
                  <a:lnTo>
                    <a:pt x="299" y="87"/>
                  </a:lnTo>
                  <a:lnTo>
                    <a:pt x="248" y="99"/>
                  </a:lnTo>
                  <a:lnTo>
                    <a:pt x="198" y="114"/>
                  </a:lnTo>
                  <a:lnTo>
                    <a:pt x="146" y="127"/>
                  </a:lnTo>
                  <a:lnTo>
                    <a:pt x="94" y="139"/>
                  </a:lnTo>
                  <a:lnTo>
                    <a:pt x="44" y="147"/>
                  </a:lnTo>
                  <a:lnTo>
                    <a:pt x="0" y="153"/>
                  </a:lnTo>
                  <a:lnTo>
                    <a:pt x="23" y="189"/>
                  </a:lnTo>
                  <a:lnTo>
                    <a:pt x="47" y="224"/>
                  </a:lnTo>
                  <a:lnTo>
                    <a:pt x="70" y="259"/>
                  </a:lnTo>
                  <a:lnTo>
                    <a:pt x="94" y="295"/>
                  </a:lnTo>
                  <a:lnTo>
                    <a:pt x="117" y="330"/>
                  </a:lnTo>
                  <a:lnTo>
                    <a:pt x="141" y="365"/>
                  </a:lnTo>
                  <a:lnTo>
                    <a:pt x="165" y="402"/>
                  </a:lnTo>
                  <a:lnTo>
                    <a:pt x="190" y="438"/>
                  </a:lnTo>
                  <a:lnTo>
                    <a:pt x="163" y="497"/>
                  </a:lnTo>
                  <a:lnTo>
                    <a:pt x="158" y="551"/>
                  </a:lnTo>
                  <a:lnTo>
                    <a:pt x="173" y="600"/>
                  </a:lnTo>
                  <a:lnTo>
                    <a:pt x="201" y="646"/>
                  </a:lnTo>
                  <a:lnTo>
                    <a:pt x="237" y="687"/>
                  </a:lnTo>
                  <a:lnTo>
                    <a:pt x="281" y="727"/>
                  </a:lnTo>
                  <a:lnTo>
                    <a:pt x="323" y="766"/>
                  </a:lnTo>
                  <a:lnTo>
                    <a:pt x="365" y="806"/>
                  </a:lnTo>
                  <a:lnTo>
                    <a:pt x="452" y="814"/>
                  </a:lnTo>
                  <a:lnTo>
                    <a:pt x="538" y="830"/>
                  </a:lnTo>
                  <a:lnTo>
                    <a:pt x="625" y="849"/>
                  </a:lnTo>
                  <a:lnTo>
                    <a:pt x="712" y="871"/>
                  </a:lnTo>
                  <a:lnTo>
                    <a:pt x="799" y="889"/>
                  </a:lnTo>
                  <a:lnTo>
                    <a:pt x="889" y="905"/>
                  </a:lnTo>
                  <a:lnTo>
                    <a:pt x="978" y="913"/>
                  </a:lnTo>
                  <a:lnTo>
                    <a:pt x="1072" y="912"/>
                  </a:lnTo>
                  <a:lnTo>
                    <a:pt x="1220" y="844"/>
                  </a:lnTo>
                  <a:lnTo>
                    <a:pt x="1347" y="799"/>
                  </a:lnTo>
                  <a:lnTo>
                    <a:pt x="1454" y="770"/>
                  </a:lnTo>
                  <a:lnTo>
                    <a:pt x="1548" y="754"/>
                  </a:lnTo>
                  <a:lnTo>
                    <a:pt x="1630" y="745"/>
                  </a:lnTo>
                  <a:lnTo>
                    <a:pt x="1708" y="740"/>
                  </a:lnTo>
                  <a:lnTo>
                    <a:pt x="1787" y="733"/>
                  </a:lnTo>
                  <a:lnTo>
                    <a:pt x="1869" y="720"/>
                  </a:lnTo>
                  <a:lnTo>
                    <a:pt x="1879" y="695"/>
                  </a:lnTo>
                  <a:lnTo>
                    <a:pt x="1889" y="671"/>
                  </a:lnTo>
                  <a:lnTo>
                    <a:pt x="1896" y="646"/>
                  </a:lnTo>
                  <a:lnTo>
                    <a:pt x="1905" y="622"/>
                  </a:lnTo>
                  <a:lnTo>
                    <a:pt x="1915" y="597"/>
                  </a:lnTo>
                  <a:lnTo>
                    <a:pt x="1929" y="572"/>
                  </a:lnTo>
                  <a:lnTo>
                    <a:pt x="1946" y="548"/>
                  </a:lnTo>
                  <a:lnTo>
                    <a:pt x="1973" y="524"/>
                  </a:lnTo>
                  <a:close/>
                </a:path>
              </a:pathLst>
            </a:custGeom>
            <a:solidFill>
              <a:srgbClr val="9E0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1" name="Freeform 33"/>
            <p:cNvSpPr>
              <a:spLocks/>
            </p:cNvSpPr>
            <p:nvPr/>
          </p:nvSpPr>
          <p:spPr bwMode="auto">
            <a:xfrm>
              <a:off x="646" y="2067"/>
              <a:ext cx="188" cy="294"/>
            </a:xfrm>
            <a:custGeom>
              <a:avLst/>
              <a:gdLst>
                <a:gd name="T0" fmla="*/ 188 w 378"/>
                <a:gd name="T1" fmla="*/ 49 h 294"/>
                <a:gd name="T2" fmla="*/ 187 w 378"/>
                <a:gd name="T3" fmla="*/ 54 h 294"/>
                <a:gd name="T4" fmla="*/ 183 w 378"/>
                <a:gd name="T5" fmla="*/ 71 h 294"/>
                <a:gd name="T6" fmla="*/ 177 w 378"/>
                <a:gd name="T7" fmla="*/ 93 h 294"/>
                <a:gd name="T8" fmla="*/ 170 w 378"/>
                <a:gd name="T9" fmla="*/ 122 h 294"/>
                <a:gd name="T10" fmla="*/ 159 w 378"/>
                <a:gd name="T11" fmla="*/ 152 h 294"/>
                <a:gd name="T12" fmla="*/ 148 w 378"/>
                <a:gd name="T13" fmla="*/ 183 h 294"/>
                <a:gd name="T14" fmla="*/ 135 w 378"/>
                <a:gd name="T15" fmla="*/ 211 h 294"/>
                <a:gd name="T16" fmla="*/ 122 w 378"/>
                <a:gd name="T17" fmla="*/ 236 h 294"/>
                <a:gd name="T18" fmla="*/ 108 w 378"/>
                <a:gd name="T19" fmla="*/ 254 h 294"/>
                <a:gd name="T20" fmla="*/ 98 w 378"/>
                <a:gd name="T21" fmla="*/ 268 h 294"/>
                <a:gd name="T22" fmla="*/ 91 w 378"/>
                <a:gd name="T23" fmla="*/ 279 h 294"/>
                <a:gd name="T24" fmla="*/ 87 w 378"/>
                <a:gd name="T25" fmla="*/ 286 h 294"/>
                <a:gd name="T26" fmla="*/ 83 w 378"/>
                <a:gd name="T27" fmla="*/ 290 h 294"/>
                <a:gd name="T28" fmla="*/ 82 w 378"/>
                <a:gd name="T29" fmla="*/ 293 h 294"/>
                <a:gd name="T30" fmla="*/ 82 w 378"/>
                <a:gd name="T31" fmla="*/ 294 h 294"/>
                <a:gd name="T32" fmla="*/ 0 w 378"/>
                <a:gd name="T33" fmla="*/ 96 h 294"/>
                <a:gd name="T34" fmla="*/ 6 w 378"/>
                <a:gd name="T35" fmla="*/ 88 h 294"/>
                <a:gd name="T36" fmla="*/ 24 w 378"/>
                <a:gd name="T37" fmla="*/ 70 h 294"/>
                <a:gd name="T38" fmla="*/ 49 w 378"/>
                <a:gd name="T39" fmla="*/ 45 h 294"/>
                <a:gd name="T40" fmla="*/ 80 w 378"/>
                <a:gd name="T41" fmla="*/ 22 h 294"/>
                <a:gd name="T42" fmla="*/ 112 w 378"/>
                <a:gd name="T43" fmla="*/ 5 h 294"/>
                <a:gd name="T44" fmla="*/ 142 w 378"/>
                <a:gd name="T45" fmla="*/ 0 h 294"/>
                <a:gd name="T46" fmla="*/ 169 w 378"/>
                <a:gd name="T47" fmla="*/ 12 h 294"/>
                <a:gd name="T48" fmla="*/ 188 w 378"/>
                <a:gd name="T49" fmla="*/ 49 h 29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78"/>
                <a:gd name="T76" fmla="*/ 0 h 294"/>
                <a:gd name="T77" fmla="*/ 378 w 378"/>
                <a:gd name="T78" fmla="*/ 294 h 29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78" h="294">
                  <a:moveTo>
                    <a:pt x="378" y="49"/>
                  </a:moveTo>
                  <a:lnTo>
                    <a:pt x="375" y="54"/>
                  </a:lnTo>
                  <a:lnTo>
                    <a:pt x="368" y="71"/>
                  </a:lnTo>
                  <a:lnTo>
                    <a:pt x="355" y="93"/>
                  </a:lnTo>
                  <a:lnTo>
                    <a:pt x="341" y="122"/>
                  </a:lnTo>
                  <a:lnTo>
                    <a:pt x="319" y="152"/>
                  </a:lnTo>
                  <a:lnTo>
                    <a:pt x="298" y="183"/>
                  </a:lnTo>
                  <a:lnTo>
                    <a:pt x="272" y="211"/>
                  </a:lnTo>
                  <a:lnTo>
                    <a:pt x="245" y="236"/>
                  </a:lnTo>
                  <a:lnTo>
                    <a:pt x="217" y="254"/>
                  </a:lnTo>
                  <a:lnTo>
                    <a:pt x="197" y="268"/>
                  </a:lnTo>
                  <a:lnTo>
                    <a:pt x="183" y="279"/>
                  </a:lnTo>
                  <a:lnTo>
                    <a:pt x="174" y="286"/>
                  </a:lnTo>
                  <a:lnTo>
                    <a:pt x="167" y="290"/>
                  </a:lnTo>
                  <a:lnTo>
                    <a:pt x="164" y="293"/>
                  </a:lnTo>
                  <a:lnTo>
                    <a:pt x="164" y="294"/>
                  </a:lnTo>
                  <a:lnTo>
                    <a:pt x="0" y="96"/>
                  </a:lnTo>
                  <a:lnTo>
                    <a:pt x="13" y="88"/>
                  </a:lnTo>
                  <a:lnTo>
                    <a:pt x="49" y="70"/>
                  </a:lnTo>
                  <a:lnTo>
                    <a:pt x="99" y="45"/>
                  </a:lnTo>
                  <a:lnTo>
                    <a:pt x="161" y="22"/>
                  </a:lnTo>
                  <a:lnTo>
                    <a:pt x="225" y="5"/>
                  </a:lnTo>
                  <a:lnTo>
                    <a:pt x="286" y="0"/>
                  </a:lnTo>
                  <a:lnTo>
                    <a:pt x="339" y="12"/>
                  </a:lnTo>
                  <a:lnTo>
                    <a:pt x="378" y="49"/>
                  </a:lnTo>
                  <a:close/>
                </a:path>
              </a:pathLst>
            </a:custGeom>
            <a:solidFill>
              <a:srgbClr val="C93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2" name="Freeform 34"/>
            <p:cNvSpPr>
              <a:spLocks/>
            </p:cNvSpPr>
            <p:nvPr/>
          </p:nvSpPr>
          <p:spPr bwMode="auto">
            <a:xfrm>
              <a:off x="705" y="2266"/>
              <a:ext cx="441" cy="365"/>
            </a:xfrm>
            <a:custGeom>
              <a:avLst/>
              <a:gdLst>
                <a:gd name="T0" fmla="*/ 199 w 883"/>
                <a:gd name="T1" fmla="*/ 0 h 365"/>
                <a:gd name="T2" fmla="*/ 194 w 883"/>
                <a:gd name="T3" fmla="*/ 6 h 365"/>
                <a:gd name="T4" fmla="*/ 181 w 883"/>
                <a:gd name="T5" fmla="*/ 24 h 365"/>
                <a:gd name="T6" fmla="*/ 161 w 883"/>
                <a:gd name="T7" fmla="*/ 50 h 365"/>
                <a:gd name="T8" fmla="*/ 137 w 883"/>
                <a:gd name="T9" fmla="*/ 82 h 365"/>
                <a:gd name="T10" fmla="*/ 111 w 883"/>
                <a:gd name="T11" fmla="*/ 113 h 365"/>
                <a:gd name="T12" fmla="*/ 85 w 883"/>
                <a:gd name="T13" fmla="*/ 142 h 365"/>
                <a:gd name="T14" fmla="*/ 62 w 883"/>
                <a:gd name="T15" fmla="*/ 164 h 365"/>
                <a:gd name="T16" fmla="*/ 43 w 883"/>
                <a:gd name="T17" fmla="*/ 178 h 365"/>
                <a:gd name="T18" fmla="*/ 28 w 883"/>
                <a:gd name="T19" fmla="*/ 186 h 365"/>
                <a:gd name="T20" fmla="*/ 18 w 883"/>
                <a:gd name="T21" fmla="*/ 198 h 365"/>
                <a:gd name="T22" fmla="*/ 10 w 883"/>
                <a:gd name="T23" fmla="*/ 212 h 365"/>
                <a:gd name="T24" fmla="*/ 5 w 883"/>
                <a:gd name="T25" fmla="*/ 226 h 365"/>
                <a:gd name="T26" fmla="*/ 1 w 883"/>
                <a:gd name="T27" fmla="*/ 239 h 365"/>
                <a:gd name="T28" fmla="*/ 0 w 883"/>
                <a:gd name="T29" fmla="*/ 251 h 365"/>
                <a:gd name="T30" fmla="*/ 0 w 883"/>
                <a:gd name="T31" fmla="*/ 258 h 365"/>
                <a:gd name="T32" fmla="*/ 0 w 883"/>
                <a:gd name="T33" fmla="*/ 262 h 365"/>
                <a:gd name="T34" fmla="*/ 262 w 883"/>
                <a:gd name="T35" fmla="*/ 301 h 365"/>
                <a:gd name="T36" fmla="*/ 441 w 883"/>
                <a:gd name="T37" fmla="*/ 365 h 365"/>
                <a:gd name="T38" fmla="*/ 430 w 883"/>
                <a:gd name="T39" fmla="*/ 358 h 365"/>
                <a:gd name="T40" fmla="*/ 401 w 883"/>
                <a:gd name="T41" fmla="*/ 339 h 365"/>
                <a:gd name="T42" fmla="*/ 359 w 883"/>
                <a:gd name="T43" fmla="*/ 307 h 365"/>
                <a:gd name="T44" fmla="*/ 314 w 883"/>
                <a:gd name="T45" fmla="*/ 264 h 365"/>
                <a:gd name="T46" fmla="*/ 268 w 883"/>
                <a:gd name="T47" fmla="*/ 211 h 365"/>
                <a:gd name="T48" fmla="*/ 230 w 883"/>
                <a:gd name="T49" fmla="*/ 149 h 365"/>
                <a:gd name="T50" fmla="*/ 204 w 883"/>
                <a:gd name="T51" fmla="*/ 78 h 365"/>
                <a:gd name="T52" fmla="*/ 199 w 883"/>
                <a:gd name="T53" fmla="*/ 0 h 36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83"/>
                <a:gd name="T82" fmla="*/ 0 h 365"/>
                <a:gd name="T83" fmla="*/ 883 w 883"/>
                <a:gd name="T84" fmla="*/ 365 h 36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83" h="365">
                  <a:moveTo>
                    <a:pt x="399" y="0"/>
                  </a:moveTo>
                  <a:lnTo>
                    <a:pt x="389" y="6"/>
                  </a:lnTo>
                  <a:lnTo>
                    <a:pt x="362" y="24"/>
                  </a:lnTo>
                  <a:lnTo>
                    <a:pt x="322" y="50"/>
                  </a:lnTo>
                  <a:lnTo>
                    <a:pt x="275" y="82"/>
                  </a:lnTo>
                  <a:lnTo>
                    <a:pt x="223" y="113"/>
                  </a:lnTo>
                  <a:lnTo>
                    <a:pt x="171" y="142"/>
                  </a:lnTo>
                  <a:lnTo>
                    <a:pt x="124" y="164"/>
                  </a:lnTo>
                  <a:lnTo>
                    <a:pt x="87" y="178"/>
                  </a:lnTo>
                  <a:lnTo>
                    <a:pt x="57" y="186"/>
                  </a:lnTo>
                  <a:lnTo>
                    <a:pt x="36" y="198"/>
                  </a:lnTo>
                  <a:lnTo>
                    <a:pt x="20" y="212"/>
                  </a:lnTo>
                  <a:lnTo>
                    <a:pt x="10" y="226"/>
                  </a:lnTo>
                  <a:lnTo>
                    <a:pt x="3" y="239"/>
                  </a:lnTo>
                  <a:lnTo>
                    <a:pt x="0" y="251"/>
                  </a:lnTo>
                  <a:lnTo>
                    <a:pt x="0" y="258"/>
                  </a:lnTo>
                  <a:lnTo>
                    <a:pt x="0" y="262"/>
                  </a:lnTo>
                  <a:lnTo>
                    <a:pt x="524" y="301"/>
                  </a:lnTo>
                  <a:lnTo>
                    <a:pt x="883" y="365"/>
                  </a:lnTo>
                  <a:lnTo>
                    <a:pt x="860" y="358"/>
                  </a:lnTo>
                  <a:lnTo>
                    <a:pt x="802" y="339"/>
                  </a:lnTo>
                  <a:lnTo>
                    <a:pt x="719" y="307"/>
                  </a:lnTo>
                  <a:lnTo>
                    <a:pt x="628" y="264"/>
                  </a:lnTo>
                  <a:lnTo>
                    <a:pt x="536" y="211"/>
                  </a:lnTo>
                  <a:lnTo>
                    <a:pt x="460" y="149"/>
                  </a:lnTo>
                  <a:lnTo>
                    <a:pt x="409" y="78"/>
                  </a:lnTo>
                  <a:lnTo>
                    <a:pt x="399" y="0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3" name="Freeform 35"/>
            <p:cNvSpPr>
              <a:spLocks/>
            </p:cNvSpPr>
            <p:nvPr/>
          </p:nvSpPr>
          <p:spPr bwMode="auto">
            <a:xfrm>
              <a:off x="1288" y="2150"/>
              <a:ext cx="355" cy="439"/>
            </a:xfrm>
            <a:custGeom>
              <a:avLst/>
              <a:gdLst>
                <a:gd name="T0" fmla="*/ 0 w 710"/>
                <a:gd name="T1" fmla="*/ 439 h 439"/>
                <a:gd name="T2" fmla="*/ 355 w 710"/>
                <a:gd name="T3" fmla="*/ 201 h 439"/>
                <a:gd name="T4" fmla="*/ 340 w 710"/>
                <a:gd name="T5" fmla="*/ 0 h 439"/>
                <a:gd name="T6" fmla="*/ 167 w 710"/>
                <a:gd name="T7" fmla="*/ 8 h 439"/>
                <a:gd name="T8" fmla="*/ 164 w 710"/>
                <a:gd name="T9" fmla="*/ 21 h 439"/>
                <a:gd name="T10" fmla="*/ 156 w 710"/>
                <a:gd name="T11" fmla="*/ 59 h 439"/>
                <a:gd name="T12" fmla="*/ 142 w 710"/>
                <a:gd name="T13" fmla="*/ 114 h 439"/>
                <a:gd name="T14" fmla="*/ 124 w 710"/>
                <a:gd name="T15" fmla="*/ 182 h 439"/>
                <a:gd name="T16" fmla="*/ 100 w 710"/>
                <a:gd name="T17" fmla="*/ 254 h 439"/>
                <a:gd name="T18" fmla="*/ 72 w 710"/>
                <a:gd name="T19" fmla="*/ 325 h 439"/>
                <a:gd name="T20" fmla="*/ 38 w 710"/>
                <a:gd name="T21" fmla="*/ 388 h 439"/>
                <a:gd name="T22" fmla="*/ 0 w 710"/>
                <a:gd name="T23" fmla="*/ 439 h 4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10"/>
                <a:gd name="T37" fmla="*/ 0 h 439"/>
                <a:gd name="T38" fmla="*/ 710 w 710"/>
                <a:gd name="T39" fmla="*/ 439 h 43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10" h="439">
                  <a:moveTo>
                    <a:pt x="0" y="439"/>
                  </a:moveTo>
                  <a:lnTo>
                    <a:pt x="710" y="201"/>
                  </a:lnTo>
                  <a:lnTo>
                    <a:pt x="679" y="0"/>
                  </a:lnTo>
                  <a:lnTo>
                    <a:pt x="333" y="8"/>
                  </a:lnTo>
                  <a:lnTo>
                    <a:pt x="327" y="21"/>
                  </a:lnTo>
                  <a:lnTo>
                    <a:pt x="311" y="59"/>
                  </a:lnTo>
                  <a:lnTo>
                    <a:pt x="284" y="114"/>
                  </a:lnTo>
                  <a:lnTo>
                    <a:pt x="249" y="182"/>
                  </a:lnTo>
                  <a:lnTo>
                    <a:pt x="200" y="254"/>
                  </a:lnTo>
                  <a:lnTo>
                    <a:pt x="143" y="325"/>
                  </a:lnTo>
                  <a:lnTo>
                    <a:pt x="75" y="388"/>
                  </a:lnTo>
                  <a:lnTo>
                    <a:pt x="0" y="439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4" name="Freeform 36"/>
            <p:cNvSpPr>
              <a:spLocks/>
            </p:cNvSpPr>
            <p:nvPr/>
          </p:nvSpPr>
          <p:spPr bwMode="auto">
            <a:xfrm>
              <a:off x="725" y="2500"/>
              <a:ext cx="926" cy="314"/>
            </a:xfrm>
            <a:custGeom>
              <a:avLst/>
              <a:gdLst>
                <a:gd name="T0" fmla="*/ 886 w 1850"/>
                <a:gd name="T1" fmla="*/ 197 h 314"/>
                <a:gd name="T2" fmla="*/ 890 w 1850"/>
                <a:gd name="T3" fmla="*/ 183 h 314"/>
                <a:gd name="T4" fmla="*/ 895 w 1850"/>
                <a:gd name="T5" fmla="*/ 170 h 314"/>
                <a:gd name="T6" fmla="*/ 900 w 1850"/>
                <a:gd name="T7" fmla="*/ 157 h 314"/>
                <a:gd name="T8" fmla="*/ 906 w 1850"/>
                <a:gd name="T9" fmla="*/ 145 h 314"/>
                <a:gd name="T10" fmla="*/ 910 w 1850"/>
                <a:gd name="T11" fmla="*/ 132 h 314"/>
                <a:gd name="T12" fmla="*/ 915 w 1850"/>
                <a:gd name="T13" fmla="*/ 119 h 314"/>
                <a:gd name="T14" fmla="*/ 920 w 1850"/>
                <a:gd name="T15" fmla="*/ 106 h 314"/>
                <a:gd name="T16" fmla="*/ 926 w 1850"/>
                <a:gd name="T17" fmla="*/ 94 h 314"/>
                <a:gd name="T18" fmla="*/ 924 w 1850"/>
                <a:gd name="T19" fmla="*/ 89 h 314"/>
                <a:gd name="T20" fmla="*/ 920 w 1850"/>
                <a:gd name="T21" fmla="*/ 78 h 314"/>
                <a:gd name="T22" fmla="*/ 913 w 1850"/>
                <a:gd name="T23" fmla="*/ 62 h 314"/>
                <a:gd name="T24" fmla="*/ 902 w 1850"/>
                <a:gd name="T25" fmla="*/ 44 h 314"/>
                <a:gd name="T26" fmla="*/ 885 w 1850"/>
                <a:gd name="T27" fmla="*/ 26 h 314"/>
                <a:gd name="T28" fmla="*/ 864 w 1850"/>
                <a:gd name="T29" fmla="*/ 11 h 314"/>
                <a:gd name="T30" fmla="*/ 836 w 1850"/>
                <a:gd name="T31" fmla="*/ 1 h 314"/>
                <a:gd name="T32" fmla="*/ 803 w 1850"/>
                <a:gd name="T33" fmla="*/ 0 h 314"/>
                <a:gd name="T34" fmla="*/ 749 w 1850"/>
                <a:gd name="T35" fmla="*/ 7 h 314"/>
                <a:gd name="T36" fmla="*/ 697 w 1850"/>
                <a:gd name="T37" fmla="*/ 26 h 314"/>
                <a:gd name="T38" fmla="*/ 645 w 1850"/>
                <a:gd name="T39" fmla="*/ 54 h 314"/>
                <a:gd name="T40" fmla="*/ 594 w 1850"/>
                <a:gd name="T41" fmla="*/ 89 h 314"/>
                <a:gd name="T42" fmla="*/ 544 w 1850"/>
                <a:gd name="T43" fmla="*/ 127 h 314"/>
                <a:gd name="T44" fmla="*/ 495 w 1850"/>
                <a:gd name="T45" fmla="*/ 169 h 314"/>
                <a:gd name="T46" fmla="*/ 448 w 1850"/>
                <a:gd name="T47" fmla="*/ 211 h 314"/>
                <a:gd name="T48" fmla="*/ 404 w 1850"/>
                <a:gd name="T49" fmla="*/ 253 h 314"/>
                <a:gd name="T50" fmla="*/ 356 w 1850"/>
                <a:gd name="T51" fmla="*/ 226 h 314"/>
                <a:gd name="T52" fmla="*/ 309 w 1850"/>
                <a:gd name="T53" fmla="*/ 201 h 314"/>
                <a:gd name="T54" fmla="*/ 261 w 1850"/>
                <a:gd name="T55" fmla="*/ 175 h 314"/>
                <a:gd name="T56" fmla="*/ 214 w 1850"/>
                <a:gd name="T57" fmla="*/ 150 h 314"/>
                <a:gd name="T58" fmla="*/ 165 w 1850"/>
                <a:gd name="T59" fmla="*/ 124 h 314"/>
                <a:gd name="T60" fmla="*/ 118 w 1850"/>
                <a:gd name="T61" fmla="*/ 99 h 314"/>
                <a:gd name="T62" fmla="*/ 70 w 1850"/>
                <a:gd name="T63" fmla="*/ 73 h 314"/>
                <a:gd name="T64" fmla="*/ 23 w 1850"/>
                <a:gd name="T65" fmla="*/ 47 h 314"/>
                <a:gd name="T66" fmla="*/ 19 w 1850"/>
                <a:gd name="T67" fmla="*/ 66 h 314"/>
                <a:gd name="T68" fmla="*/ 16 w 1850"/>
                <a:gd name="T69" fmla="*/ 84 h 314"/>
                <a:gd name="T70" fmla="*/ 14 w 1850"/>
                <a:gd name="T71" fmla="*/ 103 h 314"/>
                <a:gd name="T72" fmla="*/ 11 w 1850"/>
                <a:gd name="T73" fmla="*/ 122 h 314"/>
                <a:gd name="T74" fmla="*/ 8 w 1850"/>
                <a:gd name="T75" fmla="*/ 140 h 314"/>
                <a:gd name="T76" fmla="*/ 5 w 1850"/>
                <a:gd name="T77" fmla="*/ 159 h 314"/>
                <a:gd name="T78" fmla="*/ 2 w 1850"/>
                <a:gd name="T79" fmla="*/ 178 h 314"/>
                <a:gd name="T80" fmla="*/ 0 w 1850"/>
                <a:gd name="T81" fmla="*/ 197 h 314"/>
                <a:gd name="T82" fmla="*/ 49 w 1850"/>
                <a:gd name="T83" fmla="*/ 211 h 314"/>
                <a:gd name="T84" fmla="*/ 99 w 1850"/>
                <a:gd name="T85" fmla="*/ 225 h 314"/>
                <a:gd name="T86" fmla="*/ 149 w 1850"/>
                <a:gd name="T87" fmla="*/ 239 h 314"/>
                <a:gd name="T88" fmla="*/ 199 w 1850"/>
                <a:gd name="T89" fmla="*/ 254 h 314"/>
                <a:gd name="T90" fmla="*/ 248 w 1850"/>
                <a:gd name="T91" fmla="*/ 269 h 314"/>
                <a:gd name="T92" fmla="*/ 298 w 1850"/>
                <a:gd name="T93" fmla="*/ 284 h 314"/>
                <a:gd name="T94" fmla="*/ 347 w 1850"/>
                <a:gd name="T95" fmla="*/ 299 h 314"/>
                <a:gd name="T96" fmla="*/ 398 w 1850"/>
                <a:gd name="T97" fmla="*/ 314 h 314"/>
                <a:gd name="T98" fmla="*/ 416 w 1850"/>
                <a:gd name="T99" fmla="*/ 302 h 314"/>
                <a:gd name="T100" fmla="*/ 465 w 1850"/>
                <a:gd name="T101" fmla="*/ 275 h 314"/>
                <a:gd name="T102" fmla="*/ 535 w 1850"/>
                <a:gd name="T103" fmla="*/ 237 h 314"/>
                <a:gd name="T104" fmla="*/ 618 w 1850"/>
                <a:gd name="T105" fmla="*/ 200 h 314"/>
                <a:gd name="T106" fmla="*/ 704 w 1850"/>
                <a:gd name="T107" fmla="*/ 169 h 314"/>
                <a:gd name="T108" fmla="*/ 783 w 1850"/>
                <a:gd name="T109" fmla="*/ 153 h 314"/>
                <a:gd name="T110" fmla="*/ 847 w 1850"/>
                <a:gd name="T111" fmla="*/ 159 h 314"/>
                <a:gd name="T112" fmla="*/ 886 w 1850"/>
                <a:gd name="T113" fmla="*/ 197 h 3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50"/>
                <a:gd name="T172" fmla="*/ 0 h 314"/>
                <a:gd name="T173" fmla="*/ 1850 w 1850"/>
                <a:gd name="T174" fmla="*/ 314 h 3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50" h="314">
                  <a:moveTo>
                    <a:pt x="1770" y="197"/>
                  </a:moveTo>
                  <a:lnTo>
                    <a:pt x="1779" y="183"/>
                  </a:lnTo>
                  <a:lnTo>
                    <a:pt x="1789" y="170"/>
                  </a:lnTo>
                  <a:lnTo>
                    <a:pt x="1799" y="157"/>
                  </a:lnTo>
                  <a:lnTo>
                    <a:pt x="1810" y="145"/>
                  </a:lnTo>
                  <a:lnTo>
                    <a:pt x="1819" y="132"/>
                  </a:lnTo>
                  <a:lnTo>
                    <a:pt x="1829" y="119"/>
                  </a:lnTo>
                  <a:lnTo>
                    <a:pt x="1839" y="106"/>
                  </a:lnTo>
                  <a:lnTo>
                    <a:pt x="1850" y="94"/>
                  </a:lnTo>
                  <a:lnTo>
                    <a:pt x="1847" y="89"/>
                  </a:lnTo>
                  <a:lnTo>
                    <a:pt x="1839" y="78"/>
                  </a:lnTo>
                  <a:lnTo>
                    <a:pt x="1825" y="62"/>
                  </a:lnTo>
                  <a:lnTo>
                    <a:pt x="1802" y="44"/>
                  </a:lnTo>
                  <a:lnTo>
                    <a:pt x="1768" y="26"/>
                  </a:lnTo>
                  <a:lnTo>
                    <a:pt x="1726" y="11"/>
                  </a:lnTo>
                  <a:lnTo>
                    <a:pt x="1671" y="1"/>
                  </a:lnTo>
                  <a:lnTo>
                    <a:pt x="1604" y="0"/>
                  </a:lnTo>
                  <a:lnTo>
                    <a:pt x="1497" y="7"/>
                  </a:lnTo>
                  <a:lnTo>
                    <a:pt x="1392" y="26"/>
                  </a:lnTo>
                  <a:lnTo>
                    <a:pt x="1288" y="54"/>
                  </a:lnTo>
                  <a:lnTo>
                    <a:pt x="1187" y="89"/>
                  </a:lnTo>
                  <a:lnTo>
                    <a:pt x="1086" y="127"/>
                  </a:lnTo>
                  <a:lnTo>
                    <a:pt x="989" y="169"/>
                  </a:lnTo>
                  <a:lnTo>
                    <a:pt x="896" y="211"/>
                  </a:lnTo>
                  <a:lnTo>
                    <a:pt x="808" y="253"/>
                  </a:lnTo>
                  <a:lnTo>
                    <a:pt x="711" y="226"/>
                  </a:lnTo>
                  <a:lnTo>
                    <a:pt x="618" y="201"/>
                  </a:lnTo>
                  <a:lnTo>
                    <a:pt x="521" y="175"/>
                  </a:lnTo>
                  <a:lnTo>
                    <a:pt x="427" y="150"/>
                  </a:lnTo>
                  <a:lnTo>
                    <a:pt x="330" y="124"/>
                  </a:lnTo>
                  <a:lnTo>
                    <a:pt x="236" y="99"/>
                  </a:lnTo>
                  <a:lnTo>
                    <a:pt x="139" y="73"/>
                  </a:lnTo>
                  <a:lnTo>
                    <a:pt x="45" y="47"/>
                  </a:lnTo>
                  <a:lnTo>
                    <a:pt x="38" y="66"/>
                  </a:lnTo>
                  <a:lnTo>
                    <a:pt x="32" y="84"/>
                  </a:lnTo>
                  <a:lnTo>
                    <a:pt x="27" y="103"/>
                  </a:lnTo>
                  <a:lnTo>
                    <a:pt x="21" y="122"/>
                  </a:lnTo>
                  <a:lnTo>
                    <a:pt x="15" y="140"/>
                  </a:lnTo>
                  <a:lnTo>
                    <a:pt x="10" y="159"/>
                  </a:lnTo>
                  <a:lnTo>
                    <a:pt x="4" y="178"/>
                  </a:lnTo>
                  <a:lnTo>
                    <a:pt x="0" y="197"/>
                  </a:lnTo>
                  <a:lnTo>
                    <a:pt x="98" y="211"/>
                  </a:lnTo>
                  <a:lnTo>
                    <a:pt x="198" y="225"/>
                  </a:lnTo>
                  <a:lnTo>
                    <a:pt x="297" y="239"/>
                  </a:lnTo>
                  <a:lnTo>
                    <a:pt x="397" y="254"/>
                  </a:lnTo>
                  <a:lnTo>
                    <a:pt x="495" y="269"/>
                  </a:lnTo>
                  <a:lnTo>
                    <a:pt x="595" y="284"/>
                  </a:lnTo>
                  <a:lnTo>
                    <a:pt x="694" y="299"/>
                  </a:lnTo>
                  <a:lnTo>
                    <a:pt x="795" y="314"/>
                  </a:lnTo>
                  <a:lnTo>
                    <a:pt x="831" y="302"/>
                  </a:lnTo>
                  <a:lnTo>
                    <a:pt x="929" y="275"/>
                  </a:lnTo>
                  <a:lnTo>
                    <a:pt x="1069" y="237"/>
                  </a:lnTo>
                  <a:lnTo>
                    <a:pt x="1235" y="200"/>
                  </a:lnTo>
                  <a:lnTo>
                    <a:pt x="1406" y="169"/>
                  </a:lnTo>
                  <a:lnTo>
                    <a:pt x="1564" y="153"/>
                  </a:lnTo>
                  <a:lnTo>
                    <a:pt x="1692" y="159"/>
                  </a:lnTo>
                  <a:lnTo>
                    <a:pt x="1770" y="197"/>
                  </a:lnTo>
                  <a:close/>
                </a:path>
              </a:pathLst>
            </a:custGeom>
            <a:solidFill>
              <a:srgbClr val="C93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5" name="Freeform 37"/>
            <p:cNvSpPr>
              <a:spLocks/>
            </p:cNvSpPr>
            <p:nvPr/>
          </p:nvSpPr>
          <p:spPr bwMode="auto">
            <a:xfrm>
              <a:off x="930" y="2075"/>
              <a:ext cx="499" cy="493"/>
            </a:xfrm>
            <a:custGeom>
              <a:avLst/>
              <a:gdLst>
                <a:gd name="T0" fmla="*/ 499 w 998"/>
                <a:gd name="T1" fmla="*/ 170 h 493"/>
                <a:gd name="T2" fmla="*/ 440 w 998"/>
                <a:gd name="T3" fmla="*/ 95 h 493"/>
                <a:gd name="T4" fmla="*/ 380 w 998"/>
                <a:gd name="T5" fmla="*/ 42 h 493"/>
                <a:gd name="T6" fmla="*/ 318 w 998"/>
                <a:gd name="T7" fmla="*/ 10 h 493"/>
                <a:gd name="T8" fmla="*/ 257 w 998"/>
                <a:gd name="T9" fmla="*/ 0 h 493"/>
                <a:gd name="T10" fmla="*/ 193 w 998"/>
                <a:gd name="T11" fmla="*/ 8 h 493"/>
                <a:gd name="T12" fmla="*/ 130 w 998"/>
                <a:gd name="T13" fmla="*/ 35 h 493"/>
                <a:gd name="T14" fmla="*/ 65 w 998"/>
                <a:gd name="T15" fmla="*/ 80 h 493"/>
                <a:gd name="T16" fmla="*/ 1 w 998"/>
                <a:gd name="T17" fmla="*/ 141 h 493"/>
                <a:gd name="T18" fmla="*/ 0 w 998"/>
                <a:gd name="T19" fmla="*/ 202 h 493"/>
                <a:gd name="T20" fmla="*/ 6 w 998"/>
                <a:gd name="T21" fmla="*/ 261 h 493"/>
                <a:gd name="T22" fmla="*/ 17 w 998"/>
                <a:gd name="T23" fmla="*/ 315 h 493"/>
                <a:gd name="T24" fmla="*/ 37 w 998"/>
                <a:gd name="T25" fmla="*/ 365 h 493"/>
                <a:gd name="T26" fmla="*/ 64 w 998"/>
                <a:gd name="T27" fmla="*/ 407 h 493"/>
                <a:gd name="T28" fmla="*/ 103 w 998"/>
                <a:gd name="T29" fmla="*/ 443 h 493"/>
                <a:gd name="T30" fmla="*/ 153 w 998"/>
                <a:gd name="T31" fmla="*/ 472 h 493"/>
                <a:gd name="T32" fmla="*/ 217 w 998"/>
                <a:gd name="T33" fmla="*/ 493 h 493"/>
                <a:gd name="T34" fmla="*/ 278 w 998"/>
                <a:gd name="T35" fmla="*/ 482 h 493"/>
                <a:gd name="T36" fmla="*/ 330 w 998"/>
                <a:gd name="T37" fmla="*/ 460 h 493"/>
                <a:gd name="T38" fmla="*/ 373 w 998"/>
                <a:gd name="T39" fmla="*/ 428 h 493"/>
                <a:gd name="T40" fmla="*/ 409 w 998"/>
                <a:gd name="T41" fmla="*/ 389 h 493"/>
                <a:gd name="T42" fmla="*/ 437 w 998"/>
                <a:gd name="T43" fmla="*/ 342 h 493"/>
                <a:gd name="T44" fmla="*/ 462 w 998"/>
                <a:gd name="T45" fmla="*/ 289 h 493"/>
                <a:gd name="T46" fmla="*/ 481 w 998"/>
                <a:gd name="T47" fmla="*/ 230 h 493"/>
                <a:gd name="T48" fmla="*/ 499 w 998"/>
                <a:gd name="T49" fmla="*/ 170 h 49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98"/>
                <a:gd name="T76" fmla="*/ 0 h 493"/>
                <a:gd name="T77" fmla="*/ 998 w 998"/>
                <a:gd name="T78" fmla="*/ 493 h 49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98" h="493">
                  <a:moveTo>
                    <a:pt x="998" y="170"/>
                  </a:moveTo>
                  <a:lnTo>
                    <a:pt x="879" y="95"/>
                  </a:lnTo>
                  <a:lnTo>
                    <a:pt x="759" y="42"/>
                  </a:lnTo>
                  <a:lnTo>
                    <a:pt x="635" y="10"/>
                  </a:lnTo>
                  <a:lnTo>
                    <a:pt x="513" y="0"/>
                  </a:lnTo>
                  <a:lnTo>
                    <a:pt x="386" y="8"/>
                  </a:lnTo>
                  <a:lnTo>
                    <a:pt x="259" y="35"/>
                  </a:lnTo>
                  <a:lnTo>
                    <a:pt x="130" y="80"/>
                  </a:lnTo>
                  <a:lnTo>
                    <a:pt x="2" y="141"/>
                  </a:lnTo>
                  <a:lnTo>
                    <a:pt x="0" y="202"/>
                  </a:lnTo>
                  <a:lnTo>
                    <a:pt x="12" y="261"/>
                  </a:lnTo>
                  <a:lnTo>
                    <a:pt x="33" y="315"/>
                  </a:lnTo>
                  <a:lnTo>
                    <a:pt x="73" y="365"/>
                  </a:lnTo>
                  <a:lnTo>
                    <a:pt x="128" y="407"/>
                  </a:lnTo>
                  <a:lnTo>
                    <a:pt x="205" y="443"/>
                  </a:lnTo>
                  <a:lnTo>
                    <a:pt x="306" y="472"/>
                  </a:lnTo>
                  <a:lnTo>
                    <a:pt x="433" y="493"/>
                  </a:lnTo>
                  <a:lnTo>
                    <a:pt x="555" y="482"/>
                  </a:lnTo>
                  <a:lnTo>
                    <a:pt x="659" y="460"/>
                  </a:lnTo>
                  <a:lnTo>
                    <a:pt x="746" y="428"/>
                  </a:lnTo>
                  <a:lnTo>
                    <a:pt x="817" y="389"/>
                  </a:lnTo>
                  <a:lnTo>
                    <a:pt x="874" y="342"/>
                  </a:lnTo>
                  <a:lnTo>
                    <a:pt x="924" y="289"/>
                  </a:lnTo>
                  <a:lnTo>
                    <a:pt x="962" y="230"/>
                  </a:lnTo>
                  <a:lnTo>
                    <a:pt x="998" y="170"/>
                  </a:lnTo>
                  <a:close/>
                </a:path>
              </a:pathLst>
            </a:custGeom>
            <a:solidFill>
              <a:srgbClr val="B86961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6" name="Freeform 38"/>
            <p:cNvSpPr>
              <a:spLocks/>
            </p:cNvSpPr>
            <p:nvPr/>
          </p:nvSpPr>
          <p:spPr bwMode="auto">
            <a:xfrm>
              <a:off x="955" y="2087"/>
              <a:ext cx="432" cy="439"/>
            </a:xfrm>
            <a:custGeom>
              <a:avLst/>
              <a:gdLst>
                <a:gd name="T0" fmla="*/ 427 w 864"/>
                <a:gd name="T1" fmla="*/ 139 h 439"/>
                <a:gd name="T2" fmla="*/ 378 w 864"/>
                <a:gd name="T3" fmla="*/ 78 h 439"/>
                <a:gd name="T4" fmla="*/ 330 w 864"/>
                <a:gd name="T5" fmla="*/ 34 h 439"/>
                <a:gd name="T6" fmla="*/ 280 w 864"/>
                <a:gd name="T7" fmla="*/ 9 h 439"/>
                <a:gd name="T8" fmla="*/ 229 w 864"/>
                <a:gd name="T9" fmla="*/ 0 h 439"/>
                <a:gd name="T10" fmla="*/ 178 w 864"/>
                <a:gd name="T11" fmla="*/ 6 h 439"/>
                <a:gd name="T12" fmla="*/ 126 w 864"/>
                <a:gd name="T13" fmla="*/ 28 h 439"/>
                <a:gd name="T14" fmla="*/ 74 w 864"/>
                <a:gd name="T15" fmla="*/ 65 h 439"/>
                <a:gd name="T16" fmla="*/ 22 w 864"/>
                <a:gd name="T17" fmla="*/ 115 h 439"/>
                <a:gd name="T18" fmla="*/ 12 w 864"/>
                <a:gd name="T19" fmla="*/ 142 h 439"/>
                <a:gd name="T20" fmla="*/ 5 w 864"/>
                <a:gd name="T21" fmla="*/ 167 h 439"/>
                <a:gd name="T22" fmla="*/ 0 w 864"/>
                <a:gd name="T23" fmla="*/ 190 h 439"/>
                <a:gd name="T24" fmla="*/ 1 w 864"/>
                <a:gd name="T25" fmla="*/ 212 h 439"/>
                <a:gd name="T26" fmla="*/ 5 w 864"/>
                <a:gd name="T27" fmla="*/ 232 h 439"/>
                <a:gd name="T28" fmla="*/ 14 w 864"/>
                <a:gd name="T29" fmla="*/ 253 h 439"/>
                <a:gd name="T30" fmla="*/ 28 w 864"/>
                <a:gd name="T31" fmla="*/ 272 h 439"/>
                <a:gd name="T32" fmla="*/ 49 w 864"/>
                <a:gd name="T33" fmla="*/ 292 h 439"/>
                <a:gd name="T34" fmla="*/ 44 w 864"/>
                <a:gd name="T35" fmla="*/ 311 h 439"/>
                <a:gd name="T36" fmla="*/ 47 w 864"/>
                <a:gd name="T37" fmla="*/ 329 h 439"/>
                <a:gd name="T38" fmla="*/ 54 w 864"/>
                <a:gd name="T39" fmla="*/ 344 h 439"/>
                <a:gd name="T40" fmla="*/ 65 w 864"/>
                <a:gd name="T41" fmla="*/ 357 h 439"/>
                <a:gd name="T42" fmla="*/ 79 w 864"/>
                <a:gd name="T43" fmla="*/ 366 h 439"/>
                <a:gd name="T44" fmla="*/ 95 w 864"/>
                <a:gd name="T45" fmla="*/ 373 h 439"/>
                <a:gd name="T46" fmla="*/ 113 w 864"/>
                <a:gd name="T47" fmla="*/ 376 h 439"/>
                <a:gd name="T48" fmla="*/ 133 w 864"/>
                <a:gd name="T49" fmla="*/ 378 h 439"/>
                <a:gd name="T50" fmla="*/ 143 w 864"/>
                <a:gd name="T51" fmla="*/ 403 h 439"/>
                <a:gd name="T52" fmla="*/ 153 w 864"/>
                <a:gd name="T53" fmla="*/ 422 h 439"/>
                <a:gd name="T54" fmla="*/ 165 w 864"/>
                <a:gd name="T55" fmla="*/ 433 h 439"/>
                <a:gd name="T56" fmla="*/ 178 w 864"/>
                <a:gd name="T57" fmla="*/ 439 h 439"/>
                <a:gd name="T58" fmla="*/ 191 w 864"/>
                <a:gd name="T59" fmla="*/ 437 h 439"/>
                <a:gd name="T60" fmla="*/ 207 w 864"/>
                <a:gd name="T61" fmla="*/ 429 h 439"/>
                <a:gd name="T62" fmla="*/ 224 w 864"/>
                <a:gd name="T63" fmla="*/ 414 h 439"/>
                <a:gd name="T64" fmla="*/ 244 w 864"/>
                <a:gd name="T65" fmla="*/ 393 h 439"/>
                <a:gd name="T66" fmla="*/ 268 w 864"/>
                <a:gd name="T67" fmla="*/ 405 h 439"/>
                <a:gd name="T68" fmla="*/ 288 w 864"/>
                <a:gd name="T69" fmla="*/ 411 h 439"/>
                <a:gd name="T70" fmla="*/ 305 w 864"/>
                <a:gd name="T71" fmla="*/ 410 h 439"/>
                <a:gd name="T72" fmla="*/ 319 w 864"/>
                <a:gd name="T73" fmla="*/ 404 h 439"/>
                <a:gd name="T74" fmla="*/ 329 w 864"/>
                <a:gd name="T75" fmla="*/ 392 h 439"/>
                <a:gd name="T76" fmla="*/ 338 w 864"/>
                <a:gd name="T77" fmla="*/ 374 h 439"/>
                <a:gd name="T78" fmla="*/ 343 w 864"/>
                <a:gd name="T79" fmla="*/ 352 h 439"/>
                <a:gd name="T80" fmla="*/ 348 w 864"/>
                <a:gd name="T81" fmla="*/ 326 h 439"/>
                <a:gd name="T82" fmla="*/ 373 w 864"/>
                <a:gd name="T83" fmla="*/ 318 h 439"/>
                <a:gd name="T84" fmla="*/ 393 w 864"/>
                <a:gd name="T85" fmla="*/ 307 h 439"/>
                <a:gd name="T86" fmla="*/ 410 w 864"/>
                <a:gd name="T87" fmla="*/ 290 h 439"/>
                <a:gd name="T88" fmla="*/ 422 w 864"/>
                <a:gd name="T89" fmla="*/ 269 h 439"/>
                <a:gd name="T90" fmla="*/ 429 w 864"/>
                <a:gd name="T91" fmla="*/ 241 h 439"/>
                <a:gd name="T92" fmla="*/ 432 w 864"/>
                <a:gd name="T93" fmla="*/ 211 h 439"/>
                <a:gd name="T94" fmla="*/ 432 w 864"/>
                <a:gd name="T95" fmla="*/ 177 h 439"/>
                <a:gd name="T96" fmla="*/ 427 w 864"/>
                <a:gd name="T97" fmla="*/ 139 h 43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64"/>
                <a:gd name="T148" fmla="*/ 0 h 439"/>
                <a:gd name="T149" fmla="*/ 864 w 864"/>
                <a:gd name="T150" fmla="*/ 439 h 43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64" h="439">
                  <a:moveTo>
                    <a:pt x="854" y="139"/>
                  </a:moveTo>
                  <a:lnTo>
                    <a:pt x="756" y="78"/>
                  </a:lnTo>
                  <a:lnTo>
                    <a:pt x="659" y="34"/>
                  </a:lnTo>
                  <a:lnTo>
                    <a:pt x="559" y="9"/>
                  </a:lnTo>
                  <a:lnTo>
                    <a:pt x="458" y="0"/>
                  </a:lnTo>
                  <a:lnTo>
                    <a:pt x="355" y="6"/>
                  </a:lnTo>
                  <a:lnTo>
                    <a:pt x="252" y="28"/>
                  </a:lnTo>
                  <a:lnTo>
                    <a:pt x="148" y="65"/>
                  </a:lnTo>
                  <a:lnTo>
                    <a:pt x="43" y="115"/>
                  </a:lnTo>
                  <a:lnTo>
                    <a:pt x="23" y="142"/>
                  </a:lnTo>
                  <a:lnTo>
                    <a:pt x="9" y="167"/>
                  </a:lnTo>
                  <a:lnTo>
                    <a:pt x="0" y="190"/>
                  </a:lnTo>
                  <a:lnTo>
                    <a:pt x="2" y="212"/>
                  </a:lnTo>
                  <a:lnTo>
                    <a:pt x="10" y="232"/>
                  </a:lnTo>
                  <a:lnTo>
                    <a:pt x="27" y="253"/>
                  </a:lnTo>
                  <a:lnTo>
                    <a:pt x="56" y="272"/>
                  </a:lnTo>
                  <a:lnTo>
                    <a:pt x="97" y="292"/>
                  </a:lnTo>
                  <a:lnTo>
                    <a:pt x="88" y="311"/>
                  </a:lnTo>
                  <a:lnTo>
                    <a:pt x="94" y="329"/>
                  </a:lnTo>
                  <a:lnTo>
                    <a:pt x="107" y="344"/>
                  </a:lnTo>
                  <a:lnTo>
                    <a:pt x="130" y="357"/>
                  </a:lnTo>
                  <a:lnTo>
                    <a:pt x="157" y="366"/>
                  </a:lnTo>
                  <a:lnTo>
                    <a:pt x="189" y="373"/>
                  </a:lnTo>
                  <a:lnTo>
                    <a:pt x="226" y="376"/>
                  </a:lnTo>
                  <a:lnTo>
                    <a:pt x="265" y="378"/>
                  </a:lnTo>
                  <a:lnTo>
                    <a:pt x="285" y="403"/>
                  </a:lnTo>
                  <a:lnTo>
                    <a:pt x="306" y="422"/>
                  </a:lnTo>
                  <a:lnTo>
                    <a:pt x="329" y="433"/>
                  </a:lnTo>
                  <a:lnTo>
                    <a:pt x="355" y="439"/>
                  </a:lnTo>
                  <a:lnTo>
                    <a:pt x="382" y="437"/>
                  </a:lnTo>
                  <a:lnTo>
                    <a:pt x="413" y="429"/>
                  </a:lnTo>
                  <a:lnTo>
                    <a:pt x="448" y="414"/>
                  </a:lnTo>
                  <a:lnTo>
                    <a:pt x="488" y="393"/>
                  </a:lnTo>
                  <a:lnTo>
                    <a:pt x="535" y="405"/>
                  </a:lnTo>
                  <a:lnTo>
                    <a:pt x="575" y="411"/>
                  </a:lnTo>
                  <a:lnTo>
                    <a:pt x="609" y="410"/>
                  </a:lnTo>
                  <a:lnTo>
                    <a:pt x="638" y="404"/>
                  </a:lnTo>
                  <a:lnTo>
                    <a:pt x="658" y="392"/>
                  </a:lnTo>
                  <a:lnTo>
                    <a:pt x="675" y="374"/>
                  </a:lnTo>
                  <a:lnTo>
                    <a:pt x="686" y="352"/>
                  </a:lnTo>
                  <a:lnTo>
                    <a:pt x="695" y="326"/>
                  </a:lnTo>
                  <a:lnTo>
                    <a:pt x="745" y="318"/>
                  </a:lnTo>
                  <a:lnTo>
                    <a:pt x="786" y="307"/>
                  </a:lnTo>
                  <a:lnTo>
                    <a:pt x="819" y="290"/>
                  </a:lnTo>
                  <a:lnTo>
                    <a:pt x="843" y="269"/>
                  </a:lnTo>
                  <a:lnTo>
                    <a:pt x="857" y="241"/>
                  </a:lnTo>
                  <a:lnTo>
                    <a:pt x="864" y="211"/>
                  </a:lnTo>
                  <a:lnTo>
                    <a:pt x="863" y="177"/>
                  </a:lnTo>
                  <a:lnTo>
                    <a:pt x="854" y="139"/>
                  </a:lnTo>
                  <a:close/>
                </a:path>
              </a:pathLst>
            </a:custGeom>
            <a:solidFill>
              <a:srgbClr val="DE8F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7" name="Freeform 39"/>
            <p:cNvSpPr>
              <a:spLocks/>
            </p:cNvSpPr>
            <p:nvPr/>
          </p:nvSpPr>
          <p:spPr bwMode="auto">
            <a:xfrm>
              <a:off x="984" y="2085"/>
              <a:ext cx="373" cy="380"/>
            </a:xfrm>
            <a:custGeom>
              <a:avLst/>
              <a:gdLst>
                <a:gd name="T0" fmla="*/ 369 w 746"/>
                <a:gd name="T1" fmla="*/ 120 h 380"/>
                <a:gd name="T2" fmla="*/ 327 w 746"/>
                <a:gd name="T3" fmla="*/ 67 h 380"/>
                <a:gd name="T4" fmla="*/ 285 w 746"/>
                <a:gd name="T5" fmla="*/ 29 h 380"/>
                <a:gd name="T6" fmla="*/ 241 w 746"/>
                <a:gd name="T7" fmla="*/ 7 h 380"/>
                <a:gd name="T8" fmla="*/ 199 w 746"/>
                <a:gd name="T9" fmla="*/ 0 h 380"/>
                <a:gd name="T10" fmla="*/ 154 w 746"/>
                <a:gd name="T11" fmla="*/ 5 h 380"/>
                <a:gd name="T12" fmla="*/ 110 w 746"/>
                <a:gd name="T13" fmla="*/ 24 h 380"/>
                <a:gd name="T14" fmla="*/ 65 w 746"/>
                <a:gd name="T15" fmla="*/ 56 h 380"/>
                <a:gd name="T16" fmla="*/ 20 w 746"/>
                <a:gd name="T17" fmla="*/ 100 h 380"/>
                <a:gd name="T18" fmla="*/ 10 w 746"/>
                <a:gd name="T19" fmla="*/ 123 h 380"/>
                <a:gd name="T20" fmla="*/ 5 w 746"/>
                <a:gd name="T21" fmla="*/ 144 h 380"/>
                <a:gd name="T22" fmla="*/ 0 w 746"/>
                <a:gd name="T23" fmla="*/ 164 h 380"/>
                <a:gd name="T24" fmla="*/ 1 w 746"/>
                <a:gd name="T25" fmla="*/ 183 h 380"/>
                <a:gd name="T26" fmla="*/ 4 w 746"/>
                <a:gd name="T27" fmla="*/ 200 h 380"/>
                <a:gd name="T28" fmla="*/ 12 w 746"/>
                <a:gd name="T29" fmla="*/ 218 h 380"/>
                <a:gd name="T30" fmla="*/ 23 w 746"/>
                <a:gd name="T31" fmla="*/ 234 h 380"/>
                <a:gd name="T32" fmla="*/ 42 w 746"/>
                <a:gd name="T33" fmla="*/ 252 h 380"/>
                <a:gd name="T34" fmla="*/ 39 w 746"/>
                <a:gd name="T35" fmla="*/ 269 h 380"/>
                <a:gd name="T36" fmla="*/ 40 w 746"/>
                <a:gd name="T37" fmla="*/ 285 h 380"/>
                <a:gd name="T38" fmla="*/ 46 w 746"/>
                <a:gd name="T39" fmla="*/ 297 h 380"/>
                <a:gd name="T40" fmla="*/ 55 w 746"/>
                <a:gd name="T41" fmla="*/ 309 h 380"/>
                <a:gd name="T42" fmla="*/ 67 w 746"/>
                <a:gd name="T43" fmla="*/ 317 h 380"/>
                <a:gd name="T44" fmla="*/ 82 w 746"/>
                <a:gd name="T45" fmla="*/ 323 h 380"/>
                <a:gd name="T46" fmla="*/ 97 w 746"/>
                <a:gd name="T47" fmla="*/ 326 h 380"/>
                <a:gd name="T48" fmla="*/ 114 w 746"/>
                <a:gd name="T49" fmla="*/ 327 h 380"/>
                <a:gd name="T50" fmla="*/ 122 w 746"/>
                <a:gd name="T51" fmla="*/ 348 h 380"/>
                <a:gd name="T52" fmla="*/ 133 w 746"/>
                <a:gd name="T53" fmla="*/ 365 h 380"/>
                <a:gd name="T54" fmla="*/ 143 w 746"/>
                <a:gd name="T55" fmla="*/ 375 h 380"/>
                <a:gd name="T56" fmla="*/ 154 w 746"/>
                <a:gd name="T57" fmla="*/ 380 h 380"/>
                <a:gd name="T58" fmla="*/ 166 w 746"/>
                <a:gd name="T59" fmla="*/ 379 h 380"/>
                <a:gd name="T60" fmla="*/ 179 w 746"/>
                <a:gd name="T61" fmla="*/ 372 h 380"/>
                <a:gd name="T62" fmla="*/ 194 w 746"/>
                <a:gd name="T63" fmla="*/ 359 h 380"/>
                <a:gd name="T64" fmla="*/ 211 w 746"/>
                <a:gd name="T65" fmla="*/ 341 h 380"/>
                <a:gd name="T66" fmla="*/ 231 w 746"/>
                <a:gd name="T67" fmla="*/ 351 h 380"/>
                <a:gd name="T68" fmla="*/ 249 w 746"/>
                <a:gd name="T69" fmla="*/ 356 h 380"/>
                <a:gd name="T70" fmla="*/ 264 w 746"/>
                <a:gd name="T71" fmla="*/ 355 h 380"/>
                <a:gd name="T72" fmla="*/ 277 w 746"/>
                <a:gd name="T73" fmla="*/ 350 h 380"/>
                <a:gd name="T74" fmla="*/ 286 w 746"/>
                <a:gd name="T75" fmla="*/ 338 h 380"/>
                <a:gd name="T76" fmla="*/ 293 w 746"/>
                <a:gd name="T77" fmla="*/ 324 h 380"/>
                <a:gd name="T78" fmla="*/ 297 w 746"/>
                <a:gd name="T79" fmla="*/ 304 h 380"/>
                <a:gd name="T80" fmla="*/ 301 w 746"/>
                <a:gd name="T81" fmla="*/ 282 h 380"/>
                <a:gd name="T82" fmla="*/ 322 w 746"/>
                <a:gd name="T83" fmla="*/ 275 h 380"/>
                <a:gd name="T84" fmla="*/ 340 w 746"/>
                <a:gd name="T85" fmla="*/ 265 h 380"/>
                <a:gd name="T86" fmla="*/ 354 w 746"/>
                <a:gd name="T87" fmla="*/ 249 h 380"/>
                <a:gd name="T88" fmla="*/ 365 w 746"/>
                <a:gd name="T89" fmla="*/ 232 h 380"/>
                <a:gd name="T90" fmla="*/ 371 w 746"/>
                <a:gd name="T91" fmla="*/ 209 h 380"/>
                <a:gd name="T92" fmla="*/ 373 w 746"/>
                <a:gd name="T93" fmla="*/ 183 h 380"/>
                <a:gd name="T94" fmla="*/ 373 w 746"/>
                <a:gd name="T95" fmla="*/ 153 h 380"/>
                <a:gd name="T96" fmla="*/ 369 w 746"/>
                <a:gd name="T97" fmla="*/ 120 h 3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6"/>
                <a:gd name="T148" fmla="*/ 0 h 380"/>
                <a:gd name="T149" fmla="*/ 746 w 746"/>
                <a:gd name="T150" fmla="*/ 380 h 3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6" h="380">
                  <a:moveTo>
                    <a:pt x="738" y="120"/>
                  </a:moveTo>
                  <a:lnTo>
                    <a:pt x="654" y="67"/>
                  </a:lnTo>
                  <a:lnTo>
                    <a:pt x="570" y="29"/>
                  </a:lnTo>
                  <a:lnTo>
                    <a:pt x="483" y="7"/>
                  </a:lnTo>
                  <a:lnTo>
                    <a:pt x="398" y="0"/>
                  </a:lnTo>
                  <a:lnTo>
                    <a:pt x="308" y="5"/>
                  </a:lnTo>
                  <a:lnTo>
                    <a:pt x="220" y="24"/>
                  </a:lnTo>
                  <a:lnTo>
                    <a:pt x="129" y="56"/>
                  </a:lnTo>
                  <a:lnTo>
                    <a:pt x="39" y="100"/>
                  </a:lnTo>
                  <a:lnTo>
                    <a:pt x="20" y="123"/>
                  </a:lnTo>
                  <a:lnTo>
                    <a:pt x="9" y="144"/>
                  </a:lnTo>
                  <a:lnTo>
                    <a:pt x="0" y="164"/>
                  </a:lnTo>
                  <a:lnTo>
                    <a:pt x="2" y="183"/>
                  </a:lnTo>
                  <a:lnTo>
                    <a:pt x="8" y="200"/>
                  </a:lnTo>
                  <a:lnTo>
                    <a:pt x="23" y="218"/>
                  </a:lnTo>
                  <a:lnTo>
                    <a:pt x="47" y="234"/>
                  </a:lnTo>
                  <a:lnTo>
                    <a:pt x="83" y="252"/>
                  </a:lnTo>
                  <a:lnTo>
                    <a:pt x="77" y="269"/>
                  </a:lnTo>
                  <a:lnTo>
                    <a:pt x="80" y="285"/>
                  </a:lnTo>
                  <a:lnTo>
                    <a:pt x="92" y="297"/>
                  </a:lnTo>
                  <a:lnTo>
                    <a:pt x="111" y="309"/>
                  </a:lnTo>
                  <a:lnTo>
                    <a:pt x="134" y="317"/>
                  </a:lnTo>
                  <a:lnTo>
                    <a:pt x="163" y="323"/>
                  </a:lnTo>
                  <a:lnTo>
                    <a:pt x="194" y="326"/>
                  </a:lnTo>
                  <a:lnTo>
                    <a:pt x="228" y="327"/>
                  </a:lnTo>
                  <a:lnTo>
                    <a:pt x="245" y="348"/>
                  </a:lnTo>
                  <a:lnTo>
                    <a:pt x="265" y="365"/>
                  </a:lnTo>
                  <a:lnTo>
                    <a:pt x="285" y="375"/>
                  </a:lnTo>
                  <a:lnTo>
                    <a:pt x="308" y="380"/>
                  </a:lnTo>
                  <a:lnTo>
                    <a:pt x="331" y="379"/>
                  </a:lnTo>
                  <a:lnTo>
                    <a:pt x="358" y="372"/>
                  </a:lnTo>
                  <a:lnTo>
                    <a:pt x="388" y="359"/>
                  </a:lnTo>
                  <a:lnTo>
                    <a:pt x="423" y="341"/>
                  </a:lnTo>
                  <a:lnTo>
                    <a:pt x="463" y="351"/>
                  </a:lnTo>
                  <a:lnTo>
                    <a:pt x="499" y="356"/>
                  </a:lnTo>
                  <a:lnTo>
                    <a:pt x="527" y="355"/>
                  </a:lnTo>
                  <a:lnTo>
                    <a:pt x="553" y="350"/>
                  </a:lnTo>
                  <a:lnTo>
                    <a:pt x="571" y="338"/>
                  </a:lnTo>
                  <a:lnTo>
                    <a:pt x="585" y="324"/>
                  </a:lnTo>
                  <a:lnTo>
                    <a:pt x="594" y="304"/>
                  </a:lnTo>
                  <a:lnTo>
                    <a:pt x="601" y="282"/>
                  </a:lnTo>
                  <a:lnTo>
                    <a:pt x="644" y="275"/>
                  </a:lnTo>
                  <a:lnTo>
                    <a:pt x="679" y="265"/>
                  </a:lnTo>
                  <a:lnTo>
                    <a:pt x="708" y="249"/>
                  </a:lnTo>
                  <a:lnTo>
                    <a:pt x="729" y="232"/>
                  </a:lnTo>
                  <a:lnTo>
                    <a:pt x="741" y="209"/>
                  </a:lnTo>
                  <a:lnTo>
                    <a:pt x="746" y="183"/>
                  </a:lnTo>
                  <a:lnTo>
                    <a:pt x="745" y="153"/>
                  </a:lnTo>
                  <a:lnTo>
                    <a:pt x="738" y="120"/>
                  </a:lnTo>
                  <a:close/>
                </a:path>
              </a:pathLst>
            </a:custGeom>
            <a:solidFill>
              <a:srgbClr val="C985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8" name="Freeform 40"/>
            <p:cNvSpPr>
              <a:spLocks/>
            </p:cNvSpPr>
            <p:nvPr/>
          </p:nvSpPr>
          <p:spPr bwMode="auto">
            <a:xfrm>
              <a:off x="1013" y="2084"/>
              <a:ext cx="314" cy="320"/>
            </a:xfrm>
            <a:custGeom>
              <a:avLst/>
              <a:gdLst>
                <a:gd name="T0" fmla="*/ 311 w 629"/>
                <a:gd name="T1" fmla="*/ 101 h 320"/>
                <a:gd name="T2" fmla="*/ 275 w 629"/>
                <a:gd name="T3" fmla="*/ 56 h 320"/>
                <a:gd name="T4" fmla="*/ 239 w 629"/>
                <a:gd name="T5" fmla="*/ 24 h 320"/>
                <a:gd name="T6" fmla="*/ 203 w 629"/>
                <a:gd name="T7" fmla="*/ 6 h 320"/>
                <a:gd name="T8" fmla="*/ 167 w 629"/>
                <a:gd name="T9" fmla="*/ 0 h 320"/>
                <a:gd name="T10" fmla="*/ 129 w 629"/>
                <a:gd name="T11" fmla="*/ 4 h 320"/>
                <a:gd name="T12" fmla="*/ 92 w 629"/>
                <a:gd name="T13" fmla="*/ 20 h 320"/>
                <a:gd name="T14" fmla="*/ 54 w 629"/>
                <a:gd name="T15" fmla="*/ 48 h 320"/>
                <a:gd name="T16" fmla="*/ 15 w 629"/>
                <a:gd name="T17" fmla="*/ 84 h 320"/>
                <a:gd name="T18" fmla="*/ 7 w 629"/>
                <a:gd name="T19" fmla="*/ 103 h 320"/>
                <a:gd name="T20" fmla="*/ 2 w 629"/>
                <a:gd name="T21" fmla="*/ 122 h 320"/>
                <a:gd name="T22" fmla="*/ 0 w 629"/>
                <a:gd name="T23" fmla="*/ 138 h 320"/>
                <a:gd name="T24" fmla="*/ 0 w 629"/>
                <a:gd name="T25" fmla="*/ 155 h 320"/>
                <a:gd name="T26" fmla="*/ 2 w 629"/>
                <a:gd name="T27" fmla="*/ 169 h 320"/>
                <a:gd name="T28" fmla="*/ 10 w 629"/>
                <a:gd name="T29" fmla="*/ 183 h 320"/>
                <a:gd name="T30" fmla="*/ 20 w 629"/>
                <a:gd name="T31" fmla="*/ 197 h 320"/>
                <a:gd name="T32" fmla="*/ 35 w 629"/>
                <a:gd name="T33" fmla="*/ 211 h 320"/>
                <a:gd name="T34" fmla="*/ 32 w 629"/>
                <a:gd name="T35" fmla="*/ 225 h 320"/>
                <a:gd name="T36" fmla="*/ 34 w 629"/>
                <a:gd name="T37" fmla="*/ 238 h 320"/>
                <a:gd name="T38" fmla="*/ 38 w 629"/>
                <a:gd name="T39" fmla="*/ 249 h 320"/>
                <a:gd name="T40" fmla="*/ 47 w 629"/>
                <a:gd name="T41" fmla="*/ 260 h 320"/>
                <a:gd name="T42" fmla="*/ 57 w 629"/>
                <a:gd name="T43" fmla="*/ 266 h 320"/>
                <a:gd name="T44" fmla="*/ 69 w 629"/>
                <a:gd name="T45" fmla="*/ 272 h 320"/>
                <a:gd name="T46" fmla="*/ 81 w 629"/>
                <a:gd name="T47" fmla="*/ 274 h 320"/>
                <a:gd name="T48" fmla="*/ 96 w 629"/>
                <a:gd name="T49" fmla="*/ 275 h 320"/>
                <a:gd name="T50" fmla="*/ 103 w 629"/>
                <a:gd name="T51" fmla="*/ 293 h 320"/>
                <a:gd name="T52" fmla="*/ 111 w 629"/>
                <a:gd name="T53" fmla="*/ 307 h 320"/>
                <a:gd name="T54" fmla="*/ 119 w 629"/>
                <a:gd name="T55" fmla="*/ 315 h 320"/>
                <a:gd name="T56" fmla="*/ 129 w 629"/>
                <a:gd name="T57" fmla="*/ 320 h 320"/>
                <a:gd name="T58" fmla="*/ 139 w 629"/>
                <a:gd name="T59" fmla="*/ 318 h 320"/>
                <a:gd name="T60" fmla="*/ 151 w 629"/>
                <a:gd name="T61" fmla="*/ 313 h 320"/>
                <a:gd name="T62" fmla="*/ 163 w 629"/>
                <a:gd name="T63" fmla="*/ 302 h 320"/>
                <a:gd name="T64" fmla="*/ 178 w 629"/>
                <a:gd name="T65" fmla="*/ 287 h 320"/>
                <a:gd name="T66" fmla="*/ 195 w 629"/>
                <a:gd name="T67" fmla="*/ 295 h 320"/>
                <a:gd name="T68" fmla="*/ 210 w 629"/>
                <a:gd name="T69" fmla="*/ 300 h 320"/>
                <a:gd name="T70" fmla="*/ 222 w 629"/>
                <a:gd name="T71" fmla="*/ 299 h 320"/>
                <a:gd name="T72" fmla="*/ 232 w 629"/>
                <a:gd name="T73" fmla="*/ 295 h 320"/>
                <a:gd name="T74" fmla="*/ 239 w 629"/>
                <a:gd name="T75" fmla="*/ 285 h 320"/>
                <a:gd name="T76" fmla="*/ 245 w 629"/>
                <a:gd name="T77" fmla="*/ 273 h 320"/>
                <a:gd name="T78" fmla="*/ 249 w 629"/>
                <a:gd name="T79" fmla="*/ 257 h 320"/>
                <a:gd name="T80" fmla="*/ 252 w 629"/>
                <a:gd name="T81" fmla="*/ 237 h 320"/>
                <a:gd name="T82" fmla="*/ 270 w 629"/>
                <a:gd name="T83" fmla="*/ 231 h 320"/>
                <a:gd name="T84" fmla="*/ 286 w 629"/>
                <a:gd name="T85" fmla="*/ 223 h 320"/>
                <a:gd name="T86" fmla="*/ 297 w 629"/>
                <a:gd name="T87" fmla="*/ 210 h 320"/>
                <a:gd name="T88" fmla="*/ 306 w 629"/>
                <a:gd name="T89" fmla="*/ 195 h 320"/>
                <a:gd name="T90" fmla="*/ 311 w 629"/>
                <a:gd name="T91" fmla="*/ 175 h 320"/>
                <a:gd name="T92" fmla="*/ 314 w 629"/>
                <a:gd name="T93" fmla="*/ 154 h 320"/>
                <a:gd name="T94" fmla="*/ 314 w 629"/>
                <a:gd name="T95" fmla="*/ 128 h 320"/>
                <a:gd name="T96" fmla="*/ 311 w 629"/>
                <a:gd name="T97" fmla="*/ 101 h 32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29"/>
                <a:gd name="T148" fmla="*/ 0 h 320"/>
                <a:gd name="T149" fmla="*/ 629 w 629"/>
                <a:gd name="T150" fmla="*/ 320 h 32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29" h="320">
                  <a:moveTo>
                    <a:pt x="622" y="101"/>
                  </a:moveTo>
                  <a:lnTo>
                    <a:pt x="551" y="56"/>
                  </a:lnTo>
                  <a:lnTo>
                    <a:pt x="479" y="24"/>
                  </a:lnTo>
                  <a:lnTo>
                    <a:pt x="407" y="6"/>
                  </a:lnTo>
                  <a:lnTo>
                    <a:pt x="334" y="0"/>
                  </a:lnTo>
                  <a:lnTo>
                    <a:pt x="259" y="4"/>
                  </a:lnTo>
                  <a:lnTo>
                    <a:pt x="185" y="20"/>
                  </a:lnTo>
                  <a:lnTo>
                    <a:pt x="108" y="48"/>
                  </a:lnTo>
                  <a:lnTo>
                    <a:pt x="31" y="84"/>
                  </a:lnTo>
                  <a:lnTo>
                    <a:pt x="15" y="103"/>
                  </a:lnTo>
                  <a:lnTo>
                    <a:pt x="5" y="122"/>
                  </a:lnTo>
                  <a:lnTo>
                    <a:pt x="0" y="138"/>
                  </a:lnTo>
                  <a:lnTo>
                    <a:pt x="1" y="155"/>
                  </a:lnTo>
                  <a:lnTo>
                    <a:pt x="5" y="169"/>
                  </a:lnTo>
                  <a:lnTo>
                    <a:pt x="20" y="183"/>
                  </a:lnTo>
                  <a:lnTo>
                    <a:pt x="41" y="197"/>
                  </a:lnTo>
                  <a:lnTo>
                    <a:pt x="71" y="211"/>
                  </a:lnTo>
                  <a:lnTo>
                    <a:pt x="65" y="225"/>
                  </a:lnTo>
                  <a:lnTo>
                    <a:pt x="68" y="238"/>
                  </a:lnTo>
                  <a:lnTo>
                    <a:pt x="77" y="249"/>
                  </a:lnTo>
                  <a:lnTo>
                    <a:pt x="94" y="260"/>
                  </a:lnTo>
                  <a:lnTo>
                    <a:pt x="114" y="266"/>
                  </a:lnTo>
                  <a:lnTo>
                    <a:pt x="138" y="272"/>
                  </a:lnTo>
                  <a:lnTo>
                    <a:pt x="163" y="274"/>
                  </a:lnTo>
                  <a:lnTo>
                    <a:pt x="192" y="275"/>
                  </a:lnTo>
                  <a:lnTo>
                    <a:pt x="206" y="293"/>
                  </a:lnTo>
                  <a:lnTo>
                    <a:pt x="222" y="307"/>
                  </a:lnTo>
                  <a:lnTo>
                    <a:pt x="239" y="315"/>
                  </a:lnTo>
                  <a:lnTo>
                    <a:pt x="259" y="320"/>
                  </a:lnTo>
                  <a:lnTo>
                    <a:pt x="279" y="318"/>
                  </a:lnTo>
                  <a:lnTo>
                    <a:pt x="302" y="313"/>
                  </a:lnTo>
                  <a:lnTo>
                    <a:pt x="327" y="302"/>
                  </a:lnTo>
                  <a:lnTo>
                    <a:pt x="357" y="287"/>
                  </a:lnTo>
                  <a:lnTo>
                    <a:pt x="390" y="295"/>
                  </a:lnTo>
                  <a:lnTo>
                    <a:pt x="420" y="300"/>
                  </a:lnTo>
                  <a:lnTo>
                    <a:pt x="444" y="299"/>
                  </a:lnTo>
                  <a:lnTo>
                    <a:pt x="464" y="295"/>
                  </a:lnTo>
                  <a:lnTo>
                    <a:pt x="479" y="285"/>
                  </a:lnTo>
                  <a:lnTo>
                    <a:pt x="491" y="273"/>
                  </a:lnTo>
                  <a:lnTo>
                    <a:pt x="499" y="257"/>
                  </a:lnTo>
                  <a:lnTo>
                    <a:pt x="505" y="237"/>
                  </a:lnTo>
                  <a:lnTo>
                    <a:pt x="541" y="231"/>
                  </a:lnTo>
                  <a:lnTo>
                    <a:pt x="572" y="223"/>
                  </a:lnTo>
                  <a:lnTo>
                    <a:pt x="595" y="210"/>
                  </a:lnTo>
                  <a:lnTo>
                    <a:pt x="613" y="195"/>
                  </a:lnTo>
                  <a:lnTo>
                    <a:pt x="623" y="175"/>
                  </a:lnTo>
                  <a:lnTo>
                    <a:pt x="629" y="154"/>
                  </a:lnTo>
                  <a:lnTo>
                    <a:pt x="628" y="128"/>
                  </a:lnTo>
                  <a:lnTo>
                    <a:pt x="622" y="101"/>
                  </a:lnTo>
                  <a:close/>
                </a:path>
              </a:pathLst>
            </a:custGeom>
            <a:solidFill>
              <a:srgbClr val="B87A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9" name="Freeform 41"/>
            <p:cNvSpPr>
              <a:spLocks/>
            </p:cNvSpPr>
            <p:nvPr/>
          </p:nvSpPr>
          <p:spPr bwMode="auto">
            <a:xfrm>
              <a:off x="1043" y="2082"/>
              <a:ext cx="255" cy="261"/>
            </a:xfrm>
            <a:custGeom>
              <a:avLst/>
              <a:gdLst>
                <a:gd name="T0" fmla="*/ 253 w 509"/>
                <a:gd name="T1" fmla="*/ 83 h 261"/>
                <a:gd name="T2" fmla="*/ 224 w 509"/>
                <a:gd name="T3" fmla="*/ 46 h 261"/>
                <a:gd name="T4" fmla="*/ 195 w 509"/>
                <a:gd name="T5" fmla="*/ 20 h 261"/>
                <a:gd name="T6" fmla="*/ 165 w 509"/>
                <a:gd name="T7" fmla="*/ 5 h 261"/>
                <a:gd name="T8" fmla="*/ 136 w 509"/>
                <a:gd name="T9" fmla="*/ 0 h 261"/>
                <a:gd name="T10" fmla="*/ 105 w 509"/>
                <a:gd name="T11" fmla="*/ 4 h 261"/>
                <a:gd name="T12" fmla="*/ 75 w 509"/>
                <a:gd name="T13" fmla="*/ 17 h 261"/>
                <a:gd name="T14" fmla="*/ 43 w 509"/>
                <a:gd name="T15" fmla="*/ 38 h 261"/>
                <a:gd name="T16" fmla="*/ 13 w 509"/>
                <a:gd name="T17" fmla="*/ 69 h 261"/>
                <a:gd name="T18" fmla="*/ 6 w 509"/>
                <a:gd name="T19" fmla="*/ 84 h 261"/>
                <a:gd name="T20" fmla="*/ 2 w 509"/>
                <a:gd name="T21" fmla="*/ 100 h 261"/>
                <a:gd name="T22" fmla="*/ 0 w 509"/>
                <a:gd name="T23" fmla="*/ 113 h 261"/>
                <a:gd name="T24" fmla="*/ 0 w 509"/>
                <a:gd name="T25" fmla="*/ 126 h 261"/>
                <a:gd name="T26" fmla="*/ 2 w 509"/>
                <a:gd name="T27" fmla="*/ 137 h 261"/>
                <a:gd name="T28" fmla="*/ 7 w 509"/>
                <a:gd name="T29" fmla="*/ 149 h 261"/>
                <a:gd name="T30" fmla="*/ 16 w 509"/>
                <a:gd name="T31" fmla="*/ 161 h 261"/>
                <a:gd name="T32" fmla="*/ 28 w 509"/>
                <a:gd name="T33" fmla="*/ 173 h 261"/>
                <a:gd name="T34" fmla="*/ 25 w 509"/>
                <a:gd name="T35" fmla="*/ 184 h 261"/>
                <a:gd name="T36" fmla="*/ 27 w 509"/>
                <a:gd name="T37" fmla="*/ 195 h 261"/>
                <a:gd name="T38" fmla="*/ 31 w 509"/>
                <a:gd name="T39" fmla="*/ 204 h 261"/>
                <a:gd name="T40" fmla="*/ 38 w 509"/>
                <a:gd name="T41" fmla="*/ 212 h 261"/>
                <a:gd name="T42" fmla="*/ 46 w 509"/>
                <a:gd name="T43" fmla="*/ 217 h 261"/>
                <a:gd name="T44" fmla="*/ 56 w 509"/>
                <a:gd name="T45" fmla="*/ 221 h 261"/>
                <a:gd name="T46" fmla="*/ 66 w 509"/>
                <a:gd name="T47" fmla="*/ 224 h 261"/>
                <a:gd name="T48" fmla="*/ 78 w 509"/>
                <a:gd name="T49" fmla="*/ 225 h 261"/>
                <a:gd name="T50" fmla="*/ 84 w 509"/>
                <a:gd name="T51" fmla="*/ 239 h 261"/>
                <a:gd name="T52" fmla="*/ 90 w 509"/>
                <a:gd name="T53" fmla="*/ 250 h 261"/>
                <a:gd name="T54" fmla="*/ 97 w 509"/>
                <a:gd name="T55" fmla="*/ 257 h 261"/>
                <a:gd name="T56" fmla="*/ 105 w 509"/>
                <a:gd name="T57" fmla="*/ 261 h 261"/>
                <a:gd name="T58" fmla="*/ 112 w 509"/>
                <a:gd name="T59" fmla="*/ 260 h 261"/>
                <a:gd name="T60" fmla="*/ 122 w 509"/>
                <a:gd name="T61" fmla="*/ 254 h 261"/>
                <a:gd name="T62" fmla="*/ 132 w 509"/>
                <a:gd name="T63" fmla="*/ 244 h 261"/>
                <a:gd name="T64" fmla="*/ 145 w 509"/>
                <a:gd name="T65" fmla="*/ 232 h 261"/>
                <a:gd name="T66" fmla="*/ 158 w 509"/>
                <a:gd name="T67" fmla="*/ 239 h 261"/>
                <a:gd name="T68" fmla="*/ 170 w 509"/>
                <a:gd name="T69" fmla="*/ 243 h 261"/>
                <a:gd name="T70" fmla="*/ 179 w 509"/>
                <a:gd name="T71" fmla="*/ 242 h 261"/>
                <a:gd name="T72" fmla="*/ 188 w 509"/>
                <a:gd name="T73" fmla="*/ 239 h 261"/>
                <a:gd name="T74" fmla="*/ 194 w 509"/>
                <a:gd name="T75" fmla="*/ 231 h 261"/>
                <a:gd name="T76" fmla="*/ 199 w 509"/>
                <a:gd name="T77" fmla="*/ 222 h 261"/>
                <a:gd name="T78" fmla="*/ 202 w 509"/>
                <a:gd name="T79" fmla="*/ 208 h 261"/>
                <a:gd name="T80" fmla="*/ 205 w 509"/>
                <a:gd name="T81" fmla="*/ 193 h 261"/>
                <a:gd name="T82" fmla="*/ 219 w 509"/>
                <a:gd name="T83" fmla="*/ 188 h 261"/>
                <a:gd name="T84" fmla="*/ 232 w 509"/>
                <a:gd name="T85" fmla="*/ 182 h 261"/>
                <a:gd name="T86" fmla="*/ 241 w 509"/>
                <a:gd name="T87" fmla="*/ 171 h 261"/>
                <a:gd name="T88" fmla="*/ 249 w 509"/>
                <a:gd name="T89" fmla="*/ 159 h 261"/>
                <a:gd name="T90" fmla="*/ 253 w 509"/>
                <a:gd name="T91" fmla="*/ 144 h 261"/>
                <a:gd name="T92" fmla="*/ 255 w 509"/>
                <a:gd name="T93" fmla="*/ 126 h 261"/>
                <a:gd name="T94" fmla="*/ 255 w 509"/>
                <a:gd name="T95" fmla="*/ 105 h 261"/>
                <a:gd name="T96" fmla="*/ 253 w 509"/>
                <a:gd name="T97" fmla="*/ 83 h 2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09"/>
                <a:gd name="T148" fmla="*/ 0 h 261"/>
                <a:gd name="T149" fmla="*/ 509 w 509"/>
                <a:gd name="T150" fmla="*/ 261 h 2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09" h="261">
                  <a:moveTo>
                    <a:pt x="505" y="83"/>
                  </a:moveTo>
                  <a:lnTo>
                    <a:pt x="447" y="46"/>
                  </a:lnTo>
                  <a:lnTo>
                    <a:pt x="390" y="20"/>
                  </a:lnTo>
                  <a:lnTo>
                    <a:pt x="330" y="5"/>
                  </a:lnTo>
                  <a:lnTo>
                    <a:pt x="271" y="0"/>
                  </a:lnTo>
                  <a:lnTo>
                    <a:pt x="210" y="4"/>
                  </a:lnTo>
                  <a:lnTo>
                    <a:pt x="149" y="17"/>
                  </a:lnTo>
                  <a:lnTo>
                    <a:pt x="86" y="38"/>
                  </a:lnTo>
                  <a:lnTo>
                    <a:pt x="25" y="69"/>
                  </a:lnTo>
                  <a:lnTo>
                    <a:pt x="12" y="84"/>
                  </a:lnTo>
                  <a:lnTo>
                    <a:pt x="4" y="100"/>
                  </a:lnTo>
                  <a:lnTo>
                    <a:pt x="0" y="113"/>
                  </a:lnTo>
                  <a:lnTo>
                    <a:pt x="0" y="126"/>
                  </a:lnTo>
                  <a:lnTo>
                    <a:pt x="4" y="137"/>
                  </a:lnTo>
                  <a:lnTo>
                    <a:pt x="14" y="149"/>
                  </a:lnTo>
                  <a:lnTo>
                    <a:pt x="31" y="161"/>
                  </a:lnTo>
                  <a:lnTo>
                    <a:pt x="55" y="173"/>
                  </a:lnTo>
                  <a:lnTo>
                    <a:pt x="49" y="184"/>
                  </a:lnTo>
                  <a:lnTo>
                    <a:pt x="54" y="195"/>
                  </a:lnTo>
                  <a:lnTo>
                    <a:pt x="61" y="204"/>
                  </a:lnTo>
                  <a:lnTo>
                    <a:pt x="75" y="212"/>
                  </a:lnTo>
                  <a:lnTo>
                    <a:pt x="91" y="217"/>
                  </a:lnTo>
                  <a:lnTo>
                    <a:pt x="111" y="221"/>
                  </a:lnTo>
                  <a:lnTo>
                    <a:pt x="132" y="224"/>
                  </a:lnTo>
                  <a:lnTo>
                    <a:pt x="156" y="225"/>
                  </a:lnTo>
                  <a:lnTo>
                    <a:pt x="168" y="239"/>
                  </a:lnTo>
                  <a:lnTo>
                    <a:pt x="180" y="250"/>
                  </a:lnTo>
                  <a:lnTo>
                    <a:pt x="193" y="257"/>
                  </a:lnTo>
                  <a:lnTo>
                    <a:pt x="209" y="261"/>
                  </a:lnTo>
                  <a:lnTo>
                    <a:pt x="224" y="260"/>
                  </a:lnTo>
                  <a:lnTo>
                    <a:pt x="244" y="254"/>
                  </a:lnTo>
                  <a:lnTo>
                    <a:pt x="264" y="244"/>
                  </a:lnTo>
                  <a:lnTo>
                    <a:pt x="289" y="232"/>
                  </a:lnTo>
                  <a:lnTo>
                    <a:pt x="316" y="239"/>
                  </a:lnTo>
                  <a:lnTo>
                    <a:pt x="340" y="243"/>
                  </a:lnTo>
                  <a:lnTo>
                    <a:pt x="358" y="242"/>
                  </a:lnTo>
                  <a:lnTo>
                    <a:pt x="375" y="239"/>
                  </a:lnTo>
                  <a:lnTo>
                    <a:pt x="388" y="231"/>
                  </a:lnTo>
                  <a:lnTo>
                    <a:pt x="398" y="222"/>
                  </a:lnTo>
                  <a:lnTo>
                    <a:pt x="404" y="208"/>
                  </a:lnTo>
                  <a:lnTo>
                    <a:pt x="410" y="193"/>
                  </a:lnTo>
                  <a:lnTo>
                    <a:pt x="438" y="188"/>
                  </a:lnTo>
                  <a:lnTo>
                    <a:pt x="464" y="182"/>
                  </a:lnTo>
                  <a:lnTo>
                    <a:pt x="482" y="171"/>
                  </a:lnTo>
                  <a:lnTo>
                    <a:pt x="498" y="159"/>
                  </a:lnTo>
                  <a:lnTo>
                    <a:pt x="505" y="144"/>
                  </a:lnTo>
                  <a:lnTo>
                    <a:pt x="509" y="126"/>
                  </a:lnTo>
                  <a:lnTo>
                    <a:pt x="509" y="105"/>
                  </a:lnTo>
                  <a:lnTo>
                    <a:pt x="505" y="83"/>
                  </a:lnTo>
                  <a:close/>
                </a:path>
              </a:pathLst>
            </a:custGeom>
            <a:solidFill>
              <a:srgbClr val="A673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0" name="Freeform 42"/>
            <p:cNvSpPr>
              <a:spLocks/>
            </p:cNvSpPr>
            <p:nvPr/>
          </p:nvSpPr>
          <p:spPr bwMode="auto">
            <a:xfrm>
              <a:off x="1091" y="2102"/>
              <a:ext cx="165" cy="168"/>
            </a:xfrm>
            <a:custGeom>
              <a:avLst/>
              <a:gdLst>
                <a:gd name="T0" fmla="*/ 163 w 329"/>
                <a:gd name="T1" fmla="*/ 54 h 168"/>
                <a:gd name="T2" fmla="*/ 144 w 329"/>
                <a:gd name="T3" fmla="*/ 30 h 168"/>
                <a:gd name="T4" fmla="*/ 126 w 329"/>
                <a:gd name="T5" fmla="*/ 13 h 168"/>
                <a:gd name="T6" fmla="*/ 106 w 329"/>
                <a:gd name="T7" fmla="*/ 3 h 168"/>
                <a:gd name="T8" fmla="*/ 88 w 329"/>
                <a:gd name="T9" fmla="*/ 0 h 168"/>
                <a:gd name="T10" fmla="*/ 68 w 329"/>
                <a:gd name="T11" fmla="*/ 2 h 168"/>
                <a:gd name="T12" fmla="*/ 48 w 329"/>
                <a:gd name="T13" fmla="*/ 11 h 168"/>
                <a:gd name="T14" fmla="*/ 28 w 329"/>
                <a:gd name="T15" fmla="*/ 25 h 168"/>
                <a:gd name="T16" fmla="*/ 8 w 329"/>
                <a:gd name="T17" fmla="*/ 45 h 168"/>
                <a:gd name="T18" fmla="*/ 4 w 329"/>
                <a:gd name="T19" fmla="*/ 54 h 168"/>
                <a:gd name="T20" fmla="*/ 2 w 329"/>
                <a:gd name="T21" fmla="*/ 64 h 168"/>
                <a:gd name="T22" fmla="*/ 0 w 329"/>
                <a:gd name="T23" fmla="*/ 73 h 168"/>
                <a:gd name="T24" fmla="*/ 1 w 329"/>
                <a:gd name="T25" fmla="*/ 82 h 168"/>
                <a:gd name="T26" fmla="*/ 2 w 329"/>
                <a:gd name="T27" fmla="*/ 89 h 168"/>
                <a:gd name="T28" fmla="*/ 6 w 329"/>
                <a:gd name="T29" fmla="*/ 97 h 168"/>
                <a:gd name="T30" fmla="*/ 11 w 329"/>
                <a:gd name="T31" fmla="*/ 104 h 168"/>
                <a:gd name="T32" fmla="*/ 20 w 329"/>
                <a:gd name="T33" fmla="*/ 112 h 168"/>
                <a:gd name="T34" fmla="*/ 18 w 329"/>
                <a:gd name="T35" fmla="*/ 118 h 168"/>
                <a:gd name="T36" fmla="*/ 18 w 329"/>
                <a:gd name="T37" fmla="*/ 125 h 168"/>
                <a:gd name="T38" fmla="*/ 20 w 329"/>
                <a:gd name="T39" fmla="*/ 131 h 168"/>
                <a:gd name="T40" fmla="*/ 25 w 329"/>
                <a:gd name="T41" fmla="*/ 136 h 168"/>
                <a:gd name="T42" fmla="*/ 30 w 329"/>
                <a:gd name="T43" fmla="*/ 139 h 168"/>
                <a:gd name="T44" fmla="*/ 36 w 329"/>
                <a:gd name="T45" fmla="*/ 142 h 168"/>
                <a:gd name="T46" fmla="*/ 43 w 329"/>
                <a:gd name="T47" fmla="*/ 143 h 168"/>
                <a:gd name="T48" fmla="*/ 51 w 329"/>
                <a:gd name="T49" fmla="*/ 144 h 168"/>
                <a:gd name="T50" fmla="*/ 55 w 329"/>
                <a:gd name="T51" fmla="*/ 153 h 168"/>
                <a:gd name="T52" fmla="*/ 59 w 329"/>
                <a:gd name="T53" fmla="*/ 161 h 168"/>
                <a:gd name="T54" fmla="*/ 63 w 329"/>
                <a:gd name="T55" fmla="*/ 165 h 168"/>
                <a:gd name="T56" fmla="*/ 68 w 329"/>
                <a:gd name="T57" fmla="*/ 168 h 168"/>
                <a:gd name="T58" fmla="*/ 72 w 329"/>
                <a:gd name="T59" fmla="*/ 167 h 168"/>
                <a:gd name="T60" fmla="*/ 79 w 329"/>
                <a:gd name="T61" fmla="*/ 164 h 168"/>
                <a:gd name="T62" fmla="*/ 85 w 329"/>
                <a:gd name="T63" fmla="*/ 158 h 168"/>
                <a:gd name="T64" fmla="*/ 94 w 329"/>
                <a:gd name="T65" fmla="*/ 151 h 168"/>
                <a:gd name="T66" fmla="*/ 102 w 329"/>
                <a:gd name="T67" fmla="*/ 155 h 168"/>
                <a:gd name="T68" fmla="*/ 110 w 329"/>
                <a:gd name="T69" fmla="*/ 157 h 168"/>
                <a:gd name="T70" fmla="*/ 116 w 329"/>
                <a:gd name="T71" fmla="*/ 156 h 168"/>
                <a:gd name="T72" fmla="*/ 121 w 329"/>
                <a:gd name="T73" fmla="*/ 154 h 168"/>
                <a:gd name="T74" fmla="*/ 125 w 329"/>
                <a:gd name="T75" fmla="*/ 148 h 168"/>
                <a:gd name="T76" fmla="*/ 129 w 329"/>
                <a:gd name="T77" fmla="*/ 142 h 168"/>
                <a:gd name="T78" fmla="*/ 131 w 329"/>
                <a:gd name="T79" fmla="*/ 133 h 168"/>
                <a:gd name="T80" fmla="*/ 133 w 329"/>
                <a:gd name="T81" fmla="*/ 124 h 168"/>
                <a:gd name="T82" fmla="*/ 141 w 329"/>
                <a:gd name="T83" fmla="*/ 121 h 168"/>
                <a:gd name="T84" fmla="*/ 150 w 329"/>
                <a:gd name="T85" fmla="*/ 116 h 168"/>
                <a:gd name="T86" fmla="*/ 156 w 329"/>
                <a:gd name="T87" fmla="*/ 110 h 168"/>
                <a:gd name="T88" fmla="*/ 161 w 329"/>
                <a:gd name="T89" fmla="*/ 102 h 168"/>
                <a:gd name="T90" fmla="*/ 163 w 329"/>
                <a:gd name="T91" fmla="*/ 92 h 168"/>
                <a:gd name="T92" fmla="*/ 165 w 329"/>
                <a:gd name="T93" fmla="*/ 81 h 168"/>
                <a:gd name="T94" fmla="*/ 164 w 329"/>
                <a:gd name="T95" fmla="*/ 68 h 168"/>
                <a:gd name="T96" fmla="*/ 163 w 329"/>
                <a:gd name="T97" fmla="*/ 54 h 16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29"/>
                <a:gd name="T148" fmla="*/ 0 h 168"/>
                <a:gd name="T149" fmla="*/ 329 w 329"/>
                <a:gd name="T150" fmla="*/ 168 h 16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29" h="168">
                  <a:moveTo>
                    <a:pt x="326" y="54"/>
                  </a:moveTo>
                  <a:lnTo>
                    <a:pt x="288" y="30"/>
                  </a:lnTo>
                  <a:lnTo>
                    <a:pt x="251" y="13"/>
                  </a:lnTo>
                  <a:lnTo>
                    <a:pt x="212" y="3"/>
                  </a:lnTo>
                  <a:lnTo>
                    <a:pt x="175" y="0"/>
                  </a:lnTo>
                  <a:lnTo>
                    <a:pt x="136" y="2"/>
                  </a:lnTo>
                  <a:lnTo>
                    <a:pt x="96" y="11"/>
                  </a:lnTo>
                  <a:lnTo>
                    <a:pt x="56" y="25"/>
                  </a:lnTo>
                  <a:lnTo>
                    <a:pt x="16" y="45"/>
                  </a:lnTo>
                  <a:lnTo>
                    <a:pt x="7" y="54"/>
                  </a:lnTo>
                  <a:lnTo>
                    <a:pt x="3" y="64"/>
                  </a:lnTo>
                  <a:lnTo>
                    <a:pt x="0" y="73"/>
                  </a:lnTo>
                  <a:lnTo>
                    <a:pt x="2" y="82"/>
                  </a:lnTo>
                  <a:lnTo>
                    <a:pt x="3" y="89"/>
                  </a:lnTo>
                  <a:lnTo>
                    <a:pt x="12" y="97"/>
                  </a:lnTo>
                  <a:lnTo>
                    <a:pt x="22" y="104"/>
                  </a:lnTo>
                  <a:lnTo>
                    <a:pt x="39" y="112"/>
                  </a:lnTo>
                  <a:lnTo>
                    <a:pt x="35" y="118"/>
                  </a:lnTo>
                  <a:lnTo>
                    <a:pt x="35" y="125"/>
                  </a:lnTo>
                  <a:lnTo>
                    <a:pt x="39" y="131"/>
                  </a:lnTo>
                  <a:lnTo>
                    <a:pt x="49" y="136"/>
                  </a:lnTo>
                  <a:lnTo>
                    <a:pt x="59" y="139"/>
                  </a:lnTo>
                  <a:lnTo>
                    <a:pt x="72" y="142"/>
                  </a:lnTo>
                  <a:lnTo>
                    <a:pt x="86" y="143"/>
                  </a:lnTo>
                  <a:lnTo>
                    <a:pt x="101" y="144"/>
                  </a:lnTo>
                  <a:lnTo>
                    <a:pt x="109" y="153"/>
                  </a:lnTo>
                  <a:lnTo>
                    <a:pt x="117" y="161"/>
                  </a:lnTo>
                  <a:lnTo>
                    <a:pt x="126" y="165"/>
                  </a:lnTo>
                  <a:lnTo>
                    <a:pt x="136" y="168"/>
                  </a:lnTo>
                  <a:lnTo>
                    <a:pt x="144" y="167"/>
                  </a:lnTo>
                  <a:lnTo>
                    <a:pt x="157" y="164"/>
                  </a:lnTo>
                  <a:lnTo>
                    <a:pt x="170" y="158"/>
                  </a:lnTo>
                  <a:lnTo>
                    <a:pt x="187" y="151"/>
                  </a:lnTo>
                  <a:lnTo>
                    <a:pt x="204" y="155"/>
                  </a:lnTo>
                  <a:lnTo>
                    <a:pt x="220" y="157"/>
                  </a:lnTo>
                  <a:lnTo>
                    <a:pt x="231" y="156"/>
                  </a:lnTo>
                  <a:lnTo>
                    <a:pt x="242" y="154"/>
                  </a:lnTo>
                  <a:lnTo>
                    <a:pt x="249" y="148"/>
                  </a:lnTo>
                  <a:lnTo>
                    <a:pt x="257" y="142"/>
                  </a:lnTo>
                  <a:lnTo>
                    <a:pt x="261" y="133"/>
                  </a:lnTo>
                  <a:lnTo>
                    <a:pt x="265" y="124"/>
                  </a:lnTo>
                  <a:lnTo>
                    <a:pt x="282" y="121"/>
                  </a:lnTo>
                  <a:lnTo>
                    <a:pt x="299" y="116"/>
                  </a:lnTo>
                  <a:lnTo>
                    <a:pt x="311" y="110"/>
                  </a:lnTo>
                  <a:lnTo>
                    <a:pt x="321" y="102"/>
                  </a:lnTo>
                  <a:lnTo>
                    <a:pt x="325" y="92"/>
                  </a:lnTo>
                  <a:lnTo>
                    <a:pt x="329" y="81"/>
                  </a:lnTo>
                  <a:lnTo>
                    <a:pt x="328" y="68"/>
                  </a:lnTo>
                  <a:lnTo>
                    <a:pt x="326" y="54"/>
                  </a:lnTo>
                  <a:close/>
                </a:path>
              </a:pathLst>
            </a:custGeom>
            <a:solidFill>
              <a:srgbClr val="734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1" name="Freeform 43"/>
            <p:cNvSpPr>
              <a:spLocks/>
            </p:cNvSpPr>
            <p:nvPr/>
          </p:nvSpPr>
          <p:spPr bwMode="auto">
            <a:xfrm>
              <a:off x="785" y="1392"/>
              <a:ext cx="821" cy="876"/>
            </a:xfrm>
            <a:custGeom>
              <a:avLst/>
              <a:gdLst>
                <a:gd name="T0" fmla="*/ 33 w 1643"/>
                <a:gd name="T1" fmla="*/ 378 h 876"/>
                <a:gd name="T2" fmla="*/ 43 w 1643"/>
                <a:gd name="T3" fmla="*/ 312 h 876"/>
                <a:gd name="T4" fmla="*/ 57 w 1643"/>
                <a:gd name="T5" fmla="*/ 253 h 876"/>
                <a:gd name="T6" fmla="*/ 73 w 1643"/>
                <a:gd name="T7" fmla="*/ 200 h 876"/>
                <a:gd name="T8" fmla="*/ 90 w 1643"/>
                <a:gd name="T9" fmla="*/ 155 h 876"/>
                <a:gd name="T10" fmla="*/ 110 w 1643"/>
                <a:gd name="T11" fmla="*/ 115 h 876"/>
                <a:gd name="T12" fmla="*/ 133 w 1643"/>
                <a:gd name="T13" fmla="*/ 80 h 876"/>
                <a:gd name="T14" fmla="*/ 157 w 1643"/>
                <a:gd name="T15" fmla="*/ 53 h 876"/>
                <a:gd name="T16" fmla="*/ 184 w 1643"/>
                <a:gd name="T17" fmla="*/ 32 h 876"/>
                <a:gd name="T18" fmla="*/ 211 w 1643"/>
                <a:gd name="T19" fmla="*/ 15 h 876"/>
                <a:gd name="T20" fmla="*/ 241 w 1643"/>
                <a:gd name="T21" fmla="*/ 5 h 876"/>
                <a:gd name="T22" fmla="*/ 272 w 1643"/>
                <a:gd name="T23" fmla="*/ 0 h 876"/>
                <a:gd name="T24" fmla="*/ 305 w 1643"/>
                <a:gd name="T25" fmla="*/ 1 h 876"/>
                <a:gd name="T26" fmla="*/ 339 w 1643"/>
                <a:gd name="T27" fmla="*/ 6 h 876"/>
                <a:gd name="T28" fmla="*/ 374 w 1643"/>
                <a:gd name="T29" fmla="*/ 16 h 876"/>
                <a:gd name="T30" fmla="*/ 409 w 1643"/>
                <a:gd name="T31" fmla="*/ 30 h 876"/>
                <a:gd name="T32" fmla="*/ 447 w 1643"/>
                <a:gd name="T33" fmla="*/ 50 h 876"/>
                <a:gd name="T34" fmla="*/ 490 w 1643"/>
                <a:gd name="T35" fmla="*/ 37 h 876"/>
                <a:gd name="T36" fmla="*/ 533 w 1643"/>
                <a:gd name="T37" fmla="*/ 28 h 876"/>
                <a:gd name="T38" fmla="*/ 576 w 1643"/>
                <a:gd name="T39" fmla="*/ 23 h 876"/>
                <a:gd name="T40" fmla="*/ 620 w 1643"/>
                <a:gd name="T41" fmla="*/ 21 h 876"/>
                <a:gd name="T42" fmla="*/ 662 w 1643"/>
                <a:gd name="T43" fmla="*/ 20 h 876"/>
                <a:gd name="T44" fmla="*/ 706 w 1643"/>
                <a:gd name="T45" fmla="*/ 23 h 876"/>
                <a:gd name="T46" fmla="*/ 749 w 1643"/>
                <a:gd name="T47" fmla="*/ 28 h 876"/>
                <a:gd name="T48" fmla="*/ 793 w 1643"/>
                <a:gd name="T49" fmla="*/ 35 h 876"/>
                <a:gd name="T50" fmla="*/ 797 w 1643"/>
                <a:gd name="T51" fmla="*/ 78 h 876"/>
                <a:gd name="T52" fmla="*/ 801 w 1643"/>
                <a:gd name="T53" fmla="*/ 122 h 876"/>
                <a:gd name="T54" fmla="*/ 803 w 1643"/>
                <a:gd name="T55" fmla="*/ 165 h 876"/>
                <a:gd name="T56" fmla="*/ 805 w 1643"/>
                <a:gd name="T57" fmla="*/ 209 h 876"/>
                <a:gd name="T58" fmla="*/ 804 w 1643"/>
                <a:gd name="T59" fmla="*/ 252 h 876"/>
                <a:gd name="T60" fmla="*/ 803 w 1643"/>
                <a:gd name="T61" fmla="*/ 296 h 876"/>
                <a:gd name="T62" fmla="*/ 801 w 1643"/>
                <a:gd name="T63" fmla="*/ 340 h 876"/>
                <a:gd name="T64" fmla="*/ 798 w 1643"/>
                <a:gd name="T65" fmla="*/ 384 h 876"/>
                <a:gd name="T66" fmla="*/ 821 w 1643"/>
                <a:gd name="T67" fmla="*/ 546 h 876"/>
                <a:gd name="T68" fmla="*/ 813 w 1643"/>
                <a:gd name="T69" fmla="*/ 677 h 876"/>
                <a:gd name="T70" fmla="*/ 779 w 1643"/>
                <a:gd name="T71" fmla="*/ 777 h 876"/>
                <a:gd name="T72" fmla="*/ 724 w 1643"/>
                <a:gd name="T73" fmla="*/ 844 h 876"/>
                <a:gd name="T74" fmla="*/ 657 w 1643"/>
                <a:gd name="T75" fmla="*/ 876 h 876"/>
                <a:gd name="T76" fmla="*/ 584 w 1643"/>
                <a:gd name="T77" fmla="*/ 873 h 876"/>
                <a:gd name="T78" fmla="*/ 511 w 1643"/>
                <a:gd name="T79" fmla="*/ 833 h 876"/>
                <a:gd name="T80" fmla="*/ 447 w 1643"/>
                <a:gd name="T81" fmla="*/ 756 h 876"/>
                <a:gd name="T82" fmla="*/ 434 w 1643"/>
                <a:gd name="T83" fmla="*/ 751 h 876"/>
                <a:gd name="T84" fmla="*/ 421 w 1643"/>
                <a:gd name="T85" fmla="*/ 747 h 876"/>
                <a:gd name="T86" fmla="*/ 408 w 1643"/>
                <a:gd name="T87" fmla="*/ 742 h 876"/>
                <a:gd name="T88" fmla="*/ 396 w 1643"/>
                <a:gd name="T89" fmla="*/ 738 h 876"/>
                <a:gd name="T90" fmla="*/ 383 w 1643"/>
                <a:gd name="T91" fmla="*/ 732 h 876"/>
                <a:gd name="T92" fmla="*/ 370 w 1643"/>
                <a:gd name="T93" fmla="*/ 728 h 876"/>
                <a:gd name="T94" fmla="*/ 357 w 1643"/>
                <a:gd name="T95" fmla="*/ 723 h 876"/>
                <a:gd name="T96" fmla="*/ 345 w 1643"/>
                <a:gd name="T97" fmla="*/ 720 h 876"/>
                <a:gd name="T98" fmla="*/ 259 w 1643"/>
                <a:gd name="T99" fmla="*/ 795 h 876"/>
                <a:gd name="T100" fmla="*/ 181 w 1643"/>
                <a:gd name="T101" fmla="*/ 835 h 876"/>
                <a:gd name="T102" fmla="*/ 112 w 1643"/>
                <a:gd name="T103" fmla="*/ 840 h 876"/>
                <a:gd name="T104" fmla="*/ 58 w 1643"/>
                <a:gd name="T105" fmla="*/ 813 h 876"/>
                <a:gd name="T106" fmla="*/ 19 w 1643"/>
                <a:gd name="T107" fmla="*/ 751 h 876"/>
                <a:gd name="T108" fmla="*/ 0 w 1643"/>
                <a:gd name="T109" fmla="*/ 657 h 876"/>
                <a:gd name="T110" fmla="*/ 3 w 1643"/>
                <a:gd name="T111" fmla="*/ 533 h 876"/>
                <a:gd name="T112" fmla="*/ 33 w 1643"/>
                <a:gd name="T113" fmla="*/ 378 h 87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43"/>
                <a:gd name="T172" fmla="*/ 0 h 876"/>
                <a:gd name="T173" fmla="*/ 1643 w 1643"/>
                <a:gd name="T174" fmla="*/ 876 h 87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43" h="876">
                  <a:moveTo>
                    <a:pt x="66" y="378"/>
                  </a:moveTo>
                  <a:lnTo>
                    <a:pt x="87" y="312"/>
                  </a:lnTo>
                  <a:lnTo>
                    <a:pt x="114" y="253"/>
                  </a:lnTo>
                  <a:lnTo>
                    <a:pt x="146" y="200"/>
                  </a:lnTo>
                  <a:lnTo>
                    <a:pt x="181" y="155"/>
                  </a:lnTo>
                  <a:lnTo>
                    <a:pt x="221" y="115"/>
                  </a:lnTo>
                  <a:lnTo>
                    <a:pt x="266" y="80"/>
                  </a:lnTo>
                  <a:lnTo>
                    <a:pt x="315" y="53"/>
                  </a:lnTo>
                  <a:lnTo>
                    <a:pt x="369" y="32"/>
                  </a:lnTo>
                  <a:lnTo>
                    <a:pt x="423" y="15"/>
                  </a:lnTo>
                  <a:lnTo>
                    <a:pt x="483" y="5"/>
                  </a:lnTo>
                  <a:lnTo>
                    <a:pt x="545" y="0"/>
                  </a:lnTo>
                  <a:lnTo>
                    <a:pt x="611" y="1"/>
                  </a:lnTo>
                  <a:lnTo>
                    <a:pt x="678" y="6"/>
                  </a:lnTo>
                  <a:lnTo>
                    <a:pt x="748" y="16"/>
                  </a:lnTo>
                  <a:lnTo>
                    <a:pt x="819" y="30"/>
                  </a:lnTo>
                  <a:lnTo>
                    <a:pt x="894" y="50"/>
                  </a:lnTo>
                  <a:lnTo>
                    <a:pt x="980" y="37"/>
                  </a:lnTo>
                  <a:lnTo>
                    <a:pt x="1066" y="28"/>
                  </a:lnTo>
                  <a:lnTo>
                    <a:pt x="1153" y="23"/>
                  </a:lnTo>
                  <a:lnTo>
                    <a:pt x="1240" y="21"/>
                  </a:lnTo>
                  <a:lnTo>
                    <a:pt x="1325" y="20"/>
                  </a:lnTo>
                  <a:lnTo>
                    <a:pt x="1412" y="23"/>
                  </a:lnTo>
                  <a:lnTo>
                    <a:pt x="1499" y="28"/>
                  </a:lnTo>
                  <a:lnTo>
                    <a:pt x="1586" y="35"/>
                  </a:lnTo>
                  <a:lnTo>
                    <a:pt x="1595" y="78"/>
                  </a:lnTo>
                  <a:lnTo>
                    <a:pt x="1603" y="122"/>
                  </a:lnTo>
                  <a:lnTo>
                    <a:pt x="1607" y="165"/>
                  </a:lnTo>
                  <a:lnTo>
                    <a:pt x="1610" y="209"/>
                  </a:lnTo>
                  <a:lnTo>
                    <a:pt x="1609" y="252"/>
                  </a:lnTo>
                  <a:lnTo>
                    <a:pt x="1607" y="296"/>
                  </a:lnTo>
                  <a:lnTo>
                    <a:pt x="1602" y="340"/>
                  </a:lnTo>
                  <a:lnTo>
                    <a:pt x="1596" y="384"/>
                  </a:lnTo>
                  <a:lnTo>
                    <a:pt x="1643" y="546"/>
                  </a:lnTo>
                  <a:lnTo>
                    <a:pt x="1627" y="677"/>
                  </a:lnTo>
                  <a:lnTo>
                    <a:pt x="1558" y="777"/>
                  </a:lnTo>
                  <a:lnTo>
                    <a:pt x="1449" y="844"/>
                  </a:lnTo>
                  <a:lnTo>
                    <a:pt x="1314" y="876"/>
                  </a:lnTo>
                  <a:lnTo>
                    <a:pt x="1168" y="873"/>
                  </a:lnTo>
                  <a:lnTo>
                    <a:pt x="1022" y="833"/>
                  </a:lnTo>
                  <a:lnTo>
                    <a:pt x="894" y="756"/>
                  </a:lnTo>
                  <a:lnTo>
                    <a:pt x="869" y="751"/>
                  </a:lnTo>
                  <a:lnTo>
                    <a:pt x="843" y="747"/>
                  </a:lnTo>
                  <a:lnTo>
                    <a:pt x="817" y="742"/>
                  </a:lnTo>
                  <a:lnTo>
                    <a:pt x="792" y="738"/>
                  </a:lnTo>
                  <a:lnTo>
                    <a:pt x="766" y="732"/>
                  </a:lnTo>
                  <a:lnTo>
                    <a:pt x="740" y="728"/>
                  </a:lnTo>
                  <a:lnTo>
                    <a:pt x="715" y="723"/>
                  </a:lnTo>
                  <a:lnTo>
                    <a:pt x="691" y="720"/>
                  </a:lnTo>
                  <a:lnTo>
                    <a:pt x="518" y="795"/>
                  </a:lnTo>
                  <a:lnTo>
                    <a:pt x="362" y="835"/>
                  </a:lnTo>
                  <a:lnTo>
                    <a:pt x="225" y="840"/>
                  </a:lnTo>
                  <a:lnTo>
                    <a:pt x="117" y="813"/>
                  </a:lnTo>
                  <a:lnTo>
                    <a:pt x="39" y="751"/>
                  </a:lnTo>
                  <a:lnTo>
                    <a:pt x="0" y="657"/>
                  </a:lnTo>
                  <a:lnTo>
                    <a:pt x="7" y="533"/>
                  </a:lnTo>
                  <a:lnTo>
                    <a:pt x="66" y="378"/>
                  </a:lnTo>
                  <a:close/>
                </a:path>
              </a:pathLst>
            </a:custGeom>
            <a:solidFill>
              <a:srgbClr val="C29175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2" name="Freeform 44"/>
            <p:cNvSpPr>
              <a:spLocks/>
            </p:cNvSpPr>
            <p:nvPr/>
          </p:nvSpPr>
          <p:spPr bwMode="auto">
            <a:xfrm>
              <a:off x="815" y="1427"/>
              <a:ext cx="763" cy="788"/>
            </a:xfrm>
            <a:custGeom>
              <a:avLst/>
              <a:gdLst>
                <a:gd name="T0" fmla="*/ 30 w 1526"/>
                <a:gd name="T1" fmla="*/ 339 h 788"/>
                <a:gd name="T2" fmla="*/ 40 w 1526"/>
                <a:gd name="T3" fmla="*/ 280 h 788"/>
                <a:gd name="T4" fmla="*/ 52 w 1526"/>
                <a:gd name="T5" fmla="*/ 227 h 788"/>
                <a:gd name="T6" fmla="*/ 66 w 1526"/>
                <a:gd name="T7" fmla="*/ 180 h 788"/>
                <a:gd name="T8" fmla="*/ 84 w 1526"/>
                <a:gd name="T9" fmla="*/ 139 h 788"/>
                <a:gd name="T10" fmla="*/ 102 w 1526"/>
                <a:gd name="T11" fmla="*/ 102 h 788"/>
                <a:gd name="T12" fmla="*/ 122 w 1526"/>
                <a:gd name="T13" fmla="*/ 72 h 788"/>
                <a:gd name="T14" fmla="*/ 145 w 1526"/>
                <a:gd name="T15" fmla="*/ 46 h 788"/>
                <a:gd name="T16" fmla="*/ 171 w 1526"/>
                <a:gd name="T17" fmla="*/ 28 h 788"/>
                <a:gd name="T18" fmla="*/ 196 w 1526"/>
                <a:gd name="T19" fmla="*/ 13 h 788"/>
                <a:gd name="T20" fmla="*/ 223 w 1526"/>
                <a:gd name="T21" fmla="*/ 4 h 788"/>
                <a:gd name="T22" fmla="*/ 252 w 1526"/>
                <a:gd name="T23" fmla="*/ 0 h 788"/>
                <a:gd name="T24" fmla="*/ 284 w 1526"/>
                <a:gd name="T25" fmla="*/ 1 h 788"/>
                <a:gd name="T26" fmla="*/ 314 w 1526"/>
                <a:gd name="T27" fmla="*/ 5 h 788"/>
                <a:gd name="T28" fmla="*/ 347 w 1526"/>
                <a:gd name="T29" fmla="*/ 14 h 788"/>
                <a:gd name="T30" fmla="*/ 380 w 1526"/>
                <a:gd name="T31" fmla="*/ 26 h 788"/>
                <a:gd name="T32" fmla="*/ 415 w 1526"/>
                <a:gd name="T33" fmla="*/ 44 h 788"/>
                <a:gd name="T34" fmla="*/ 455 w 1526"/>
                <a:gd name="T35" fmla="*/ 33 h 788"/>
                <a:gd name="T36" fmla="*/ 494 w 1526"/>
                <a:gd name="T37" fmla="*/ 25 h 788"/>
                <a:gd name="T38" fmla="*/ 535 w 1526"/>
                <a:gd name="T39" fmla="*/ 20 h 788"/>
                <a:gd name="T40" fmla="*/ 575 w 1526"/>
                <a:gd name="T41" fmla="*/ 18 h 788"/>
                <a:gd name="T42" fmla="*/ 615 w 1526"/>
                <a:gd name="T43" fmla="*/ 17 h 788"/>
                <a:gd name="T44" fmla="*/ 656 w 1526"/>
                <a:gd name="T45" fmla="*/ 20 h 788"/>
                <a:gd name="T46" fmla="*/ 696 w 1526"/>
                <a:gd name="T47" fmla="*/ 25 h 788"/>
                <a:gd name="T48" fmla="*/ 737 w 1526"/>
                <a:gd name="T49" fmla="*/ 32 h 788"/>
                <a:gd name="T50" fmla="*/ 740 w 1526"/>
                <a:gd name="T51" fmla="*/ 72 h 788"/>
                <a:gd name="T52" fmla="*/ 744 w 1526"/>
                <a:gd name="T53" fmla="*/ 111 h 788"/>
                <a:gd name="T54" fmla="*/ 746 w 1526"/>
                <a:gd name="T55" fmla="*/ 150 h 788"/>
                <a:gd name="T56" fmla="*/ 748 w 1526"/>
                <a:gd name="T57" fmla="*/ 189 h 788"/>
                <a:gd name="T58" fmla="*/ 747 w 1526"/>
                <a:gd name="T59" fmla="*/ 228 h 788"/>
                <a:gd name="T60" fmla="*/ 746 w 1526"/>
                <a:gd name="T61" fmla="*/ 267 h 788"/>
                <a:gd name="T62" fmla="*/ 744 w 1526"/>
                <a:gd name="T63" fmla="*/ 307 h 788"/>
                <a:gd name="T64" fmla="*/ 741 w 1526"/>
                <a:gd name="T65" fmla="*/ 346 h 788"/>
                <a:gd name="T66" fmla="*/ 763 w 1526"/>
                <a:gd name="T67" fmla="*/ 491 h 788"/>
                <a:gd name="T68" fmla="*/ 755 w 1526"/>
                <a:gd name="T69" fmla="*/ 609 h 788"/>
                <a:gd name="T70" fmla="*/ 723 w 1526"/>
                <a:gd name="T71" fmla="*/ 698 h 788"/>
                <a:gd name="T72" fmla="*/ 673 w 1526"/>
                <a:gd name="T73" fmla="*/ 759 h 788"/>
                <a:gd name="T74" fmla="*/ 610 w 1526"/>
                <a:gd name="T75" fmla="*/ 788 h 788"/>
                <a:gd name="T76" fmla="*/ 542 w 1526"/>
                <a:gd name="T77" fmla="*/ 785 h 788"/>
                <a:gd name="T78" fmla="*/ 475 w 1526"/>
                <a:gd name="T79" fmla="*/ 749 h 788"/>
                <a:gd name="T80" fmla="*/ 415 w 1526"/>
                <a:gd name="T81" fmla="*/ 679 h 788"/>
                <a:gd name="T82" fmla="*/ 403 w 1526"/>
                <a:gd name="T83" fmla="*/ 674 h 788"/>
                <a:gd name="T84" fmla="*/ 391 w 1526"/>
                <a:gd name="T85" fmla="*/ 671 h 788"/>
                <a:gd name="T86" fmla="*/ 380 w 1526"/>
                <a:gd name="T87" fmla="*/ 666 h 788"/>
                <a:gd name="T88" fmla="*/ 368 w 1526"/>
                <a:gd name="T89" fmla="*/ 663 h 788"/>
                <a:gd name="T90" fmla="*/ 356 w 1526"/>
                <a:gd name="T91" fmla="*/ 658 h 788"/>
                <a:gd name="T92" fmla="*/ 345 w 1526"/>
                <a:gd name="T93" fmla="*/ 654 h 788"/>
                <a:gd name="T94" fmla="*/ 333 w 1526"/>
                <a:gd name="T95" fmla="*/ 650 h 788"/>
                <a:gd name="T96" fmla="*/ 321 w 1526"/>
                <a:gd name="T97" fmla="*/ 647 h 788"/>
                <a:gd name="T98" fmla="*/ 240 w 1526"/>
                <a:gd name="T99" fmla="*/ 714 h 788"/>
                <a:gd name="T100" fmla="*/ 168 w 1526"/>
                <a:gd name="T101" fmla="*/ 751 h 788"/>
                <a:gd name="T102" fmla="*/ 104 w 1526"/>
                <a:gd name="T103" fmla="*/ 755 h 788"/>
                <a:gd name="T104" fmla="*/ 53 w 1526"/>
                <a:gd name="T105" fmla="*/ 731 h 788"/>
                <a:gd name="T106" fmla="*/ 17 w 1526"/>
                <a:gd name="T107" fmla="*/ 674 h 788"/>
                <a:gd name="T108" fmla="*/ 0 w 1526"/>
                <a:gd name="T109" fmla="*/ 591 h 788"/>
                <a:gd name="T110" fmla="*/ 3 w 1526"/>
                <a:gd name="T111" fmla="*/ 478 h 788"/>
                <a:gd name="T112" fmla="*/ 30 w 1526"/>
                <a:gd name="T113" fmla="*/ 339 h 78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26"/>
                <a:gd name="T172" fmla="*/ 0 h 788"/>
                <a:gd name="T173" fmla="*/ 1526 w 1526"/>
                <a:gd name="T174" fmla="*/ 788 h 78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26" h="788">
                  <a:moveTo>
                    <a:pt x="60" y="339"/>
                  </a:moveTo>
                  <a:lnTo>
                    <a:pt x="80" y="280"/>
                  </a:lnTo>
                  <a:lnTo>
                    <a:pt x="104" y="227"/>
                  </a:lnTo>
                  <a:lnTo>
                    <a:pt x="132" y="180"/>
                  </a:lnTo>
                  <a:lnTo>
                    <a:pt x="167" y="139"/>
                  </a:lnTo>
                  <a:lnTo>
                    <a:pt x="204" y="102"/>
                  </a:lnTo>
                  <a:lnTo>
                    <a:pt x="245" y="72"/>
                  </a:lnTo>
                  <a:lnTo>
                    <a:pt x="290" y="46"/>
                  </a:lnTo>
                  <a:lnTo>
                    <a:pt x="342" y="28"/>
                  </a:lnTo>
                  <a:lnTo>
                    <a:pt x="392" y="13"/>
                  </a:lnTo>
                  <a:lnTo>
                    <a:pt x="447" y="4"/>
                  </a:lnTo>
                  <a:lnTo>
                    <a:pt x="505" y="0"/>
                  </a:lnTo>
                  <a:lnTo>
                    <a:pt x="567" y="1"/>
                  </a:lnTo>
                  <a:lnTo>
                    <a:pt x="628" y="5"/>
                  </a:lnTo>
                  <a:lnTo>
                    <a:pt x="693" y="14"/>
                  </a:lnTo>
                  <a:lnTo>
                    <a:pt x="760" y="26"/>
                  </a:lnTo>
                  <a:lnTo>
                    <a:pt x="830" y="44"/>
                  </a:lnTo>
                  <a:lnTo>
                    <a:pt x="910" y="33"/>
                  </a:lnTo>
                  <a:lnTo>
                    <a:pt x="989" y="25"/>
                  </a:lnTo>
                  <a:lnTo>
                    <a:pt x="1069" y="20"/>
                  </a:lnTo>
                  <a:lnTo>
                    <a:pt x="1150" y="18"/>
                  </a:lnTo>
                  <a:lnTo>
                    <a:pt x="1230" y="17"/>
                  </a:lnTo>
                  <a:lnTo>
                    <a:pt x="1311" y="20"/>
                  </a:lnTo>
                  <a:lnTo>
                    <a:pt x="1392" y="25"/>
                  </a:lnTo>
                  <a:lnTo>
                    <a:pt x="1473" y="32"/>
                  </a:lnTo>
                  <a:lnTo>
                    <a:pt x="1480" y="72"/>
                  </a:lnTo>
                  <a:lnTo>
                    <a:pt x="1488" y="111"/>
                  </a:lnTo>
                  <a:lnTo>
                    <a:pt x="1492" y="150"/>
                  </a:lnTo>
                  <a:lnTo>
                    <a:pt x="1495" y="189"/>
                  </a:lnTo>
                  <a:lnTo>
                    <a:pt x="1493" y="228"/>
                  </a:lnTo>
                  <a:lnTo>
                    <a:pt x="1492" y="267"/>
                  </a:lnTo>
                  <a:lnTo>
                    <a:pt x="1488" y="307"/>
                  </a:lnTo>
                  <a:lnTo>
                    <a:pt x="1482" y="346"/>
                  </a:lnTo>
                  <a:lnTo>
                    <a:pt x="1526" y="491"/>
                  </a:lnTo>
                  <a:lnTo>
                    <a:pt x="1510" y="609"/>
                  </a:lnTo>
                  <a:lnTo>
                    <a:pt x="1445" y="698"/>
                  </a:lnTo>
                  <a:lnTo>
                    <a:pt x="1345" y="759"/>
                  </a:lnTo>
                  <a:lnTo>
                    <a:pt x="1220" y="788"/>
                  </a:lnTo>
                  <a:lnTo>
                    <a:pt x="1083" y="785"/>
                  </a:lnTo>
                  <a:lnTo>
                    <a:pt x="950" y="749"/>
                  </a:lnTo>
                  <a:lnTo>
                    <a:pt x="830" y="679"/>
                  </a:lnTo>
                  <a:lnTo>
                    <a:pt x="806" y="674"/>
                  </a:lnTo>
                  <a:lnTo>
                    <a:pt x="783" y="671"/>
                  </a:lnTo>
                  <a:lnTo>
                    <a:pt x="759" y="666"/>
                  </a:lnTo>
                  <a:lnTo>
                    <a:pt x="736" y="663"/>
                  </a:lnTo>
                  <a:lnTo>
                    <a:pt x="712" y="658"/>
                  </a:lnTo>
                  <a:lnTo>
                    <a:pt x="689" y="654"/>
                  </a:lnTo>
                  <a:lnTo>
                    <a:pt x="665" y="650"/>
                  </a:lnTo>
                  <a:lnTo>
                    <a:pt x="642" y="647"/>
                  </a:lnTo>
                  <a:lnTo>
                    <a:pt x="481" y="714"/>
                  </a:lnTo>
                  <a:lnTo>
                    <a:pt x="336" y="751"/>
                  </a:lnTo>
                  <a:lnTo>
                    <a:pt x="208" y="755"/>
                  </a:lnTo>
                  <a:lnTo>
                    <a:pt x="107" y="731"/>
                  </a:lnTo>
                  <a:lnTo>
                    <a:pt x="34" y="674"/>
                  </a:lnTo>
                  <a:lnTo>
                    <a:pt x="0" y="591"/>
                  </a:lnTo>
                  <a:lnTo>
                    <a:pt x="6" y="478"/>
                  </a:lnTo>
                  <a:lnTo>
                    <a:pt x="60" y="339"/>
                  </a:lnTo>
                  <a:close/>
                </a:path>
              </a:pathLst>
            </a:custGeom>
            <a:solidFill>
              <a:srgbClr val="F2C2A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3" name="Freeform 45"/>
            <p:cNvSpPr>
              <a:spLocks/>
            </p:cNvSpPr>
            <p:nvPr/>
          </p:nvSpPr>
          <p:spPr bwMode="auto">
            <a:xfrm>
              <a:off x="908" y="1441"/>
              <a:ext cx="142" cy="379"/>
            </a:xfrm>
            <a:custGeom>
              <a:avLst/>
              <a:gdLst>
                <a:gd name="T0" fmla="*/ 142 w 283"/>
                <a:gd name="T1" fmla="*/ 90 h 379"/>
                <a:gd name="T2" fmla="*/ 142 w 283"/>
                <a:gd name="T3" fmla="*/ 85 h 379"/>
                <a:gd name="T4" fmla="*/ 142 w 283"/>
                <a:gd name="T5" fmla="*/ 75 h 379"/>
                <a:gd name="T6" fmla="*/ 141 w 283"/>
                <a:gd name="T7" fmla="*/ 59 h 379"/>
                <a:gd name="T8" fmla="*/ 139 w 283"/>
                <a:gd name="T9" fmla="*/ 42 h 379"/>
                <a:gd name="T10" fmla="*/ 134 w 283"/>
                <a:gd name="T11" fmla="*/ 25 h 379"/>
                <a:gd name="T12" fmla="*/ 127 w 283"/>
                <a:gd name="T13" fmla="*/ 11 h 379"/>
                <a:gd name="T14" fmla="*/ 116 w 283"/>
                <a:gd name="T15" fmla="*/ 1 h 379"/>
                <a:gd name="T16" fmla="*/ 102 w 283"/>
                <a:gd name="T17" fmla="*/ 0 h 379"/>
                <a:gd name="T18" fmla="*/ 85 w 283"/>
                <a:gd name="T19" fmla="*/ 3 h 379"/>
                <a:gd name="T20" fmla="*/ 70 w 283"/>
                <a:gd name="T21" fmla="*/ 12 h 379"/>
                <a:gd name="T22" fmla="*/ 56 w 283"/>
                <a:gd name="T23" fmla="*/ 26 h 379"/>
                <a:gd name="T24" fmla="*/ 44 w 283"/>
                <a:gd name="T25" fmla="*/ 47 h 379"/>
                <a:gd name="T26" fmla="*/ 32 w 283"/>
                <a:gd name="T27" fmla="*/ 74 h 379"/>
                <a:gd name="T28" fmla="*/ 22 w 283"/>
                <a:gd name="T29" fmla="*/ 107 h 379"/>
                <a:gd name="T30" fmla="*/ 13 w 283"/>
                <a:gd name="T31" fmla="*/ 148 h 379"/>
                <a:gd name="T32" fmla="*/ 6 w 283"/>
                <a:gd name="T33" fmla="*/ 197 h 379"/>
                <a:gd name="T34" fmla="*/ 1 w 283"/>
                <a:gd name="T35" fmla="*/ 244 h 379"/>
                <a:gd name="T36" fmla="*/ 0 w 283"/>
                <a:gd name="T37" fmla="*/ 285 h 379"/>
                <a:gd name="T38" fmla="*/ 3 w 283"/>
                <a:gd name="T39" fmla="*/ 316 h 379"/>
                <a:gd name="T40" fmla="*/ 8 w 283"/>
                <a:gd name="T41" fmla="*/ 341 h 379"/>
                <a:gd name="T42" fmla="*/ 14 w 283"/>
                <a:gd name="T43" fmla="*/ 358 h 379"/>
                <a:gd name="T44" fmla="*/ 19 w 283"/>
                <a:gd name="T45" fmla="*/ 370 h 379"/>
                <a:gd name="T46" fmla="*/ 24 w 283"/>
                <a:gd name="T47" fmla="*/ 376 h 379"/>
                <a:gd name="T48" fmla="*/ 26 w 283"/>
                <a:gd name="T49" fmla="*/ 379 h 379"/>
                <a:gd name="T50" fmla="*/ 142 w 283"/>
                <a:gd name="T51" fmla="*/ 90 h 37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3"/>
                <a:gd name="T79" fmla="*/ 0 h 379"/>
                <a:gd name="T80" fmla="*/ 283 w 283"/>
                <a:gd name="T81" fmla="*/ 379 h 37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3" h="379">
                  <a:moveTo>
                    <a:pt x="283" y="90"/>
                  </a:moveTo>
                  <a:lnTo>
                    <a:pt x="283" y="85"/>
                  </a:lnTo>
                  <a:lnTo>
                    <a:pt x="283" y="75"/>
                  </a:lnTo>
                  <a:lnTo>
                    <a:pt x="281" y="59"/>
                  </a:lnTo>
                  <a:lnTo>
                    <a:pt x="277" y="42"/>
                  </a:lnTo>
                  <a:lnTo>
                    <a:pt x="267" y="25"/>
                  </a:lnTo>
                  <a:lnTo>
                    <a:pt x="253" y="11"/>
                  </a:lnTo>
                  <a:lnTo>
                    <a:pt x="232" y="1"/>
                  </a:lnTo>
                  <a:lnTo>
                    <a:pt x="203" y="0"/>
                  </a:lnTo>
                  <a:lnTo>
                    <a:pt x="169" y="3"/>
                  </a:lnTo>
                  <a:lnTo>
                    <a:pt x="139" y="12"/>
                  </a:lnTo>
                  <a:lnTo>
                    <a:pt x="112" y="26"/>
                  </a:lnTo>
                  <a:lnTo>
                    <a:pt x="88" y="47"/>
                  </a:lnTo>
                  <a:lnTo>
                    <a:pt x="64" y="74"/>
                  </a:lnTo>
                  <a:lnTo>
                    <a:pt x="44" y="107"/>
                  </a:lnTo>
                  <a:lnTo>
                    <a:pt x="25" y="148"/>
                  </a:lnTo>
                  <a:lnTo>
                    <a:pt x="11" y="197"/>
                  </a:lnTo>
                  <a:lnTo>
                    <a:pt x="1" y="244"/>
                  </a:lnTo>
                  <a:lnTo>
                    <a:pt x="0" y="285"/>
                  </a:lnTo>
                  <a:lnTo>
                    <a:pt x="5" y="316"/>
                  </a:lnTo>
                  <a:lnTo>
                    <a:pt x="15" y="341"/>
                  </a:lnTo>
                  <a:lnTo>
                    <a:pt x="27" y="358"/>
                  </a:lnTo>
                  <a:lnTo>
                    <a:pt x="38" y="370"/>
                  </a:lnTo>
                  <a:lnTo>
                    <a:pt x="47" y="376"/>
                  </a:lnTo>
                  <a:lnTo>
                    <a:pt x="51" y="379"/>
                  </a:lnTo>
                  <a:lnTo>
                    <a:pt x="283" y="90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4" name="Freeform 46"/>
            <p:cNvSpPr>
              <a:spLocks/>
            </p:cNvSpPr>
            <p:nvPr/>
          </p:nvSpPr>
          <p:spPr bwMode="auto">
            <a:xfrm>
              <a:off x="1379" y="1516"/>
              <a:ext cx="114" cy="333"/>
            </a:xfrm>
            <a:custGeom>
              <a:avLst/>
              <a:gdLst>
                <a:gd name="T0" fmla="*/ 37 w 228"/>
                <a:gd name="T1" fmla="*/ 333 h 333"/>
                <a:gd name="T2" fmla="*/ 0 w 228"/>
                <a:gd name="T3" fmla="*/ 57 h 333"/>
                <a:gd name="T4" fmla="*/ 2 w 228"/>
                <a:gd name="T5" fmla="*/ 54 h 333"/>
                <a:gd name="T6" fmla="*/ 6 w 228"/>
                <a:gd name="T7" fmla="*/ 47 h 333"/>
                <a:gd name="T8" fmla="*/ 13 w 228"/>
                <a:gd name="T9" fmla="*/ 38 h 333"/>
                <a:gd name="T10" fmla="*/ 23 w 228"/>
                <a:gd name="T11" fmla="*/ 28 h 333"/>
                <a:gd name="T12" fmla="*/ 32 w 228"/>
                <a:gd name="T13" fmla="*/ 17 h 333"/>
                <a:gd name="T14" fmla="*/ 45 w 228"/>
                <a:gd name="T15" fmla="*/ 8 h 333"/>
                <a:gd name="T16" fmla="*/ 57 w 228"/>
                <a:gd name="T17" fmla="*/ 2 h 333"/>
                <a:gd name="T18" fmla="*/ 69 w 228"/>
                <a:gd name="T19" fmla="*/ 0 h 333"/>
                <a:gd name="T20" fmla="*/ 83 w 228"/>
                <a:gd name="T21" fmla="*/ 2 h 333"/>
                <a:gd name="T22" fmla="*/ 97 w 228"/>
                <a:gd name="T23" fmla="*/ 13 h 333"/>
                <a:gd name="T24" fmla="*/ 107 w 228"/>
                <a:gd name="T25" fmla="*/ 32 h 333"/>
                <a:gd name="T26" fmla="*/ 114 w 228"/>
                <a:gd name="T27" fmla="*/ 64 h 333"/>
                <a:gd name="T28" fmla="*/ 112 w 228"/>
                <a:gd name="T29" fmla="*/ 107 h 333"/>
                <a:gd name="T30" fmla="*/ 101 w 228"/>
                <a:gd name="T31" fmla="*/ 166 h 333"/>
                <a:gd name="T32" fmla="*/ 76 w 228"/>
                <a:gd name="T33" fmla="*/ 241 h 333"/>
                <a:gd name="T34" fmla="*/ 37 w 228"/>
                <a:gd name="T35" fmla="*/ 333 h 3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28"/>
                <a:gd name="T55" fmla="*/ 0 h 333"/>
                <a:gd name="T56" fmla="*/ 228 w 228"/>
                <a:gd name="T57" fmla="*/ 333 h 33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28" h="333">
                  <a:moveTo>
                    <a:pt x="73" y="333"/>
                  </a:moveTo>
                  <a:lnTo>
                    <a:pt x="0" y="57"/>
                  </a:lnTo>
                  <a:lnTo>
                    <a:pt x="3" y="54"/>
                  </a:lnTo>
                  <a:lnTo>
                    <a:pt x="12" y="47"/>
                  </a:lnTo>
                  <a:lnTo>
                    <a:pt x="25" y="38"/>
                  </a:lnTo>
                  <a:lnTo>
                    <a:pt x="45" y="28"/>
                  </a:lnTo>
                  <a:lnTo>
                    <a:pt x="64" y="17"/>
                  </a:lnTo>
                  <a:lnTo>
                    <a:pt x="89" y="8"/>
                  </a:lnTo>
                  <a:lnTo>
                    <a:pt x="113" y="2"/>
                  </a:lnTo>
                  <a:lnTo>
                    <a:pt x="138" y="0"/>
                  </a:lnTo>
                  <a:lnTo>
                    <a:pt x="166" y="2"/>
                  </a:lnTo>
                  <a:lnTo>
                    <a:pt x="193" y="13"/>
                  </a:lnTo>
                  <a:lnTo>
                    <a:pt x="214" y="32"/>
                  </a:lnTo>
                  <a:lnTo>
                    <a:pt x="228" y="64"/>
                  </a:lnTo>
                  <a:lnTo>
                    <a:pt x="224" y="107"/>
                  </a:lnTo>
                  <a:lnTo>
                    <a:pt x="201" y="166"/>
                  </a:lnTo>
                  <a:lnTo>
                    <a:pt x="151" y="241"/>
                  </a:lnTo>
                  <a:lnTo>
                    <a:pt x="73" y="333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5" name="Freeform 47"/>
            <p:cNvSpPr>
              <a:spLocks/>
            </p:cNvSpPr>
            <p:nvPr/>
          </p:nvSpPr>
          <p:spPr bwMode="auto">
            <a:xfrm>
              <a:off x="1083" y="1460"/>
              <a:ext cx="345" cy="181"/>
            </a:xfrm>
            <a:custGeom>
              <a:avLst/>
              <a:gdLst>
                <a:gd name="T0" fmla="*/ 0 w 689"/>
                <a:gd name="T1" fmla="*/ 0 h 181"/>
                <a:gd name="T2" fmla="*/ 0 w 689"/>
                <a:gd name="T3" fmla="*/ 4 h 181"/>
                <a:gd name="T4" fmla="*/ 0 w 689"/>
                <a:gd name="T5" fmla="*/ 16 h 181"/>
                <a:gd name="T6" fmla="*/ 2 w 689"/>
                <a:gd name="T7" fmla="*/ 34 h 181"/>
                <a:gd name="T8" fmla="*/ 5 w 689"/>
                <a:gd name="T9" fmla="*/ 56 h 181"/>
                <a:gd name="T10" fmla="*/ 9 w 689"/>
                <a:gd name="T11" fmla="*/ 78 h 181"/>
                <a:gd name="T12" fmla="*/ 16 w 689"/>
                <a:gd name="T13" fmla="*/ 100 h 181"/>
                <a:gd name="T14" fmla="*/ 26 w 689"/>
                <a:gd name="T15" fmla="*/ 119 h 181"/>
                <a:gd name="T16" fmla="*/ 40 w 689"/>
                <a:gd name="T17" fmla="*/ 136 h 181"/>
                <a:gd name="T18" fmla="*/ 55 w 689"/>
                <a:gd name="T19" fmla="*/ 147 h 181"/>
                <a:gd name="T20" fmla="*/ 73 w 689"/>
                <a:gd name="T21" fmla="*/ 159 h 181"/>
                <a:gd name="T22" fmla="*/ 91 w 689"/>
                <a:gd name="T23" fmla="*/ 169 h 181"/>
                <a:gd name="T24" fmla="*/ 110 w 689"/>
                <a:gd name="T25" fmla="*/ 177 h 181"/>
                <a:gd name="T26" fmla="*/ 130 w 689"/>
                <a:gd name="T27" fmla="*/ 181 h 181"/>
                <a:gd name="T28" fmla="*/ 149 w 689"/>
                <a:gd name="T29" fmla="*/ 181 h 181"/>
                <a:gd name="T30" fmla="*/ 167 w 689"/>
                <a:gd name="T31" fmla="*/ 176 h 181"/>
                <a:gd name="T32" fmla="*/ 186 w 689"/>
                <a:gd name="T33" fmla="*/ 165 h 181"/>
                <a:gd name="T34" fmla="*/ 205 w 689"/>
                <a:gd name="T35" fmla="*/ 146 h 181"/>
                <a:gd name="T36" fmla="*/ 229 w 689"/>
                <a:gd name="T37" fmla="*/ 125 h 181"/>
                <a:gd name="T38" fmla="*/ 256 w 689"/>
                <a:gd name="T39" fmla="*/ 102 h 181"/>
                <a:gd name="T40" fmla="*/ 282 w 689"/>
                <a:gd name="T41" fmla="*/ 80 h 181"/>
                <a:gd name="T42" fmla="*/ 306 w 689"/>
                <a:gd name="T43" fmla="*/ 60 h 181"/>
                <a:gd name="T44" fmla="*/ 326 w 689"/>
                <a:gd name="T45" fmla="*/ 44 h 181"/>
                <a:gd name="T46" fmla="*/ 340 w 689"/>
                <a:gd name="T47" fmla="*/ 32 h 181"/>
                <a:gd name="T48" fmla="*/ 345 w 689"/>
                <a:gd name="T49" fmla="*/ 28 h 181"/>
                <a:gd name="T50" fmla="*/ 338 w 689"/>
                <a:gd name="T51" fmla="*/ 28 h 181"/>
                <a:gd name="T52" fmla="*/ 322 w 689"/>
                <a:gd name="T53" fmla="*/ 28 h 181"/>
                <a:gd name="T54" fmla="*/ 298 w 689"/>
                <a:gd name="T55" fmla="*/ 28 h 181"/>
                <a:gd name="T56" fmla="*/ 268 w 689"/>
                <a:gd name="T57" fmla="*/ 31 h 181"/>
                <a:gd name="T58" fmla="*/ 234 w 689"/>
                <a:gd name="T59" fmla="*/ 32 h 181"/>
                <a:gd name="T60" fmla="*/ 202 w 689"/>
                <a:gd name="T61" fmla="*/ 36 h 181"/>
                <a:gd name="T62" fmla="*/ 169 w 689"/>
                <a:gd name="T63" fmla="*/ 41 h 181"/>
                <a:gd name="T64" fmla="*/ 142 w 689"/>
                <a:gd name="T65" fmla="*/ 48 h 181"/>
                <a:gd name="T66" fmla="*/ 118 w 689"/>
                <a:gd name="T67" fmla="*/ 54 h 181"/>
                <a:gd name="T68" fmla="*/ 98 w 689"/>
                <a:gd name="T69" fmla="*/ 60 h 181"/>
                <a:gd name="T70" fmla="*/ 78 w 689"/>
                <a:gd name="T71" fmla="*/ 63 h 181"/>
                <a:gd name="T72" fmla="*/ 62 w 689"/>
                <a:gd name="T73" fmla="*/ 64 h 181"/>
                <a:gd name="T74" fmla="*/ 46 w 689"/>
                <a:gd name="T75" fmla="*/ 58 h 181"/>
                <a:gd name="T76" fmla="*/ 31 w 689"/>
                <a:gd name="T77" fmla="*/ 47 h 181"/>
                <a:gd name="T78" fmla="*/ 15 w 689"/>
                <a:gd name="T79" fmla="*/ 27 h 181"/>
                <a:gd name="T80" fmla="*/ 0 w 689"/>
                <a:gd name="T81" fmla="*/ 0 h 18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9"/>
                <a:gd name="T124" fmla="*/ 0 h 181"/>
                <a:gd name="T125" fmla="*/ 689 w 689"/>
                <a:gd name="T126" fmla="*/ 181 h 18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9" h="181">
                  <a:moveTo>
                    <a:pt x="0" y="0"/>
                  </a:moveTo>
                  <a:lnTo>
                    <a:pt x="0" y="4"/>
                  </a:lnTo>
                  <a:lnTo>
                    <a:pt x="0" y="16"/>
                  </a:lnTo>
                  <a:lnTo>
                    <a:pt x="3" y="34"/>
                  </a:lnTo>
                  <a:lnTo>
                    <a:pt x="10" y="56"/>
                  </a:lnTo>
                  <a:lnTo>
                    <a:pt x="18" y="78"/>
                  </a:lnTo>
                  <a:lnTo>
                    <a:pt x="32" y="100"/>
                  </a:lnTo>
                  <a:lnTo>
                    <a:pt x="52" y="119"/>
                  </a:lnTo>
                  <a:lnTo>
                    <a:pt x="79" y="136"/>
                  </a:lnTo>
                  <a:lnTo>
                    <a:pt x="109" y="147"/>
                  </a:lnTo>
                  <a:lnTo>
                    <a:pt x="145" y="159"/>
                  </a:lnTo>
                  <a:lnTo>
                    <a:pt x="182" y="169"/>
                  </a:lnTo>
                  <a:lnTo>
                    <a:pt x="220" y="177"/>
                  </a:lnTo>
                  <a:lnTo>
                    <a:pt x="259" y="181"/>
                  </a:lnTo>
                  <a:lnTo>
                    <a:pt x="297" y="181"/>
                  </a:lnTo>
                  <a:lnTo>
                    <a:pt x="334" y="176"/>
                  </a:lnTo>
                  <a:lnTo>
                    <a:pt x="371" y="165"/>
                  </a:lnTo>
                  <a:lnTo>
                    <a:pt x="410" y="146"/>
                  </a:lnTo>
                  <a:lnTo>
                    <a:pt x="458" y="125"/>
                  </a:lnTo>
                  <a:lnTo>
                    <a:pt x="511" y="102"/>
                  </a:lnTo>
                  <a:lnTo>
                    <a:pt x="563" y="80"/>
                  </a:lnTo>
                  <a:lnTo>
                    <a:pt x="612" y="60"/>
                  </a:lnTo>
                  <a:lnTo>
                    <a:pt x="652" y="44"/>
                  </a:lnTo>
                  <a:lnTo>
                    <a:pt x="679" y="32"/>
                  </a:lnTo>
                  <a:lnTo>
                    <a:pt x="689" y="28"/>
                  </a:lnTo>
                  <a:lnTo>
                    <a:pt x="676" y="28"/>
                  </a:lnTo>
                  <a:lnTo>
                    <a:pt x="643" y="28"/>
                  </a:lnTo>
                  <a:lnTo>
                    <a:pt x="595" y="28"/>
                  </a:lnTo>
                  <a:lnTo>
                    <a:pt x="535" y="31"/>
                  </a:lnTo>
                  <a:lnTo>
                    <a:pt x="468" y="32"/>
                  </a:lnTo>
                  <a:lnTo>
                    <a:pt x="403" y="36"/>
                  </a:lnTo>
                  <a:lnTo>
                    <a:pt x="338" y="41"/>
                  </a:lnTo>
                  <a:lnTo>
                    <a:pt x="284" y="48"/>
                  </a:lnTo>
                  <a:lnTo>
                    <a:pt x="236" y="54"/>
                  </a:lnTo>
                  <a:lnTo>
                    <a:pt x="195" y="60"/>
                  </a:lnTo>
                  <a:lnTo>
                    <a:pt x="156" y="63"/>
                  </a:lnTo>
                  <a:lnTo>
                    <a:pt x="124" y="64"/>
                  </a:lnTo>
                  <a:lnTo>
                    <a:pt x="91" y="58"/>
                  </a:lnTo>
                  <a:lnTo>
                    <a:pt x="61" y="47"/>
                  </a:lnTo>
                  <a:lnTo>
                    <a:pt x="3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6" name="Freeform 48"/>
            <p:cNvSpPr>
              <a:spLocks/>
            </p:cNvSpPr>
            <p:nvPr/>
          </p:nvSpPr>
          <p:spPr bwMode="auto">
            <a:xfrm>
              <a:off x="1097" y="1489"/>
              <a:ext cx="289" cy="152"/>
            </a:xfrm>
            <a:custGeom>
              <a:avLst/>
              <a:gdLst>
                <a:gd name="T0" fmla="*/ 0 w 578"/>
                <a:gd name="T1" fmla="*/ 0 h 152"/>
                <a:gd name="T2" fmla="*/ 0 w 578"/>
                <a:gd name="T3" fmla="*/ 4 h 152"/>
                <a:gd name="T4" fmla="*/ 0 w 578"/>
                <a:gd name="T5" fmla="*/ 14 h 152"/>
                <a:gd name="T6" fmla="*/ 1 w 578"/>
                <a:gd name="T7" fmla="*/ 29 h 152"/>
                <a:gd name="T8" fmla="*/ 3 w 578"/>
                <a:gd name="T9" fmla="*/ 47 h 152"/>
                <a:gd name="T10" fmla="*/ 7 w 578"/>
                <a:gd name="T11" fmla="*/ 65 h 152"/>
                <a:gd name="T12" fmla="*/ 13 w 578"/>
                <a:gd name="T13" fmla="*/ 84 h 152"/>
                <a:gd name="T14" fmla="*/ 21 w 578"/>
                <a:gd name="T15" fmla="*/ 100 h 152"/>
                <a:gd name="T16" fmla="*/ 33 w 578"/>
                <a:gd name="T17" fmla="*/ 114 h 152"/>
                <a:gd name="T18" fmla="*/ 44 w 578"/>
                <a:gd name="T19" fmla="*/ 124 h 152"/>
                <a:gd name="T20" fmla="*/ 59 w 578"/>
                <a:gd name="T21" fmla="*/ 134 h 152"/>
                <a:gd name="T22" fmla="*/ 75 w 578"/>
                <a:gd name="T23" fmla="*/ 142 h 152"/>
                <a:gd name="T24" fmla="*/ 91 w 578"/>
                <a:gd name="T25" fmla="*/ 149 h 152"/>
                <a:gd name="T26" fmla="*/ 108 w 578"/>
                <a:gd name="T27" fmla="*/ 152 h 152"/>
                <a:gd name="T28" fmla="*/ 124 w 578"/>
                <a:gd name="T29" fmla="*/ 152 h 152"/>
                <a:gd name="T30" fmla="*/ 140 w 578"/>
                <a:gd name="T31" fmla="*/ 147 h 152"/>
                <a:gd name="T32" fmla="*/ 155 w 578"/>
                <a:gd name="T33" fmla="*/ 138 h 152"/>
                <a:gd name="T34" fmla="*/ 171 w 578"/>
                <a:gd name="T35" fmla="*/ 122 h 152"/>
                <a:gd name="T36" fmla="*/ 192 w 578"/>
                <a:gd name="T37" fmla="*/ 105 h 152"/>
                <a:gd name="T38" fmla="*/ 214 w 578"/>
                <a:gd name="T39" fmla="*/ 85 h 152"/>
                <a:gd name="T40" fmla="*/ 236 w 578"/>
                <a:gd name="T41" fmla="*/ 67 h 152"/>
                <a:gd name="T42" fmla="*/ 256 w 578"/>
                <a:gd name="T43" fmla="*/ 50 h 152"/>
                <a:gd name="T44" fmla="*/ 273 w 578"/>
                <a:gd name="T45" fmla="*/ 36 h 152"/>
                <a:gd name="T46" fmla="*/ 284 w 578"/>
                <a:gd name="T47" fmla="*/ 27 h 152"/>
                <a:gd name="T48" fmla="*/ 289 w 578"/>
                <a:gd name="T49" fmla="*/ 24 h 152"/>
                <a:gd name="T50" fmla="*/ 283 w 578"/>
                <a:gd name="T51" fmla="*/ 24 h 152"/>
                <a:gd name="T52" fmla="*/ 270 w 578"/>
                <a:gd name="T53" fmla="*/ 24 h 152"/>
                <a:gd name="T54" fmla="*/ 249 w 578"/>
                <a:gd name="T55" fmla="*/ 24 h 152"/>
                <a:gd name="T56" fmla="*/ 225 w 578"/>
                <a:gd name="T57" fmla="*/ 26 h 152"/>
                <a:gd name="T58" fmla="*/ 196 w 578"/>
                <a:gd name="T59" fmla="*/ 27 h 152"/>
                <a:gd name="T60" fmla="*/ 168 w 578"/>
                <a:gd name="T61" fmla="*/ 30 h 152"/>
                <a:gd name="T62" fmla="*/ 142 w 578"/>
                <a:gd name="T63" fmla="*/ 34 h 152"/>
                <a:gd name="T64" fmla="*/ 119 w 578"/>
                <a:gd name="T65" fmla="*/ 40 h 152"/>
                <a:gd name="T66" fmla="*/ 99 w 578"/>
                <a:gd name="T67" fmla="*/ 45 h 152"/>
                <a:gd name="T68" fmla="*/ 81 w 578"/>
                <a:gd name="T69" fmla="*/ 50 h 152"/>
                <a:gd name="T70" fmla="*/ 66 w 578"/>
                <a:gd name="T71" fmla="*/ 53 h 152"/>
                <a:gd name="T72" fmla="*/ 52 w 578"/>
                <a:gd name="T73" fmla="*/ 53 h 152"/>
                <a:gd name="T74" fmla="*/ 38 w 578"/>
                <a:gd name="T75" fmla="*/ 49 h 152"/>
                <a:gd name="T76" fmla="*/ 25 w 578"/>
                <a:gd name="T77" fmla="*/ 40 h 152"/>
                <a:gd name="T78" fmla="*/ 12 w 578"/>
                <a:gd name="T79" fmla="*/ 24 h 152"/>
                <a:gd name="T80" fmla="*/ 0 w 578"/>
                <a:gd name="T81" fmla="*/ 0 h 15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78"/>
                <a:gd name="T124" fmla="*/ 0 h 152"/>
                <a:gd name="T125" fmla="*/ 578 w 578"/>
                <a:gd name="T126" fmla="*/ 152 h 15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78" h="152">
                  <a:moveTo>
                    <a:pt x="0" y="0"/>
                  </a:moveTo>
                  <a:lnTo>
                    <a:pt x="0" y="4"/>
                  </a:lnTo>
                  <a:lnTo>
                    <a:pt x="0" y="14"/>
                  </a:lnTo>
                  <a:lnTo>
                    <a:pt x="1" y="29"/>
                  </a:lnTo>
                  <a:lnTo>
                    <a:pt x="7" y="47"/>
                  </a:lnTo>
                  <a:lnTo>
                    <a:pt x="14" y="65"/>
                  </a:lnTo>
                  <a:lnTo>
                    <a:pt x="27" y="84"/>
                  </a:lnTo>
                  <a:lnTo>
                    <a:pt x="42" y="100"/>
                  </a:lnTo>
                  <a:lnTo>
                    <a:pt x="65" y="114"/>
                  </a:lnTo>
                  <a:lnTo>
                    <a:pt x="89" y="124"/>
                  </a:lnTo>
                  <a:lnTo>
                    <a:pt x="119" y="134"/>
                  </a:lnTo>
                  <a:lnTo>
                    <a:pt x="151" y="142"/>
                  </a:lnTo>
                  <a:lnTo>
                    <a:pt x="183" y="149"/>
                  </a:lnTo>
                  <a:lnTo>
                    <a:pt x="216" y="152"/>
                  </a:lnTo>
                  <a:lnTo>
                    <a:pt x="249" y="152"/>
                  </a:lnTo>
                  <a:lnTo>
                    <a:pt x="280" y="147"/>
                  </a:lnTo>
                  <a:lnTo>
                    <a:pt x="311" y="138"/>
                  </a:lnTo>
                  <a:lnTo>
                    <a:pt x="343" y="122"/>
                  </a:lnTo>
                  <a:lnTo>
                    <a:pt x="384" y="105"/>
                  </a:lnTo>
                  <a:lnTo>
                    <a:pt x="428" y="85"/>
                  </a:lnTo>
                  <a:lnTo>
                    <a:pt x="472" y="67"/>
                  </a:lnTo>
                  <a:lnTo>
                    <a:pt x="512" y="50"/>
                  </a:lnTo>
                  <a:lnTo>
                    <a:pt x="546" y="36"/>
                  </a:lnTo>
                  <a:lnTo>
                    <a:pt x="568" y="27"/>
                  </a:lnTo>
                  <a:lnTo>
                    <a:pt x="578" y="24"/>
                  </a:lnTo>
                  <a:lnTo>
                    <a:pt x="566" y="24"/>
                  </a:lnTo>
                  <a:lnTo>
                    <a:pt x="539" y="24"/>
                  </a:lnTo>
                  <a:lnTo>
                    <a:pt x="498" y="24"/>
                  </a:lnTo>
                  <a:lnTo>
                    <a:pt x="450" y="26"/>
                  </a:lnTo>
                  <a:lnTo>
                    <a:pt x="393" y="27"/>
                  </a:lnTo>
                  <a:lnTo>
                    <a:pt x="337" y="30"/>
                  </a:lnTo>
                  <a:lnTo>
                    <a:pt x="284" y="34"/>
                  </a:lnTo>
                  <a:lnTo>
                    <a:pt x="239" y="40"/>
                  </a:lnTo>
                  <a:lnTo>
                    <a:pt x="198" y="45"/>
                  </a:lnTo>
                  <a:lnTo>
                    <a:pt x="163" y="50"/>
                  </a:lnTo>
                  <a:lnTo>
                    <a:pt x="131" y="53"/>
                  </a:lnTo>
                  <a:lnTo>
                    <a:pt x="104" y="53"/>
                  </a:lnTo>
                  <a:lnTo>
                    <a:pt x="77" y="49"/>
                  </a:lnTo>
                  <a:lnTo>
                    <a:pt x="51" y="40"/>
                  </a:lnTo>
                  <a:lnTo>
                    <a:pt x="25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D1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7" name="Freeform 49"/>
            <p:cNvSpPr>
              <a:spLocks/>
            </p:cNvSpPr>
            <p:nvPr/>
          </p:nvSpPr>
          <p:spPr bwMode="auto">
            <a:xfrm>
              <a:off x="1110" y="1519"/>
              <a:ext cx="234" cy="122"/>
            </a:xfrm>
            <a:custGeom>
              <a:avLst/>
              <a:gdLst>
                <a:gd name="T0" fmla="*/ 0 w 467"/>
                <a:gd name="T1" fmla="*/ 0 h 122"/>
                <a:gd name="T2" fmla="*/ 0 w 467"/>
                <a:gd name="T3" fmla="*/ 2 h 122"/>
                <a:gd name="T4" fmla="*/ 0 w 467"/>
                <a:gd name="T5" fmla="*/ 11 h 122"/>
                <a:gd name="T6" fmla="*/ 1 w 467"/>
                <a:gd name="T7" fmla="*/ 22 h 122"/>
                <a:gd name="T8" fmla="*/ 3 w 467"/>
                <a:gd name="T9" fmla="*/ 37 h 122"/>
                <a:gd name="T10" fmla="*/ 6 w 467"/>
                <a:gd name="T11" fmla="*/ 52 h 122"/>
                <a:gd name="T12" fmla="*/ 11 w 467"/>
                <a:gd name="T13" fmla="*/ 67 h 122"/>
                <a:gd name="T14" fmla="*/ 17 w 467"/>
                <a:gd name="T15" fmla="*/ 81 h 122"/>
                <a:gd name="T16" fmla="*/ 26 w 467"/>
                <a:gd name="T17" fmla="*/ 92 h 122"/>
                <a:gd name="T18" fmla="*/ 36 w 467"/>
                <a:gd name="T19" fmla="*/ 99 h 122"/>
                <a:gd name="T20" fmla="*/ 49 w 467"/>
                <a:gd name="T21" fmla="*/ 107 h 122"/>
                <a:gd name="T22" fmla="*/ 61 w 467"/>
                <a:gd name="T23" fmla="*/ 113 h 122"/>
                <a:gd name="T24" fmla="*/ 74 w 467"/>
                <a:gd name="T25" fmla="*/ 119 h 122"/>
                <a:gd name="T26" fmla="*/ 87 w 467"/>
                <a:gd name="T27" fmla="*/ 122 h 122"/>
                <a:gd name="T28" fmla="*/ 101 w 467"/>
                <a:gd name="T29" fmla="*/ 122 h 122"/>
                <a:gd name="T30" fmla="*/ 113 w 467"/>
                <a:gd name="T31" fmla="*/ 118 h 122"/>
                <a:gd name="T32" fmla="*/ 126 w 467"/>
                <a:gd name="T33" fmla="*/ 111 h 122"/>
                <a:gd name="T34" fmla="*/ 139 w 467"/>
                <a:gd name="T35" fmla="*/ 98 h 122"/>
                <a:gd name="T36" fmla="*/ 155 w 467"/>
                <a:gd name="T37" fmla="*/ 84 h 122"/>
                <a:gd name="T38" fmla="*/ 173 w 467"/>
                <a:gd name="T39" fmla="*/ 68 h 122"/>
                <a:gd name="T40" fmla="*/ 192 w 467"/>
                <a:gd name="T41" fmla="*/ 54 h 122"/>
                <a:gd name="T42" fmla="*/ 207 w 467"/>
                <a:gd name="T43" fmla="*/ 40 h 122"/>
                <a:gd name="T44" fmla="*/ 221 w 467"/>
                <a:gd name="T45" fmla="*/ 29 h 122"/>
                <a:gd name="T46" fmla="*/ 230 w 467"/>
                <a:gd name="T47" fmla="*/ 21 h 122"/>
                <a:gd name="T48" fmla="*/ 234 w 467"/>
                <a:gd name="T49" fmla="*/ 19 h 122"/>
                <a:gd name="T50" fmla="*/ 229 w 467"/>
                <a:gd name="T51" fmla="*/ 19 h 122"/>
                <a:gd name="T52" fmla="*/ 218 w 467"/>
                <a:gd name="T53" fmla="*/ 19 h 122"/>
                <a:gd name="T54" fmla="*/ 202 w 467"/>
                <a:gd name="T55" fmla="*/ 19 h 122"/>
                <a:gd name="T56" fmla="*/ 182 w 467"/>
                <a:gd name="T57" fmla="*/ 20 h 122"/>
                <a:gd name="T58" fmla="*/ 159 w 467"/>
                <a:gd name="T59" fmla="*/ 21 h 122"/>
                <a:gd name="T60" fmla="*/ 136 w 467"/>
                <a:gd name="T61" fmla="*/ 24 h 122"/>
                <a:gd name="T62" fmla="*/ 114 w 467"/>
                <a:gd name="T63" fmla="*/ 26 h 122"/>
                <a:gd name="T64" fmla="*/ 96 w 467"/>
                <a:gd name="T65" fmla="*/ 31 h 122"/>
                <a:gd name="T66" fmla="*/ 80 w 467"/>
                <a:gd name="T67" fmla="*/ 35 h 122"/>
                <a:gd name="T68" fmla="*/ 66 w 467"/>
                <a:gd name="T69" fmla="*/ 39 h 122"/>
                <a:gd name="T70" fmla="*/ 52 w 467"/>
                <a:gd name="T71" fmla="*/ 41 h 122"/>
                <a:gd name="T72" fmla="*/ 41 w 467"/>
                <a:gd name="T73" fmla="*/ 42 h 122"/>
                <a:gd name="T74" fmla="*/ 30 w 467"/>
                <a:gd name="T75" fmla="*/ 38 h 122"/>
                <a:gd name="T76" fmla="*/ 20 w 467"/>
                <a:gd name="T77" fmla="*/ 31 h 122"/>
                <a:gd name="T78" fmla="*/ 10 w 467"/>
                <a:gd name="T79" fmla="*/ 18 h 122"/>
                <a:gd name="T80" fmla="*/ 0 w 467"/>
                <a:gd name="T81" fmla="*/ 0 h 12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67"/>
                <a:gd name="T124" fmla="*/ 0 h 122"/>
                <a:gd name="T125" fmla="*/ 467 w 467"/>
                <a:gd name="T126" fmla="*/ 122 h 12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67" h="122">
                  <a:moveTo>
                    <a:pt x="0" y="0"/>
                  </a:moveTo>
                  <a:lnTo>
                    <a:pt x="0" y="2"/>
                  </a:lnTo>
                  <a:lnTo>
                    <a:pt x="0" y="11"/>
                  </a:lnTo>
                  <a:lnTo>
                    <a:pt x="1" y="22"/>
                  </a:lnTo>
                  <a:lnTo>
                    <a:pt x="6" y="37"/>
                  </a:lnTo>
                  <a:lnTo>
                    <a:pt x="11" y="52"/>
                  </a:lnTo>
                  <a:lnTo>
                    <a:pt x="21" y="67"/>
                  </a:lnTo>
                  <a:lnTo>
                    <a:pt x="34" y="81"/>
                  </a:lnTo>
                  <a:lnTo>
                    <a:pt x="52" y="92"/>
                  </a:lnTo>
                  <a:lnTo>
                    <a:pt x="72" y="99"/>
                  </a:lnTo>
                  <a:lnTo>
                    <a:pt x="97" y="107"/>
                  </a:lnTo>
                  <a:lnTo>
                    <a:pt x="122" y="113"/>
                  </a:lnTo>
                  <a:lnTo>
                    <a:pt x="148" y="119"/>
                  </a:lnTo>
                  <a:lnTo>
                    <a:pt x="173" y="122"/>
                  </a:lnTo>
                  <a:lnTo>
                    <a:pt x="201" y="122"/>
                  </a:lnTo>
                  <a:lnTo>
                    <a:pt x="226" y="118"/>
                  </a:lnTo>
                  <a:lnTo>
                    <a:pt x="252" y="111"/>
                  </a:lnTo>
                  <a:lnTo>
                    <a:pt x="277" y="98"/>
                  </a:lnTo>
                  <a:lnTo>
                    <a:pt x="310" y="84"/>
                  </a:lnTo>
                  <a:lnTo>
                    <a:pt x="346" y="68"/>
                  </a:lnTo>
                  <a:lnTo>
                    <a:pt x="383" y="54"/>
                  </a:lnTo>
                  <a:lnTo>
                    <a:pt x="414" y="40"/>
                  </a:lnTo>
                  <a:lnTo>
                    <a:pt x="441" y="29"/>
                  </a:lnTo>
                  <a:lnTo>
                    <a:pt x="460" y="21"/>
                  </a:lnTo>
                  <a:lnTo>
                    <a:pt x="467" y="19"/>
                  </a:lnTo>
                  <a:lnTo>
                    <a:pt x="457" y="19"/>
                  </a:lnTo>
                  <a:lnTo>
                    <a:pt x="435" y="19"/>
                  </a:lnTo>
                  <a:lnTo>
                    <a:pt x="403" y="19"/>
                  </a:lnTo>
                  <a:lnTo>
                    <a:pt x="363" y="20"/>
                  </a:lnTo>
                  <a:lnTo>
                    <a:pt x="317" y="21"/>
                  </a:lnTo>
                  <a:lnTo>
                    <a:pt x="272" y="24"/>
                  </a:lnTo>
                  <a:lnTo>
                    <a:pt x="228" y="26"/>
                  </a:lnTo>
                  <a:lnTo>
                    <a:pt x="192" y="31"/>
                  </a:lnTo>
                  <a:lnTo>
                    <a:pt x="159" y="35"/>
                  </a:lnTo>
                  <a:lnTo>
                    <a:pt x="131" y="39"/>
                  </a:lnTo>
                  <a:lnTo>
                    <a:pt x="104" y="41"/>
                  </a:lnTo>
                  <a:lnTo>
                    <a:pt x="82" y="42"/>
                  </a:lnTo>
                  <a:lnTo>
                    <a:pt x="60" y="38"/>
                  </a:lnTo>
                  <a:lnTo>
                    <a:pt x="40" y="31"/>
                  </a:lnTo>
                  <a:lnTo>
                    <a:pt x="2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D9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8" name="Freeform 50"/>
            <p:cNvSpPr>
              <a:spLocks/>
            </p:cNvSpPr>
            <p:nvPr/>
          </p:nvSpPr>
          <p:spPr bwMode="auto">
            <a:xfrm>
              <a:off x="1123" y="1548"/>
              <a:ext cx="179" cy="92"/>
            </a:xfrm>
            <a:custGeom>
              <a:avLst/>
              <a:gdLst>
                <a:gd name="T0" fmla="*/ 0 w 358"/>
                <a:gd name="T1" fmla="*/ 0 h 92"/>
                <a:gd name="T2" fmla="*/ 0 w 358"/>
                <a:gd name="T3" fmla="*/ 2 h 92"/>
                <a:gd name="T4" fmla="*/ 0 w 358"/>
                <a:gd name="T5" fmla="*/ 8 h 92"/>
                <a:gd name="T6" fmla="*/ 0 w 358"/>
                <a:gd name="T7" fmla="*/ 16 h 92"/>
                <a:gd name="T8" fmla="*/ 3 w 358"/>
                <a:gd name="T9" fmla="*/ 28 h 92"/>
                <a:gd name="T10" fmla="*/ 5 w 358"/>
                <a:gd name="T11" fmla="*/ 39 h 92"/>
                <a:gd name="T12" fmla="*/ 8 w 358"/>
                <a:gd name="T13" fmla="*/ 51 h 92"/>
                <a:gd name="T14" fmla="*/ 13 w 358"/>
                <a:gd name="T15" fmla="*/ 61 h 92"/>
                <a:gd name="T16" fmla="*/ 21 w 358"/>
                <a:gd name="T17" fmla="*/ 70 h 92"/>
                <a:gd name="T18" fmla="*/ 28 w 358"/>
                <a:gd name="T19" fmla="*/ 76 h 92"/>
                <a:gd name="T20" fmla="*/ 37 w 358"/>
                <a:gd name="T21" fmla="*/ 82 h 92"/>
                <a:gd name="T22" fmla="*/ 46 w 358"/>
                <a:gd name="T23" fmla="*/ 86 h 92"/>
                <a:gd name="T24" fmla="*/ 57 w 358"/>
                <a:gd name="T25" fmla="*/ 91 h 92"/>
                <a:gd name="T26" fmla="*/ 67 w 358"/>
                <a:gd name="T27" fmla="*/ 92 h 92"/>
                <a:gd name="T28" fmla="*/ 77 w 358"/>
                <a:gd name="T29" fmla="*/ 92 h 92"/>
                <a:gd name="T30" fmla="*/ 87 w 358"/>
                <a:gd name="T31" fmla="*/ 89 h 92"/>
                <a:gd name="T32" fmla="*/ 96 w 358"/>
                <a:gd name="T33" fmla="*/ 84 h 92"/>
                <a:gd name="T34" fmla="*/ 106 w 358"/>
                <a:gd name="T35" fmla="*/ 74 h 92"/>
                <a:gd name="T36" fmla="*/ 119 w 358"/>
                <a:gd name="T37" fmla="*/ 64 h 92"/>
                <a:gd name="T38" fmla="*/ 133 w 358"/>
                <a:gd name="T39" fmla="*/ 52 h 92"/>
                <a:gd name="T40" fmla="*/ 146 w 358"/>
                <a:gd name="T41" fmla="*/ 41 h 92"/>
                <a:gd name="T42" fmla="*/ 158 w 358"/>
                <a:gd name="T43" fmla="*/ 29 h 92"/>
                <a:gd name="T44" fmla="*/ 169 w 358"/>
                <a:gd name="T45" fmla="*/ 21 h 92"/>
                <a:gd name="T46" fmla="*/ 176 w 358"/>
                <a:gd name="T47" fmla="*/ 16 h 92"/>
                <a:gd name="T48" fmla="*/ 179 w 358"/>
                <a:gd name="T49" fmla="*/ 14 h 92"/>
                <a:gd name="T50" fmla="*/ 176 w 358"/>
                <a:gd name="T51" fmla="*/ 14 h 92"/>
                <a:gd name="T52" fmla="*/ 167 w 358"/>
                <a:gd name="T53" fmla="*/ 14 h 92"/>
                <a:gd name="T54" fmla="*/ 154 w 358"/>
                <a:gd name="T55" fmla="*/ 14 h 92"/>
                <a:gd name="T56" fmla="*/ 139 w 358"/>
                <a:gd name="T57" fmla="*/ 15 h 92"/>
                <a:gd name="T58" fmla="*/ 122 w 358"/>
                <a:gd name="T59" fmla="*/ 15 h 92"/>
                <a:gd name="T60" fmla="*/ 105 w 358"/>
                <a:gd name="T61" fmla="*/ 18 h 92"/>
                <a:gd name="T62" fmla="*/ 89 w 358"/>
                <a:gd name="T63" fmla="*/ 20 h 92"/>
                <a:gd name="T64" fmla="*/ 74 w 358"/>
                <a:gd name="T65" fmla="*/ 24 h 92"/>
                <a:gd name="T66" fmla="*/ 61 w 358"/>
                <a:gd name="T67" fmla="*/ 27 h 92"/>
                <a:gd name="T68" fmla="*/ 51 w 358"/>
                <a:gd name="T69" fmla="*/ 30 h 92"/>
                <a:gd name="T70" fmla="*/ 42 w 358"/>
                <a:gd name="T71" fmla="*/ 32 h 92"/>
                <a:gd name="T72" fmla="*/ 33 w 358"/>
                <a:gd name="T73" fmla="*/ 32 h 92"/>
                <a:gd name="T74" fmla="*/ 24 w 358"/>
                <a:gd name="T75" fmla="*/ 29 h 92"/>
                <a:gd name="T76" fmla="*/ 17 w 358"/>
                <a:gd name="T77" fmla="*/ 23 h 92"/>
                <a:gd name="T78" fmla="*/ 8 w 358"/>
                <a:gd name="T79" fmla="*/ 13 h 92"/>
                <a:gd name="T80" fmla="*/ 0 w 358"/>
                <a:gd name="T81" fmla="*/ 0 h 9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58"/>
                <a:gd name="T124" fmla="*/ 0 h 92"/>
                <a:gd name="T125" fmla="*/ 358 w 358"/>
                <a:gd name="T126" fmla="*/ 92 h 9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58" h="92">
                  <a:moveTo>
                    <a:pt x="0" y="0"/>
                  </a:moveTo>
                  <a:lnTo>
                    <a:pt x="0" y="2"/>
                  </a:lnTo>
                  <a:lnTo>
                    <a:pt x="0" y="8"/>
                  </a:lnTo>
                  <a:lnTo>
                    <a:pt x="0" y="16"/>
                  </a:lnTo>
                  <a:lnTo>
                    <a:pt x="5" y="28"/>
                  </a:lnTo>
                  <a:lnTo>
                    <a:pt x="9" y="39"/>
                  </a:lnTo>
                  <a:lnTo>
                    <a:pt x="16" y="51"/>
                  </a:lnTo>
                  <a:lnTo>
                    <a:pt x="26" y="61"/>
                  </a:lnTo>
                  <a:lnTo>
                    <a:pt x="42" y="70"/>
                  </a:lnTo>
                  <a:lnTo>
                    <a:pt x="57" y="76"/>
                  </a:lnTo>
                  <a:lnTo>
                    <a:pt x="74" y="82"/>
                  </a:lnTo>
                  <a:lnTo>
                    <a:pt x="93" y="86"/>
                  </a:lnTo>
                  <a:lnTo>
                    <a:pt x="114" y="91"/>
                  </a:lnTo>
                  <a:lnTo>
                    <a:pt x="133" y="92"/>
                  </a:lnTo>
                  <a:lnTo>
                    <a:pt x="153" y="92"/>
                  </a:lnTo>
                  <a:lnTo>
                    <a:pt x="173" y="89"/>
                  </a:lnTo>
                  <a:lnTo>
                    <a:pt x="193" y="84"/>
                  </a:lnTo>
                  <a:lnTo>
                    <a:pt x="213" y="74"/>
                  </a:lnTo>
                  <a:lnTo>
                    <a:pt x="238" y="64"/>
                  </a:lnTo>
                  <a:lnTo>
                    <a:pt x="265" y="52"/>
                  </a:lnTo>
                  <a:lnTo>
                    <a:pt x="292" y="41"/>
                  </a:lnTo>
                  <a:lnTo>
                    <a:pt x="316" y="29"/>
                  </a:lnTo>
                  <a:lnTo>
                    <a:pt x="338" y="21"/>
                  </a:lnTo>
                  <a:lnTo>
                    <a:pt x="352" y="16"/>
                  </a:lnTo>
                  <a:lnTo>
                    <a:pt x="358" y="14"/>
                  </a:lnTo>
                  <a:lnTo>
                    <a:pt x="351" y="14"/>
                  </a:lnTo>
                  <a:lnTo>
                    <a:pt x="334" y="14"/>
                  </a:lnTo>
                  <a:lnTo>
                    <a:pt x="308" y="14"/>
                  </a:lnTo>
                  <a:lnTo>
                    <a:pt x="278" y="15"/>
                  </a:lnTo>
                  <a:lnTo>
                    <a:pt x="244" y="15"/>
                  </a:lnTo>
                  <a:lnTo>
                    <a:pt x="210" y="18"/>
                  </a:lnTo>
                  <a:lnTo>
                    <a:pt x="177" y="20"/>
                  </a:lnTo>
                  <a:lnTo>
                    <a:pt x="148" y="24"/>
                  </a:lnTo>
                  <a:lnTo>
                    <a:pt x="123" y="27"/>
                  </a:lnTo>
                  <a:lnTo>
                    <a:pt x="103" y="30"/>
                  </a:lnTo>
                  <a:lnTo>
                    <a:pt x="83" y="32"/>
                  </a:lnTo>
                  <a:lnTo>
                    <a:pt x="66" y="32"/>
                  </a:lnTo>
                  <a:lnTo>
                    <a:pt x="49" y="29"/>
                  </a:lnTo>
                  <a:lnTo>
                    <a:pt x="33" y="23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3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9" name="Freeform 51"/>
            <p:cNvSpPr>
              <a:spLocks/>
            </p:cNvSpPr>
            <p:nvPr/>
          </p:nvSpPr>
          <p:spPr bwMode="auto">
            <a:xfrm>
              <a:off x="1118" y="1881"/>
              <a:ext cx="143" cy="248"/>
            </a:xfrm>
            <a:custGeom>
              <a:avLst/>
              <a:gdLst>
                <a:gd name="T0" fmla="*/ 136 w 288"/>
                <a:gd name="T1" fmla="*/ 69 h 248"/>
                <a:gd name="T2" fmla="*/ 119 w 288"/>
                <a:gd name="T3" fmla="*/ 37 h 248"/>
                <a:gd name="T4" fmla="*/ 102 w 288"/>
                <a:gd name="T5" fmla="*/ 15 h 248"/>
                <a:gd name="T6" fmla="*/ 85 w 288"/>
                <a:gd name="T7" fmla="*/ 3 h 248"/>
                <a:gd name="T8" fmla="*/ 68 w 288"/>
                <a:gd name="T9" fmla="*/ 0 h 248"/>
                <a:gd name="T10" fmla="*/ 51 w 288"/>
                <a:gd name="T11" fmla="*/ 5 h 248"/>
                <a:gd name="T12" fmla="*/ 34 w 288"/>
                <a:gd name="T13" fmla="*/ 17 h 248"/>
                <a:gd name="T14" fmla="*/ 17 w 288"/>
                <a:gd name="T15" fmla="*/ 36 h 248"/>
                <a:gd name="T16" fmla="*/ 0 w 288"/>
                <a:gd name="T17" fmla="*/ 60 h 248"/>
                <a:gd name="T18" fmla="*/ 0 w 288"/>
                <a:gd name="T19" fmla="*/ 73 h 248"/>
                <a:gd name="T20" fmla="*/ 0 w 288"/>
                <a:gd name="T21" fmla="*/ 88 h 248"/>
                <a:gd name="T22" fmla="*/ 0 w 288"/>
                <a:gd name="T23" fmla="*/ 101 h 248"/>
                <a:gd name="T24" fmla="*/ 2 w 288"/>
                <a:gd name="T25" fmla="*/ 116 h 248"/>
                <a:gd name="T26" fmla="*/ 3 w 288"/>
                <a:gd name="T27" fmla="*/ 129 h 248"/>
                <a:gd name="T28" fmla="*/ 4 w 288"/>
                <a:gd name="T29" fmla="*/ 143 h 248"/>
                <a:gd name="T30" fmla="*/ 5 w 288"/>
                <a:gd name="T31" fmla="*/ 157 h 248"/>
                <a:gd name="T32" fmla="*/ 8 w 288"/>
                <a:gd name="T33" fmla="*/ 172 h 248"/>
                <a:gd name="T34" fmla="*/ 35 w 288"/>
                <a:gd name="T35" fmla="*/ 225 h 248"/>
                <a:gd name="T36" fmla="*/ 57 w 288"/>
                <a:gd name="T37" fmla="*/ 248 h 248"/>
                <a:gd name="T38" fmla="*/ 74 w 288"/>
                <a:gd name="T39" fmla="*/ 243 h 248"/>
                <a:gd name="T40" fmla="*/ 90 w 288"/>
                <a:gd name="T41" fmla="*/ 221 h 248"/>
                <a:gd name="T42" fmla="*/ 102 w 288"/>
                <a:gd name="T43" fmla="*/ 187 h 248"/>
                <a:gd name="T44" fmla="*/ 115 w 288"/>
                <a:gd name="T45" fmla="*/ 151 h 248"/>
                <a:gd name="T46" fmla="*/ 127 w 288"/>
                <a:gd name="T47" fmla="*/ 119 h 248"/>
                <a:gd name="T48" fmla="*/ 142 w 288"/>
                <a:gd name="T49" fmla="*/ 100 h 248"/>
                <a:gd name="T50" fmla="*/ 143 w 288"/>
                <a:gd name="T51" fmla="*/ 92 h 248"/>
                <a:gd name="T52" fmla="*/ 142 w 288"/>
                <a:gd name="T53" fmla="*/ 85 h 248"/>
                <a:gd name="T54" fmla="*/ 140 w 288"/>
                <a:gd name="T55" fmla="*/ 77 h 248"/>
                <a:gd name="T56" fmla="*/ 136 w 288"/>
                <a:gd name="T57" fmla="*/ 69 h 24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8"/>
                <a:gd name="T88" fmla="*/ 0 h 248"/>
                <a:gd name="T89" fmla="*/ 288 w 288"/>
                <a:gd name="T90" fmla="*/ 248 h 24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8" h="248">
                  <a:moveTo>
                    <a:pt x="273" y="69"/>
                  </a:moveTo>
                  <a:lnTo>
                    <a:pt x="239" y="37"/>
                  </a:lnTo>
                  <a:lnTo>
                    <a:pt x="205" y="15"/>
                  </a:lnTo>
                  <a:lnTo>
                    <a:pt x="171" y="3"/>
                  </a:lnTo>
                  <a:lnTo>
                    <a:pt x="137" y="0"/>
                  </a:lnTo>
                  <a:lnTo>
                    <a:pt x="103" y="5"/>
                  </a:lnTo>
                  <a:lnTo>
                    <a:pt x="68" y="17"/>
                  </a:lnTo>
                  <a:lnTo>
                    <a:pt x="34" y="36"/>
                  </a:lnTo>
                  <a:lnTo>
                    <a:pt x="1" y="60"/>
                  </a:lnTo>
                  <a:lnTo>
                    <a:pt x="0" y="73"/>
                  </a:lnTo>
                  <a:lnTo>
                    <a:pt x="0" y="88"/>
                  </a:lnTo>
                  <a:lnTo>
                    <a:pt x="1" y="101"/>
                  </a:lnTo>
                  <a:lnTo>
                    <a:pt x="4" y="116"/>
                  </a:lnTo>
                  <a:lnTo>
                    <a:pt x="6" y="129"/>
                  </a:lnTo>
                  <a:lnTo>
                    <a:pt x="9" y="143"/>
                  </a:lnTo>
                  <a:lnTo>
                    <a:pt x="11" y="157"/>
                  </a:lnTo>
                  <a:lnTo>
                    <a:pt x="16" y="172"/>
                  </a:lnTo>
                  <a:lnTo>
                    <a:pt x="70" y="225"/>
                  </a:lnTo>
                  <a:lnTo>
                    <a:pt x="115" y="248"/>
                  </a:lnTo>
                  <a:lnTo>
                    <a:pt x="150" y="243"/>
                  </a:lnTo>
                  <a:lnTo>
                    <a:pt x="181" y="221"/>
                  </a:lnTo>
                  <a:lnTo>
                    <a:pt x="205" y="187"/>
                  </a:lnTo>
                  <a:lnTo>
                    <a:pt x="231" y="151"/>
                  </a:lnTo>
                  <a:lnTo>
                    <a:pt x="255" y="119"/>
                  </a:lnTo>
                  <a:lnTo>
                    <a:pt x="285" y="100"/>
                  </a:lnTo>
                  <a:lnTo>
                    <a:pt x="288" y="92"/>
                  </a:lnTo>
                  <a:lnTo>
                    <a:pt x="286" y="85"/>
                  </a:lnTo>
                  <a:lnTo>
                    <a:pt x="282" y="77"/>
                  </a:lnTo>
                  <a:lnTo>
                    <a:pt x="273" y="69"/>
                  </a:lnTo>
                  <a:close/>
                </a:path>
              </a:pathLst>
            </a:custGeom>
            <a:solidFill>
              <a:srgbClr val="59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0" name="Freeform 52"/>
            <p:cNvSpPr>
              <a:spLocks/>
            </p:cNvSpPr>
            <p:nvPr/>
          </p:nvSpPr>
          <p:spPr bwMode="auto">
            <a:xfrm>
              <a:off x="1161" y="1968"/>
              <a:ext cx="74" cy="125"/>
            </a:xfrm>
            <a:custGeom>
              <a:avLst/>
              <a:gdLst>
                <a:gd name="T0" fmla="*/ 71 w 148"/>
                <a:gd name="T1" fmla="*/ 35 h 125"/>
                <a:gd name="T2" fmla="*/ 62 w 148"/>
                <a:gd name="T3" fmla="*/ 18 h 125"/>
                <a:gd name="T4" fmla="*/ 52 w 148"/>
                <a:gd name="T5" fmla="*/ 8 h 125"/>
                <a:gd name="T6" fmla="*/ 44 w 148"/>
                <a:gd name="T7" fmla="*/ 1 h 125"/>
                <a:gd name="T8" fmla="*/ 36 w 148"/>
                <a:gd name="T9" fmla="*/ 0 h 125"/>
                <a:gd name="T10" fmla="*/ 26 w 148"/>
                <a:gd name="T11" fmla="*/ 2 h 125"/>
                <a:gd name="T12" fmla="*/ 17 w 148"/>
                <a:gd name="T13" fmla="*/ 8 h 125"/>
                <a:gd name="T14" fmla="*/ 9 w 148"/>
                <a:gd name="T15" fmla="*/ 18 h 125"/>
                <a:gd name="T16" fmla="*/ 0 w 148"/>
                <a:gd name="T17" fmla="*/ 31 h 125"/>
                <a:gd name="T18" fmla="*/ 0 w 148"/>
                <a:gd name="T19" fmla="*/ 37 h 125"/>
                <a:gd name="T20" fmla="*/ 0 w 148"/>
                <a:gd name="T21" fmla="*/ 45 h 125"/>
                <a:gd name="T22" fmla="*/ 0 w 148"/>
                <a:gd name="T23" fmla="*/ 51 h 125"/>
                <a:gd name="T24" fmla="*/ 1 w 148"/>
                <a:gd name="T25" fmla="*/ 59 h 125"/>
                <a:gd name="T26" fmla="*/ 1 w 148"/>
                <a:gd name="T27" fmla="*/ 65 h 125"/>
                <a:gd name="T28" fmla="*/ 3 w 148"/>
                <a:gd name="T29" fmla="*/ 73 h 125"/>
                <a:gd name="T30" fmla="*/ 3 w 148"/>
                <a:gd name="T31" fmla="*/ 79 h 125"/>
                <a:gd name="T32" fmla="*/ 5 w 148"/>
                <a:gd name="T33" fmla="*/ 87 h 125"/>
                <a:gd name="T34" fmla="*/ 19 w 148"/>
                <a:gd name="T35" fmla="*/ 114 h 125"/>
                <a:gd name="T36" fmla="*/ 30 w 148"/>
                <a:gd name="T37" fmla="*/ 125 h 125"/>
                <a:gd name="T38" fmla="*/ 38 w 148"/>
                <a:gd name="T39" fmla="*/ 123 h 125"/>
                <a:gd name="T40" fmla="*/ 46 w 148"/>
                <a:gd name="T41" fmla="*/ 112 h 125"/>
                <a:gd name="T42" fmla="*/ 52 w 148"/>
                <a:gd name="T43" fmla="*/ 95 h 125"/>
                <a:gd name="T44" fmla="*/ 58 w 148"/>
                <a:gd name="T45" fmla="*/ 77 h 125"/>
                <a:gd name="T46" fmla="*/ 65 w 148"/>
                <a:gd name="T47" fmla="*/ 61 h 125"/>
                <a:gd name="T48" fmla="*/ 73 w 148"/>
                <a:gd name="T49" fmla="*/ 51 h 125"/>
                <a:gd name="T50" fmla="*/ 74 w 148"/>
                <a:gd name="T51" fmla="*/ 43 h 125"/>
                <a:gd name="T52" fmla="*/ 71 w 148"/>
                <a:gd name="T53" fmla="*/ 35 h 12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8"/>
                <a:gd name="T82" fmla="*/ 0 h 125"/>
                <a:gd name="T83" fmla="*/ 148 w 148"/>
                <a:gd name="T84" fmla="*/ 125 h 12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8" h="125">
                  <a:moveTo>
                    <a:pt x="142" y="35"/>
                  </a:moveTo>
                  <a:lnTo>
                    <a:pt x="124" y="18"/>
                  </a:lnTo>
                  <a:lnTo>
                    <a:pt x="105" y="8"/>
                  </a:lnTo>
                  <a:lnTo>
                    <a:pt x="88" y="1"/>
                  </a:lnTo>
                  <a:lnTo>
                    <a:pt x="71" y="0"/>
                  </a:lnTo>
                  <a:lnTo>
                    <a:pt x="53" y="2"/>
                  </a:lnTo>
                  <a:lnTo>
                    <a:pt x="34" y="8"/>
                  </a:lnTo>
                  <a:lnTo>
                    <a:pt x="17" y="18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0" y="45"/>
                  </a:lnTo>
                  <a:lnTo>
                    <a:pt x="0" y="51"/>
                  </a:lnTo>
                  <a:lnTo>
                    <a:pt x="3" y="59"/>
                  </a:lnTo>
                  <a:lnTo>
                    <a:pt x="3" y="65"/>
                  </a:lnTo>
                  <a:lnTo>
                    <a:pt x="6" y="73"/>
                  </a:lnTo>
                  <a:lnTo>
                    <a:pt x="7" y="79"/>
                  </a:lnTo>
                  <a:lnTo>
                    <a:pt x="10" y="87"/>
                  </a:lnTo>
                  <a:lnTo>
                    <a:pt x="37" y="114"/>
                  </a:lnTo>
                  <a:lnTo>
                    <a:pt x="60" y="125"/>
                  </a:lnTo>
                  <a:lnTo>
                    <a:pt x="77" y="123"/>
                  </a:lnTo>
                  <a:lnTo>
                    <a:pt x="92" y="112"/>
                  </a:lnTo>
                  <a:lnTo>
                    <a:pt x="104" y="95"/>
                  </a:lnTo>
                  <a:lnTo>
                    <a:pt x="117" y="77"/>
                  </a:lnTo>
                  <a:lnTo>
                    <a:pt x="129" y="61"/>
                  </a:lnTo>
                  <a:lnTo>
                    <a:pt x="145" y="51"/>
                  </a:lnTo>
                  <a:lnTo>
                    <a:pt x="148" y="43"/>
                  </a:lnTo>
                  <a:lnTo>
                    <a:pt x="142" y="35"/>
                  </a:lnTo>
                  <a:close/>
                </a:path>
              </a:pathLst>
            </a:custGeom>
            <a:solidFill>
              <a:srgbClr val="DE00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1" name="Freeform 53"/>
            <p:cNvSpPr>
              <a:spLocks/>
            </p:cNvSpPr>
            <p:nvPr/>
          </p:nvSpPr>
          <p:spPr bwMode="auto">
            <a:xfrm>
              <a:off x="792" y="1162"/>
              <a:ext cx="199" cy="489"/>
            </a:xfrm>
            <a:custGeom>
              <a:avLst/>
              <a:gdLst>
                <a:gd name="T0" fmla="*/ 199 w 399"/>
                <a:gd name="T1" fmla="*/ 246 h 489"/>
                <a:gd name="T2" fmla="*/ 175 w 399"/>
                <a:gd name="T3" fmla="*/ 269 h 489"/>
                <a:gd name="T4" fmla="*/ 153 w 399"/>
                <a:gd name="T5" fmla="*/ 295 h 489"/>
                <a:gd name="T6" fmla="*/ 131 w 399"/>
                <a:gd name="T7" fmla="*/ 321 h 489"/>
                <a:gd name="T8" fmla="*/ 112 w 399"/>
                <a:gd name="T9" fmla="*/ 352 h 489"/>
                <a:gd name="T10" fmla="*/ 92 w 399"/>
                <a:gd name="T11" fmla="*/ 382 h 489"/>
                <a:gd name="T12" fmla="*/ 76 w 399"/>
                <a:gd name="T13" fmla="*/ 416 h 489"/>
                <a:gd name="T14" fmla="*/ 60 w 399"/>
                <a:gd name="T15" fmla="*/ 451 h 489"/>
                <a:gd name="T16" fmla="*/ 47 w 399"/>
                <a:gd name="T17" fmla="*/ 489 h 489"/>
                <a:gd name="T18" fmla="*/ 22 w 399"/>
                <a:gd name="T19" fmla="*/ 450 h 489"/>
                <a:gd name="T20" fmla="*/ 7 w 399"/>
                <a:gd name="T21" fmla="*/ 403 h 489"/>
                <a:gd name="T22" fmla="*/ 0 w 399"/>
                <a:gd name="T23" fmla="*/ 348 h 489"/>
                <a:gd name="T24" fmla="*/ 1 w 399"/>
                <a:gd name="T25" fmla="*/ 287 h 489"/>
                <a:gd name="T26" fmla="*/ 6 w 399"/>
                <a:gd name="T27" fmla="*/ 220 h 489"/>
                <a:gd name="T28" fmla="*/ 18 w 399"/>
                <a:gd name="T29" fmla="*/ 150 h 489"/>
                <a:gd name="T30" fmla="*/ 32 w 399"/>
                <a:gd name="T31" fmla="*/ 75 h 489"/>
                <a:gd name="T32" fmla="*/ 50 w 399"/>
                <a:gd name="T33" fmla="*/ 0 h 489"/>
                <a:gd name="T34" fmla="*/ 49 w 399"/>
                <a:gd name="T35" fmla="*/ 61 h 489"/>
                <a:gd name="T36" fmla="*/ 56 w 399"/>
                <a:gd name="T37" fmla="*/ 110 h 489"/>
                <a:gd name="T38" fmla="*/ 69 w 399"/>
                <a:gd name="T39" fmla="*/ 151 h 489"/>
                <a:gd name="T40" fmla="*/ 88 w 399"/>
                <a:gd name="T41" fmla="*/ 182 h 489"/>
                <a:gd name="T42" fmla="*/ 110 w 399"/>
                <a:gd name="T43" fmla="*/ 205 h 489"/>
                <a:gd name="T44" fmla="*/ 137 w 399"/>
                <a:gd name="T45" fmla="*/ 223 h 489"/>
                <a:gd name="T46" fmla="*/ 167 w 399"/>
                <a:gd name="T47" fmla="*/ 236 h 489"/>
                <a:gd name="T48" fmla="*/ 199 w 399"/>
                <a:gd name="T49" fmla="*/ 246 h 4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99"/>
                <a:gd name="T76" fmla="*/ 0 h 489"/>
                <a:gd name="T77" fmla="*/ 399 w 399"/>
                <a:gd name="T78" fmla="*/ 489 h 48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99" h="489">
                  <a:moveTo>
                    <a:pt x="399" y="246"/>
                  </a:moveTo>
                  <a:lnTo>
                    <a:pt x="350" y="269"/>
                  </a:lnTo>
                  <a:lnTo>
                    <a:pt x="306" y="295"/>
                  </a:lnTo>
                  <a:lnTo>
                    <a:pt x="263" y="321"/>
                  </a:lnTo>
                  <a:lnTo>
                    <a:pt x="224" y="352"/>
                  </a:lnTo>
                  <a:lnTo>
                    <a:pt x="185" y="382"/>
                  </a:lnTo>
                  <a:lnTo>
                    <a:pt x="152" y="416"/>
                  </a:lnTo>
                  <a:lnTo>
                    <a:pt x="121" y="451"/>
                  </a:lnTo>
                  <a:lnTo>
                    <a:pt x="94" y="489"/>
                  </a:lnTo>
                  <a:lnTo>
                    <a:pt x="44" y="450"/>
                  </a:lnTo>
                  <a:lnTo>
                    <a:pt x="14" y="403"/>
                  </a:lnTo>
                  <a:lnTo>
                    <a:pt x="0" y="348"/>
                  </a:lnTo>
                  <a:lnTo>
                    <a:pt x="2" y="287"/>
                  </a:lnTo>
                  <a:lnTo>
                    <a:pt x="13" y="220"/>
                  </a:lnTo>
                  <a:lnTo>
                    <a:pt x="36" y="150"/>
                  </a:lnTo>
                  <a:lnTo>
                    <a:pt x="64" y="75"/>
                  </a:lnTo>
                  <a:lnTo>
                    <a:pt x="100" y="0"/>
                  </a:lnTo>
                  <a:lnTo>
                    <a:pt x="98" y="61"/>
                  </a:lnTo>
                  <a:lnTo>
                    <a:pt x="113" y="110"/>
                  </a:lnTo>
                  <a:lnTo>
                    <a:pt x="138" y="151"/>
                  </a:lnTo>
                  <a:lnTo>
                    <a:pt x="177" y="182"/>
                  </a:lnTo>
                  <a:lnTo>
                    <a:pt x="221" y="205"/>
                  </a:lnTo>
                  <a:lnTo>
                    <a:pt x="275" y="223"/>
                  </a:lnTo>
                  <a:lnTo>
                    <a:pt x="335" y="236"/>
                  </a:lnTo>
                  <a:lnTo>
                    <a:pt x="399" y="246"/>
                  </a:lnTo>
                  <a:close/>
                </a:path>
              </a:pathLst>
            </a:custGeom>
            <a:solidFill>
              <a:srgbClr val="99694D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2" name="Freeform 54"/>
            <p:cNvSpPr>
              <a:spLocks/>
            </p:cNvSpPr>
            <p:nvPr/>
          </p:nvSpPr>
          <p:spPr bwMode="auto">
            <a:xfrm>
              <a:off x="823" y="1258"/>
              <a:ext cx="154" cy="324"/>
            </a:xfrm>
            <a:custGeom>
              <a:avLst/>
              <a:gdLst>
                <a:gd name="T0" fmla="*/ 154 w 307"/>
                <a:gd name="T1" fmla="*/ 168 h 324"/>
                <a:gd name="T2" fmla="*/ 137 w 307"/>
                <a:gd name="T3" fmla="*/ 184 h 324"/>
                <a:gd name="T4" fmla="*/ 121 w 307"/>
                <a:gd name="T5" fmla="*/ 200 h 324"/>
                <a:gd name="T6" fmla="*/ 105 w 307"/>
                <a:gd name="T7" fmla="*/ 216 h 324"/>
                <a:gd name="T8" fmla="*/ 92 w 307"/>
                <a:gd name="T9" fmla="*/ 236 h 324"/>
                <a:gd name="T10" fmla="*/ 78 w 307"/>
                <a:gd name="T11" fmla="*/ 254 h 324"/>
                <a:gd name="T12" fmla="*/ 67 w 307"/>
                <a:gd name="T13" fmla="*/ 275 h 324"/>
                <a:gd name="T14" fmla="*/ 56 w 307"/>
                <a:gd name="T15" fmla="*/ 298 h 324"/>
                <a:gd name="T16" fmla="*/ 46 w 307"/>
                <a:gd name="T17" fmla="*/ 324 h 324"/>
                <a:gd name="T18" fmla="*/ 28 w 307"/>
                <a:gd name="T19" fmla="*/ 297 h 324"/>
                <a:gd name="T20" fmla="*/ 15 w 307"/>
                <a:gd name="T21" fmla="*/ 267 h 324"/>
                <a:gd name="T22" fmla="*/ 6 w 307"/>
                <a:gd name="T23" fmla="*/ 230 h 324"/>
                <a:gd name="T24" fmla="*/ 1 w 307"/>
                <a:gd name="T25" fmla="*/ 192 h 324"/>
                <a:gd name="T26" fmla="*/ 0 w 307"/>
                <a:gd name="T27" fmla="*/ 148 h 324"/>
                <a:gd name="T28" fmla="*/ 4 w 307"/>
                <a:gd name="T29" fmla="*/ 102 h 324"/>
                <a:gd name="T30" fmla="*/ 11 w 307"/>
                <a:gd name="T31" fmla="*/ 53 h 324"/>
                <a:gd name="T32" fmla="*/ 22 w 307"/>
                <a:gd name="T33" fmla="*/ 0 h 324"/>
                <a:gd name="T34" fmla="*/ 23 w 307"/>
                <a:gd name="T35" fmla="*/ 43 h 324"/>
                <a:gd name="T36" fmla="*/ 31 w 307"/>
                <a:gd name="T37" fmla="*/ 77 h 324"/>
                <a:gd name="T38" fmla="*/ 44 w 307"/>
                <a:gd name="T39" fmla="*/ 104 h 324"/>
                <a:gd name="T40" fmla="*/ 62 w 307"/>
                <a:gd name="T41" fmla="*/ 125 h 324"/>
                <a:gd name="T42" fmla="*/ 83 w 307"/>
                <a:gd name="T43" fmla="*/ 140 h 324"/>
                <a:gd name="T44" fmla="*/ 106 w 307"/>
                <a:gd name="T45" fmla="*/ 152 h 324"/>
                <a:gd name="T46" fmla="*/ 130 w 307"/>
                <a:gd name="T47" fmla="*/ 161 h 324"/>
                <a:gd name="T48" fmla="*/ 154 w 307"/>
                <a:gd name="T49" fmla="*/ 168 h 3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7"/>
                <a:gd name="T76" fmla="*/ 0 h 324"/>
                <a:gd name="T77" fmla="*/ 307 w 307"/>
                <a:gd name="T78" fmla="*/ 324 h 32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7" h="324">
                  <a:moveTo>
                    <a:pt x="307" y="168"/>
                  </a:moveTo>
                  <a:lnTo>
                    <a:pt x="273" y="184"/>
                  </a:lnTo>
                  <a:lnTo>
                    <a:pt x="242" y="200"/>
                  </a:lnTo>
                  <a:lnTo>
                    <a:pt x="210" y="216"/>
                  </a:lnTo>
                  <a:lnTo>
                    <a:pt x="183" y="236"/>
                  </a:lnTo>
                  <a:lnTo>
                    <a:pt x="156" y="254"/>
                  </a:lnTo>
                  <a:lnTo>
                    <a:pt x="134" y="275"/>
                  </a:lnTo>
                  <a:lnTo>
                    <a:pt x="111" y="298"/>
                  </a:lnTo>
                  <a:lnTo>
                    <a:pt x="92" y="324"/>
                  </a:lnTo>
                  <a:lnTo>
                    <a:pt x="55" y="297"/>
                  </a:lnTo>
                  <a:lnTo>
                    <a:pt x="30" y="267"/>
                  </a:lnTo>
                  <a:lnTo>
                    <a:pt x="11" y="230"/>
                  </a:lnTo>
                  <a:lnTo>
                    <a:pt x="1" y="192"/>
                  </a:lnTo>
                  <a:lnTo>
                    <a:pt x="0" y="148"/>
                  </a:lnTo>
                  <a:lnTo>
                    <a:pt x="7" y="102"/>
                  </a:lnTo>
                  <a:lnTo>
                    <a:pt x="21" y="53"/>
                  </a:lnTo>
                  <a:lnTo>
                    <a:pt x="44" y="0"/>
                  </a:lnTo>
                  <a:lnTo>
                    <a:pt x="45" y="43"/>
                  </a:lnTo>
                  <a:lnTo>
                    <a:pt x="61" y="77"/>
                  </a:lnTo>
                  <a:lnTo>
                    <a:pt x="88" y="104"/>
                  </a:lnTo>
                  <a:lnTo>
                    <a:pt x="124" y="125"/>
                  </a:lnTo>
                  <a:lnTo>
                    <a:pt x="165" y="140"/>
                  </a:lnTo>
                  <a:lnTo>
                    <a:pt x="212" y="152"/>
                  </a:lnTo>
                  <a:lnTo>
                    <a:pt x="259" y="161"/>
                  </a:lnTo>
                  <a:lnTo>
                    <a:pt x="307" y="168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3" name="Freeform 55"/>
            <p:cNvSpPr>
              <a:spLocks/>
            </p:cNvSpPr>
            <p:nvPr/>
          </p:nvSpPr>
          <p:spPr bwMode="auto">
            <a:xfrm>
              <a:off x="839" y="1291"/>
              <a:ext cx="129" cy="272"/>
            </a:xfrm>
            <a:custGeom>
              <a:avLst/>
              <a:gdLst>
                <a:gd name="T0" fmla="*/ 129 w 258"/>
                <a:gd name="T1" fmla="*/ 140 h 272"/>
                <a:gd name="T2" fmla="*/ 114 w 258"/>
                <a:gd name="T3" fmla="*/ 153 h 272"/>
                <a:gd name="T4" fmla="*/ 101 w 258"/>
                <a:gd name="T5" fmla="*/ 167 h 272"/>
                <a:gd name="T6" fmla="*/ 88 w 258"/>
                <a:gd name="T7" fmla="*/ 181 h 272"/>
                <a:gd name="T8" fmla="*/ 77 w 258"/>
                <a:gd name="T9" fmla="*/ 196 h 272"/>
                <a:gd name="T10" fmla="*/ 65 w 258"/>
                <a:gd name="T11" fmla="*/ 212 h 272"/>
                <a:gd name="T12" fmla="*/ 56 w 258"/>
                <a:gd name="T13" fmla="*/ 230 h 272"/>
                <a:gd name="T14" fmla="*/ 46 w 258"/>
                <a:gd name="T15" fmla="*/ 249 h 272"/>
                <a:gd name="T16" fmla="*/ 39 w 258"/>
                <a:gd name="T17" fmla="*/ 272 h 272"/>
                <a:gd name="T18" fmla="*/ 23 w 258"/>
                <a:gd name="T19" fmla="*/ 249 h 272"/>
                <a:gd name="T20" fmla="*/ 12 w 258"/>
                <a:gd name="T21" fmla="*/ 224 h 272"/>
                <a:gd name="T22" fmla="*/ 4 w 258"/>
                <a:gd name="T23" fmla="*/ 193 h 272"/>
                <a:gd name="T24" fmla="*/ 1 w 258"/>
                <a:gd name="T25" fmla="*/ 161 h 272"/>
                <a:gd name="T26" fmla="*/ 0 w 258"/>
                <a:gd name="T27" fmla="*/ 124 h 272"/>
                <a:gd name="T28" fmla="*/ 3 w 258"/>
                <a:gd name="T29" fmla="*/ 85 h 272"/>
                <a:gd name="T30" fmla="*/ 9 w 258"/>
                <a:gd name="T31" fmla="*/ 43 h 272"/>
                <a:gd name="T32" fmla="*/ 19 w 258"/>
                <a:gd name="T33" fmla="*/ 0 h 272"/>
                <a:gd name="T34" fmla="*/ 19 w 258"/>
                <a:gd name="T35" fmla="*/ 35 h 272"/>
                <a:gd name="T36" fmla="*/ 26 w 258"/>
                <a:gd name="T37" fmla="*/ 64 h 272"/>
                <a:gd name="T38" fmla="*/ 36 w 258"/>
                <a:gd name="T39" fmla="*/ 86 h 272"/>
                <a:gd name="T40" fmla="*/ 52 w 258"/>
                <a:gd name="T41" fmla="*/ 104 h 272"/>
                <a:gd name="T42" fmla="*/ 69 w 258"/>
                <a:gd name="T43" fmla="*/ 117 h 272"/>
                <a:gd name="T44" fmla="*/ 89 w 258"/>
                <a:gd name="T45" fmla="*/ 127 h 272"/>
                <a:gd name="T46" fmla="*/ 109 w 258"/>
                <a:gd name="T47" fmla="*/ 133 h 272"/>
                <a:gd name="T48" fmla="*/ 129 w 258"/>
                <a:gd name="T49" fmla="*/ 140 h 27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58"/>
                <a:gd name="T76" fmla="*/ 0 h 272"/>
                <a:gd name="T77" fmla="*/ 258 w 258"/>
                <a:gd name="T78" fmla="*/ 272 h 27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58" h="272">
                  <a:moveTo>
                    <a:pt x="258" y="140"/>
                  </a:moveTo>
                  <a:lnTo>
                    <a:pt x="228" y="153"/>
                  </a:lnTo>
                  <a:lnTo>
                    <a:pt x="203" y="167"/>
                  </a:lnTo>
                  <a:lnTo>
                    <a:pt x="177" y="181"/>
                  </a:lnTo>
                  <a:lnTo>
                    <a:pt x="154" y="196"/>
                  </a:lnTo>
                  <a:lnTo>
                    <a:pt x="131" y="212"/>
                  </a:lnTo>
                  <a:lnTo>
                    <a:pt x="112" y="230"/>
                  </a:lnTo>
                  <a:lnTo>
                    <a:pt x="93" y="249"/>
                  </a:lnTo>
                  <a:lnTo>
                    <a:pt x="79" y="272"/>
                  </a:lnTo>
                  <a:lnTo>
                    <a:pt x="47" y="249"/>
                  </a:lnTo>
                  <a:lnTo>
                    <a:pt x="25" y="224"/>
                  </a:lnTo>
                  <a:lnTo>
                    <a:pt x="9" y="193"/>
                  </a:lnTo>
                  <a:lnTo>
                    <a:pt x="2" y="161"/>
                  </a:lnTo>
                  <a:lnTo>
                    <a:pt x="0" y="124"/>
                  </a:lnTo>
                  <a:lnTo>
                    <a:pt x="6" y="85"/>
                  </a:lnTo>
                  <a:lnTo>
                    <a:pt x="18" y="43"/>
                  </a:lnTo>
                  <a:lnTo>
                    <a:pt x="38" y="0"/>
                  </a:lnTo>
                  <a:lnTo>
                    <a:pt x="38" y="35"/>
                  </a:lnTo>
                  <a:lnTo>
                    <a:pt x="52" y="64"/>
                  </a:lnTo>
                  <a:lnTo>
                    <a:pt x="73" y="86"/>
                  </a:lnTo>
                  <a:lnTo>
                    <a:pt x="104" y="104"/>
                  </a:lnTo>
                  <a:lnTo>
                    <a:pt x="139" y="117"/>
                  </a:lnTo>
                  <a:lnTo>
                    <a:pt x="178" y="127"/>
                  </a:lnTo>
                  <a:lnTo>
                    <a:pt x="218" y="133"/>
                  </a:lnTo>
                  <a:lnTo>
                    <a:pt x="258" y="140"/>
                  </a:lnTo>
                  <a:close/>
                </a:path>
              </a:pathLst>
            </a:custGeom>
            <a:solidFill>
              <a:srgbClr val="400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4" name="Freeform 56"/>
            <p:cNvSpPr>
              <a:spLocks/>
            </p:cNvSpPr>
            <p:nvPr/>
          </p:nvSpPr>
          <p:spPr bwMode="auto">
            <a:xfrm>
              <a:off x="854" y="1323"/>
              <a:ext cx="105" cy="220"/>
            </a:xfrm>
            <a:custGeom>
              <a:avLst/>
              <a:gdLst>
                <a:gd name="T0" fmla="*/ 105 w 210"/>
                <a:gd name="T1" fmla="*/ 114 h 220"/>
                <a:gd name="T2" fmla="*/ 93 w 210"/>
                <a:gd name="T3" fmla="*/ 124 h 220"/>
                <a:gd name="T4" fmla="*/ 82 w 210"/>
                <a:gd name="T5" fmla="*/ 135 h 220"/>
                <a:gd name="T6" fmla="*/ 72 w 210"/>
                <a:gd name="T7" fmla="*/ 146 h 220"/>
                <a:gd name="T8" fmla="*/ 63 w 210"/>
                <a:gd name="T9" fmla="*/ 159 h 220"/>
                <a:gd name="T10" fmla="*/ 53 w 210"/>
                <a:gd name="T11" fmla="*/ 172 h 220"/>
                <a:gd name="T12" fmla="*/ 46 w 210"/>
                <a:gd name="T13" fmla="*/ 186 h 220"/>
                <a:gd name="T14" fmla="*/ 38 w 210"/>
                <a:gd name="T15" fmla="*/ 201 h 220"/>
                <a:gd name="T16" fmla="*/ 32 w 210"/>
                <a:gd name="T17" fmla="*/ 220 h 220"/>
                <a:gd name="T18" fmla="*/ 20 w 210"/>
                <a:gd name="T19" fmla="*/ 202 h 220"/>
                <a:gd name="T20" fmla="*/ 10 w 210"/>
                <a:gd name="T21" fmla="*/ 181 h 220"/>
                <a:gd name="T22" fmla="*/ 4 w 210"/>
                <a:gd name="T23" fmla="*/ 156 h 220"/>
                <a:gd name="T24" fmla="*/ 2 w 210"/>
                <a:gd name="T25" fmla="*/ 130 h 220"/>
                <a:gd name="T26" fmla="*/ 0 w 210"/>
                <a:gd name="T27" fmla="*/ 100 h 220"/>
                <a:gd name="T28" fmla="*/ 3 w 210"/>
                <a:gd name="T29" fmla="*/ 69 h 220"/>
                <a:gd name="T30" fmla="*/ 7 w 210"/>
                <a:gd name="T31" fmla="*/ 35 h 220"/>
                <a:gd name="T32" fmla="*/ 15 w 210"/>
                <a:gd name="T33" fmla="*/ 0 h 220"/>
                <a:gd name="T34" fmla="*/ 16 w 210"/>
                <a:gd name="T35" fmla="*/ 28 h 220"/>
                <a:gd name="T36" fmla="*/ 22 w 210"/>
                <a:gd name="T37" fmla="*/ 51 h 220"/>
                <a:gd name="T38" fmla="*/ 30 w 210"/>
                <a:gd name="T39" fmla="*/ 69 h 220"/>
                <a:gd name="T40" fmla="*/ 43 w 210"/>
                <a:gd name="T41" fmla="*/ 84 h 220"/>
                <a:gd name="T42" fmla="*/ 56 w 210"/>
                <a:gd name="T43" fmla="*/ 94 h 220"/>
                <a:gd name="T44" fmla="*/ 73 w 210"/>
                <a:gd name="T45" fmla="*/ 103 h 220"/>
                <a:gd name="T46" fmla="*/ 89 w 210"/>
                <a:gd name="T47" fmla="*/ 108 h 220"/>
                <a:gd name="T48" fmla="*/ 105 w 210"/>
                <a:gd name="T49" fmla="*/ 114 h 2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0"/>
                <a:gd name="T76" fmla="*/ 0 h 220"/>
                <a:gd name="T77" fmla="*/ 210 w 210"/>
                <a:gd name="T78" fmla="*/ 220 h 2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0" h="220">
                  <a:moveTo>
                    <a:pt x="210" y="114"/>
                  </a:moveTo>
                  <a:lnTo>
                    <a:pt x="185" y="124"/>
                  </a:lnTo>
                  <a:lnTo>
                    <a:pt x="164" y="135"/>
                  </a:lnTo>
                  <a:lnTo>
                    <a:pt x="143" y="146"/>
                  </a:lnTo>
                  <a:lnTo>
                    <a:pt x="126" y="159"/>
                  </a:lnTo>
                  <a:lnTo>
                    <a:pt x="107" y="172"/>
                  </a:lnTo>
                  <a:lnTo>
                    <a:pt x="91" y="186"/>
                  </a:lnTo>
                  <a:lnTo>
                    <a:pt x="76" y="201"/>
                  </a:lnTo>
                  <a:lnTo>
                    <a:pt x="64" y="220"/>
                  </a:lnTo>
                  <a:lnTo>
                    <a:pt x="39" y="202"/>
                  </a:lnTo>
                  <a:lnTo>
                    <a:pt x="20" y="181"/>
                  </a:lnTo>
                  <a:lnTo>
                    <a:pt x="8" y="156"/>
                  </a:lnTo>
                  <a:lnTo>
                    <a:pt x="3" y="130"/>
                  </a:lnTo>
                  <a:lnTo>
                    <a:pt x="0" y="100"/>
                  </a:lnTo>
                  <a:lnTo>
                    <a:pt x="6" y="69"/>
                  </a:lnTo>
                  <a:lnTo>
                    <a:pt x="15" y="35"/>
                  </a:lnTo>
                  <a:lnTo>
                    <a:pt x="30" y="0"/>
                  </a:lnTo>
                  <a:lnTo>
                    <a:pt x="32" y="28"/>
                  </a:lnTo>
                  <a:lnTo>
                    <a:pt x="43" y="51"/>
                  </a:lnTo>
                  <a:lnTo>
                    <a:pt x="60" y="69"/>
                  </a:lnTo>
                  <a:lnTo>
                    <a:pt x="86" y="84"/>
                  </a:lnTo>
                  <a:lnTo>
                    <a:pt x="113" y="94"/>
                  </a:lnTo>
                  <a:lnTo>
                    <a:pt x="146" y="103"/>
                  </a:lnTo>
                  <a:lnTo>
                    <a:pt x="177" y="108"/>
                  </a:lnTo>
                  <a:lnTo>
                    <a:pt x="210" y="114"/>
                  </a:lnTo>
                  <a:close/>
                </a:path>
              </a:pathLst>
            </a:custGeom>
            <a:solidFill>
              <a:srgbClr val="3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5" name="Freeform 57"/>
            <p:cNvSpPr>
              <a:spLocks/>
            </p:cNvSpPr>
            <p:nvPr/>
          </p:nvSpPr>
          <p:spPr bwMode="auto">
            <a:xfrm>
              <a:off x="870" y="1354"/>
              <a:ext cx="80" cy="170"/>
            </a:xfrm>
            <a:custGeom>
              <a:avLst/>
              <a:gdLst>
                <a:gd name="T0" fmla="*/ 80 w 159"/>
                <a:gd name="T1" fmla="*/ 88 h 170"/>
                <a:gd name="T2" fmla="*/ 71 w 159"/>
                <a:gd name="T3" fmla="*/ 96 h 170"/>
                <a:gd name="T4" fmla="*/ 63 w 159"/>
                <a:gd name="T5" fmla="*/ 104 h 170"/>
                <a:gd name="T6" fmla="*/ 55 w 159"/>
                <a:gd name="T7" fmla="*/ 113 h 170"/>
                <a:gd name="T8" fmla="*/ 48 w 159"/>
                <a:gd name="T9" fmla="*/ 122 h 170"/>
                <a:gd name="T10" fmla="*/ 41 w 159"/>
                <a:gd name="T11" fmla="*/ 131 h 170"/>
                <a:gd name="T12" fmla="*/ 35 w 159"/>
                <a:gd name="T13" fmla="*/ 144 h 170"/>
                <a:gd name="T14" fmla="*/ 29 w 159"/>
                <a:gd name="T15" fmla="*/ 156 h 170"/>
                <a:gd name="T16" fmla="*/ 24 w 159"/>
                <a:gd name="T17" fmla="*/ 170 h 170"/>
                <a:gd name="T18" fmla="*/ 14 w 159"/>
                <a:gd name="T19" fmla="*/ 155 h 170"/>
                <a:gd name="T20" fmla="*/ 7 w 159"/>
                <a:gd name="T21" fmla="*/ 140 h 170"/>
                <a:gd name="T22" fmla="*/ 3 w 159"/>
                <a:gd name="T23" fmla="*/ 120 h 170"/>
                <a:gd name="T24" fmla="*/ 1 w 159"/>
                <a:gd name="T25" fmla="*/ 100 h 170"/>
                <a:gd name="T26" fmla="*/ 0 w 159"/>
                <a:gd name="T27" fmla="*/ 77 h 170"/>
                <a:gd name="T28" fmla="*/ 2 w 159"/>
                <a:gd name="T29" fmla="*/ 53 h 170"/>
                <a:gd name="T30" fmla="*/ 6 w 159"/>
                <a:gd name="T31" fmla="*/ 27 h 170"/>
                <a:gd name="T32" fmla="*/ 12 w 159"/>
                <a:gd name="T33" fmla="*/ 0 h 170"/>
                <a:gd name="T34" fmla="*/ 12 w 159"/>
                <a:gd name="T35" fmla="*/ 21 h 170"/>
                <a:gd name="T36" fmla="*/ 16 w 159"/>
                <a:gd name="T37" fmla="*/ 40 h 170"/>
                <a:gd name="T38" fmla="*/ 23 w 159"/>
                <a:gd name="T39" fmla="*/ 54 h 170"/>
                <a:gd name="T40" fmla="*/ 33 w 159"/>
                <a:gd name="T41" fmla="*/ 66 h 170"/>
                <a:gd name="T42" fmla="*/ 43 w 159"/>
                <a:gd name="T43" fmla="*/ 73 h 170"/>
                <a:gd name="T44" fmla="*/ 55 w 159"/>
                <a:gd name="T45" fmla="*/ 80 h 170"/>
                <a:gd name="T46" fmla="*/ 67 w 159"/>
                <a:gd name="T47" fmla="*/ 84 h 170"/>
                <a:gd name="T48" fmla="*/ 80 w 159"/>
                <a:gd name="T49" fmla="*/ 88 h 1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9"/>
                <a:gd name="T76" fmla="*/ 0 h 170"/>
                <a:gd name="T77" fmla="*/ 159 w 159"/>
                <a:gd name="T78" fmla="*/ 170 h 1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9" h="170">
                  <a:moveTo>
                    <a:pt x="159" y="88"/>
                  </a:moveTo>
                  <a:lnTo>
                    <a:pt x="142" y="96"/>
                  </a:lnTo>
                  <a:lnTo>
                    <a:pt x="125" y="104"/>
                  </a:lnTo>
                  <a:lnTo>
                    <a:pt x="109" y="113"/>
                  </a:lnTo>
                  <a:lnTo>
                    <a:pt x="95" y="122"/>
                  </a:lnTo>
                  <a:lnTo>
                    <a:pt x="81" y="131"/>
                  </a:lnTo>
                  <a:lnTo>
                    <a:pt x="69" y="144"/>
                  </a:lnTo>
                  <a:lnTo>
                    <a:pt x="57" y="156"/>
                  </a:lnTo>
                  <a:lnTo>
                    <a:pt x="48" y="170"/>
                  </a:lnTo>
                  <a:lnTo>
                    <a:pt x="28" y="155"/>
                  </a:lnTo>
                  <a:lnTo>
                    <a:pt x="14" y="140"/>
                  </a:lnTo>
                  <a:lnTo>
                    <a:pt x="5" y="120"/>
                  </a:lnTo>
                  <a:lnTo>
                    <a:pt x="1" y="100"/>
                  </a:lnTo>
                  <a:lnTo>
                    <a:pt x="0" y="77"/>
                  </a:lnTo>
                  <a:lnTo>
                    <a:pt x="4" y="53"/>
                  </a:lnTo>
                  <a:lnTo>
                    <a:pt x="11" y="27"/>
                  </a:lnTo>
                  <a:lnTo>
                    <a:pt x="24" y="0"/>
                  </a:lnTo>
                  <a:lnTo>
                    <a:pt x="24" y="21"/>
                  </a:lnTo>
                  <a:lnTo>
                    <a:pt x="32" y="40"/>
                  </a:lnTo>
                  <a:lnTo>
                    <a:pt x="45" y="54"/>
                  </a:lnTo>
                  <a:lnTo>
                    <a:pt x="65" y="66"/>
                  </a:lnTo>
                  <a:lnTo>
                    <a:pt x="85" y="73"/>
                  </a:lnTo>
                  <a:lnTo>
                    <a:pt x="109" y="80"/>
                  </a:lnTo>
                  <a:lnTo>
                    <a:pt x="134" y="84"/>
                  </a:lnTo>
                  <a:lnTo>
                    <a:pt x="159" y="88"/>
                  </a:lnTo>
                  <a:close/>
                </a:path>
              </a:pathLst>
            </a:custGeom>
            <a:solidFill>
              <a:srgbClr val="21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6" name="Freeform 58"/>
            <p:cNvSpPr>
              <a:spLocks/>
            </p:cNvSpPr>
            <p:nvPr/>
          </p:nvSpPr>
          <p:spPr bwMode="auto">
            <a:xfrm>
              <a:off x="836" y="1166"/>
              <a:ext cx="158" cy="278"/>
            </a:xfrm>
            <a:custGeom>
              <a:avLst/>
              <a:gdLst>
                <a:gd name="T0" fmla="*/ 158 w 314"/>
                <a:gd name="T1" fmla="*/ 242 h 278"/>
                <a:gd name="T2" fmla="*/ 124 w 314"/>
                <a:gd name="T3" fmla="*/ 232 h 278"/>
                <a:gd name="T4" fmla="*/ 94 w 314"/>
                <a:gd name="T5" fmla="*/ 217 h 278"/>
                <a:gd name="T6" fmla="*/ 67 w 314"/>
                <a:gd name="T7" fmla="*/ 197 h 278"/>
                <a:gd name="T8" fmla="*/ 46 w 314"/>
                <a:gd name="T9" fmla="*/ 171 h 278"/>
                <a:gd name="T10" fmla="*/ 28 w 314"/>
                <a:gd name="T11" fmla="*/ 138 h 278"/>
                <a:gd name="T12" fmla="*/ 15 w 314"/>
                <a:gd name="T13" fmla="*/ 98 h 278"/>
                <a:gd name="T14" fmla="*/ 7 w 314"/>
                <a:gd name="T15" fmla="*/ 52 h 278"/>
                <a:gd name="T16" fmla="*/ 4 w 314"/>
                <a:gd name="T17" fmla="*/ 0 h 278"/>
                <a:gd name="T18" fmla="*/ 0 w 314"/>
                <a:gd name="T19" fmla="*/ 50 h 278"/>
                <a:gd name="T20" fmla="*/ 1 w 314"/>
                <a:gd name="T21" fmla="*/ 97 h 278"/>
                <a:gd name="T22" fmla="*/ 7 w 314"/>
                <a:gd name="T23" fmla="*/ 140 h 278"/>
                <a:gd name="T24" fmla="*/ 19 w 314"/>
                <a:gd name="T25" fmla="*/ 178 h 278"/>
                <a:gd name="T26" fmla="*/ 35 w 314"/>
                <a:gd name="T27" fmla="*/ 210 h 278"/>
                <a:gd name="T28" fmla="*/ 57 w 314"/>
                <a:gd name="T29" fmla="*/ 237 h 278"/>
                <a:gd name="T30" fmla="*/ 85 w 314"/>
                <a:gd name="T31" fmla="*/ 260 h 278"/>
                <a:gd name="T32" fmla="*/ 120 w 314"/>
                <a:gd name="T33" fmla="*/ 278 h 278"/>
                <a:gd name="T34" fmla="*/ 127 w 314"/>
                <a:gd name="T35" fmla="*/ 276 h 278"/>
                <a:gd name="T36" fmla="*/ 135 w 314"/>
                <a:gd name="T37" fmla="*/ 274 h 278"/>
                <a:gd name="T38" fmla="*/ 142 w 314"/>
                <a:gd name="T39" fmla="*/ 270 h 278"/>
                <a:gd name="T40" fmla="*/ 147 w 314"/>
                <a:gd name="T41" fmla="*/ 267 h 278"/>
                <a:gd name="T42" fmla="*/ 151 w 314"/>
                <a:gd name="T43" fmla="*/ 261 h 278"/>
                <a:gd name="T44" fmla="*/ 154 w 314"/>
                <a:gd name="T45" fmla="*/ 256 h 278"/>
                <a:gd name="T46" fmla="*/ 157 w 314"/>
                <a:gd name="T47" fmla="*/ 249 h 278"/>
                <a:gd name="T48" fmla="*/ 158 w 314"/>
                <a:gd name="T49" fmla="*/ 242 h 2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14"/>
                <a:gd name="T76" fmla="*/ 0 h 278"/>
                <a:gd name="T77" fmla="*/ 314 w 314"/>
                <a:gd name="T78" fmla="*/ 278 h 27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14" h="278">
                  <a:moveTo>
                    <a:pt x="314" y="242"/>
                  </a:moveTo>
                  <a:lnTo>
                    <a:pt x="246" y="232"/>
                  </a:lnTo>
                  <a:lnTo>
                    <a:pt x="186" y="217"/>
                  </a:lnTo>
                  <a:lnTo>
                    <a:pt x="134" y="197"/>
                  </a:lnTo>
                  <a:lnTo>
                    <a:pt x="91" y="171"/>
                  </a:lnTo>
                  <a:lnTo>
                    <a:pt x="55" y="138"/>
                  </a:lnTo>
                  <a:lnTo>
                    <a:pt x="30" y="98"/>
                  </a:lnTo>
                  <a:lnTo>
                    <a:pt x="13" y="52"/>
                  </a:lnTo>
                  <a:lnTo>
                    <a:pt x="8" y="0"/>
                  </a:lnTo>
                  <a:lnTo>
                    <a:pt x="0" y="50"/>
                  </a:lnTo>
                  <a:lnTo>
                    <a:pt x="1" y="97"/>
                  </a:lnTo>
                  <a:lnTo>
                    <a:pt x="14" y="140"/>
                  </a:lnTo>
                  <a:lnTo>
                    <a:pt x="37" y="178"/>
                  </a:lnTo>
                  <a:lnTo>
                    <a:pt x="70" y="210"/>
                  </a:lnTo>
                  <a:lnTo>
                    <a:pt x="114" y="237"/>
                  </a:lnTo>
                  <a:lnTo>
                    <a:pt x="169" y="260"/>
                  </a:lnTo>
                  <a:lnTo>
                    <a:pt x="238" y="278"/>
                  </a:lnTo>
                  <a:lnTo>
                    <a:pt x="253" y="276"/>
                  </a:lnTo>
                  <a:lnTo>
                    <a:pt x="269" y="274"/>
                  </a:lnTo>
                  <a:lnTo>
                    <a:pt x="282" y="270"/>
                  </a:lnTo>
                  <a:lnTo>
                    <a:pt x="293" y="267"/>
                  </a:lnTo>
                  <a:lnTo>
                    <a:pt x="300" y="261"/>
                  </a:lnTo>
                  <a:lnTo>
                    <a:pt x="307" y="256"/>
                  </a:lnTo>
                  <a:lnTo>
                    <a:pt x="312" y="249"/>
                  </a:lnTo>
                  <a:lnTo>
                    <a:pt x="314" y="242"/>
                  </a:lnTo>
                  <a:close/>
                </a:path>
              </a:pathLst>
            </a:custGeom>
            <a:solidFill>
              <a:srgbClr val="E0B094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7" name="Freeform 59"/>
            <p:cNvSpPr>
              <a:spLocks/>
            </p:cNvSpPr>
            <p:nvPr/>
          </p:nvSpPr>
          <p:spPr bwMode="auto">
            <a:xfrm>
              <a:off x="922" y="1510"/>
              <a:ext cx="176" cy="407"/>
            </a:xfrm>
            <a:custGeom>
              <a:avLst/>
              <a:gdLst>
                <a:gd name="T0" fmla="*/ 176 w 351"/>
                <a:gd name="T1" fmla="*/ 122 h 407"/>
                <a:gd name="T2" fmla="*/ 167 w 351"/>
                <a:gd name="T3" fmla="*/ 106 h 407"/>
                <a:gd name="T4" fmla="*/ 160 w 351"/>
                <a:gd name="T5" fmla="*/ 91 h 407"/>
                <a:gd name="T6" fmla="*/ 152 w 351"/>
                <a:gd name="T7" fmla="*/ 76 h 407"/>
                <a:gd name="T8" fmla="*/ 145 w 351"/>
                <a:gd name="T9" fmla="*/ 61 h 407"/>
                <a:gd name="T10" fmla="*/ 137 w 351"/>
                <a:gd name="T11" fmla="*/ 45 h 407"/>
                <a:gd name="T12" fmla="*/ 129 w 351"/>
                <a:gd name="T13" fmla="*/ 30 h 407"/>
                <a:gd name="T14" fmla="*/ 121 w 351"/>
                <a:gd name="T15" fmla="*/ 15 h 407"/>
                <a:gd name="T16" fmla="*/ 114 w 351"/>
                <a:gd name="T17" fmla="*/ 0 h 407"/>
                <a:gd name="T18" fmla="*/ 76 w 351"/>
                <a:gd name="T19" fmla="*/ 16 h 407"/>
                <a:gd name="T20" fmla="*/ 44 w 351"/>
                <a:gd name="T21" fmla="*/ 53 h 407"/>
                <a:gd name="T22" fmla="*/ 19 w 351"/>
                <a:gd name="T23" fmla="*/ 104 h 407"/>
                <a:gd name="T24" fmla="*/ 4 w 351"/>
                <a:gd name="T25" fmla="*/ 166 h 407"/>
                <a:gd name="T26" fmla="*/ 0 w 351"/>
                <a:gd name="T27" fmla="*/ 232 h 407"/>
                <a:gd name="T28" fmla="*/ 10 w 351"/>
                <a:gd name="T29" fmla="*/ 298 h 407"/>
                <a:gd name="T30" fmla="*/ 36 w 351"/>
                <a:gd name="T31" fmla="*/ 357 h 407"/>
                <a:gd name="T32" fmla="*/ 81 w 351"/>
                <a:gd name="T33" fmla="*/ 407 h 407"/>
                <a:gd name="T34" fmla="*/ 122 w 351"/>
                <a:gd name="T35" fmla="*/ 407 h 407"/>
                <a:gd name="T36" fmla="*/ 149 w 351"/>
                <a:gd name="T37" fmla="*/ 388 h 407"/>
                <a:gd name="T38" fmla="*/ 162 w 351"/>
                <a:gd name="T39" fmla="*/ 354 h 407"/>
                <a:gd name="T40" fmla="*/ 168 w 351"/>
                <a:gd name="T41" fmla="*/ 311 h 407"/>
                <a:gd name="T42" fmla="*/ 167 w 351"/>
                <a:gd name="T43" fmla="*/ 261 h 407"/>
                <a:gd name="T44" fmla="*/ 167 w 351"/>
                <a:gd name="T45" fmla="*/ 211 h 407"/>
                <a:gd name="T46" fmla="*/ 168 w 351"/>
                <a:gd name="T47" fmla="*/ 161 h 407"/>
                <a:gd name="T48" fmla="*/ 176 w 351"/>
                <a:gd name="T49" fmla="*/ 122 h 40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51"/>
                <a:gd name="T76" fmla="*/ 0 h 407"/>
                <a:gd name="T77" fmla="*/ 351 w 351"/>
                <a:gd name="T78" fmla="*/ 407 h 40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51" h="407">
                  <a:moveTo>
                    <a:pt x="351" y="122"/>
                  </a:moveTo>
                  <a:lnTo>
                    <a:pt x="334" y="106"/>
                  </a:lnTo>
                  <a:lnTo>
                    <a:pt x="320" y="91"/>
                  </a:lnTo>
                  <a:lnTo>
                    <a:pt x="303" y="76"/>
                  </a:lnTo>
                  <a:lnTo>
                    <a:pt x="289" y="61"/>
                  </a:lnTo>
                  <a:lnTo>
                    <a:pt x="273" y="45"/>
                  </a:lnTo>
                  <a:lnTo>
                    <a:pt x="257" y="30"/>
                  </a:lnTo>
                  <a:lnTo>
                    <a:pt x="242" y="15"/>
                  </a:lnTo>
                  <a:lnTo>
                    <a:pt x="227" y="0"/>
                  </a:lnTo>
                  <a:lnTo>
                    <a:pt x="152" y="16"/>
                  </a:lnTo>
                  <a:lnTo>
                    <a:pt x="88" y="53"/>
                  </a:lnTo>
                  <a:lnTo>
                    <a:pt x="38" y="104"/>
                  </a:lnTo>
                  <a:lnTo>
                    <a:pt x="8" y="166"/>
                  </a:lnTo>
                  <a:lnTo>
                    <a:pt x="0" y="232"/>
                  </a:lnTo>
                  <a:lnTo>
                    <a:pt x="20" y="298"/>
                  </a:lnTo>
                  <a:lnTo>
                    <a:pt x="72" y="357"/>
                  </a:lnTo>
                  <a:lnTo>
                    <a:pt x="162" y="407"/>
                  </a:lnTo>
                  <a:lnTo>
                    <a:pt x="244" y="407"/>
                  </a:lnTo>
                  <a:lnTo>
                    <a:pt x="297" y="388"/>
                  </a:lnTo>
                  <a:lnTo>
                    <a:pt x="324" y="354"/>
                  </a:lnTo>
                  <a:lnTo>
                    <a:pt x="336" y="311"/>
                  </a:lnTo>
                  <a:lnTo>
                    <a:pt x="334" y="261"/>
                  </a:lnTo>
                  <a:lnTo>
                    <a:pt x="333" y="211"/>
                  </a:lnTo>
                  <a:lnTo>
                    <a:pt x="336" y="161"/>
                  </a:lnTo>
                  <a:lnTo>
                    <a:pt x="351" y="122"/>
                  </a:lnTo>
                  <a:close/>
                </a:path>
              </a:pathLst>
            </a:custGeom>
            <a:solidFill>
              <a:srgbClr val="8F8FFF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8" name="Freeform 60"/>
            <p:cNvSpPr>
              <a:spLocks/>
            </p:cNvSpPr>
            <p:nvPr/>
          </p:nvSpPr>
          <p:spPr bwMode="auto">
            <a:xfrm>
              <a:off x="940" y="1520"/>
              <a:ext cx="155" cy="361"/>
            </a:xfrm>
            <a:custGeom>
              <a:avLst/>
              <a:gdLst>
                <a:gd name="T0" fmla="*/ 155 w 312"/>
                <a:gd name="T1" fmla="*/ 110 h 361"/>
                <a:gd name="T2" fmla="*/ 148 w 312"/>
                <a:gd name="T3" fmla="*/ 95 h 361"/>
                <a:gd name="T4" fmla="*/ 141 w 312"/>
                <a:gd name="T5" fmla="*/ 82 h 361"/>
                <a:gd name="T6" fmla="*/ 134 w 312"/>
                <a:gd name="T7" fmla="*/ 68 h 361"/>
                <a:gd name="T8" fmla="*/ 127 w 312"/>
                <a:gd name="T9" fmla="*/ 55 h 361"/>
                <a:gd name="T10" fmla="*/ 120 w 312"/>
                <a:gd name="T11" fmla="*/ 40 h 361"/>
                <a:gd name="T12" fmla="*/ 113 w 312"/>
                <a:gd name="T13" fmla="*/ 27 h 361"/>
                <a:gd name="T14" fmla="*/ 106 w 312"/>
                <a:gd name="T15" fmla="*/ 13 h 361"/>
                <a:gd name="T16" fmla="*/ 100 w 312"/>
                <a:gd name="T17" fmla="*/ 0 h 361"/>
                <a:gd name="T18" fmla="*/ 67 w 312"/>
                <a:gd name="T19" fmla="*/ 14 h 361"/>
                <a:gd name="T20" fmla="*/ 39 w 312"/>
                <a:gd name="T21" fmla="*/ 46 h 361"/>
                <a:gd name="T22" fmla="*/ 17 w 312"/>
                <a:gd name="T23" fmla="*/ 92 h 361"/>
                <a:gd name="T24" fmla="*/ 3 w 312"/>
                <a:gd name="T25" fmla="*/ 147 h 361"/>
                <a:gd name="T26" fmla="*/ 0 w 312"/>
                <a:gd name="T27" fmla="*/ 206 h 361"/>
                <a:gd name="T28" fmla="*/ 9 w 312"/>
                <a:gd name="T29" fmla="*/ 265 h 361"/>
                <a:gd name="T30" fmla="*/ 32 w 312"/>
                <a:gd name="T31" fmla="*/ 317 h 361"/>
                <a:gd name="T32" fmla="*/ 72 w 312"/>
                <a:gd name="T33" fmla="*/ 361 h 361"/>
                <a:gd name="T34" fmla="*/ 108 w 312"/>
                <a:gd name="T35" fmla="*/ 361 h 361"/>
                <a:gd name="T36" fmla="*/ 131 w 312"/>
                <a:gd name="T37" fmla="*/ 345 h 361"/>
                <a:gd name="T38" fmla="*/ 143 w 312"/>
                <a:gd name="T39" fmla="*/ 315 h 361"/>
                <a:gd name="T40" fmla="*/ 148 w 312"/>
                <a:gd name="T41" fmla="*/ 277 h 361"/>
                <a:gd name="T42" fmla="*/ 147 w 312"/>
                <a:gd name="T43" fmla="*/ 233 h 361"/>
                <a:gd name="T44" fmla="*/ 147 w 312"/>
                <a:gd name="T45" fmla="*/ 188 h 361"/>
                <a:gd name="T46" fmla="*/ 148 w 312"/>
                <a:gd name="T47" fmla="*/ 145 h 361"/>
                <a:gd name="T48" fmla="*/ 155 w 312"/>
                <a:gd name="T49" fmla="*/ 110 h 3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12"/>
                <a:gd name="T76" fmla="*/ 0 h 361"/>
                <a:gd name="T77" fmla="*/ 312 w 312"/>
                <a:gd name="T78" fmla="*/ 361 h 3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12" h="361">
                  <a:moveTo>
                    <a:pt x="312" y="110"/>
                  </a:moveTo>
                  <a:lnTo>
                    <a:pt x="298" y="95"/>
                  </a:lnTo>
                  <a:lnTo>
                    <a:pt x="283" y="82"/>
                  </a:lnTo>
                  <a:lnTo>
                    <a:pt x="269" y="68"/>
                  </a:lnTo>
                  <a:lnTo>
                    <a:pt x="256" y="55"/>
                  </a:lnTo>
                  <a:lnTo>
                    <a:pt x="242" y="40"/>
                  </a:lnTo>
                  <a:lnTo>
                    <a:pt x="228" y="27"/>
                  </a:lnTo>
                  <a:lnTo>
                    <a:pt x="214" y="13"/>
                  </a:lnTo>
                  <a:lnTo>
                    <a:pt x="201" y="0"/>
                  </a:lnTo>
                  <a:lnTo>
                    <a:pt x="135" y="14"/>
                  </a:lnTo>
                  <a:lnTo>
                    <a:pt x="78" y="46"/>
                  </a:lnTo>
                  <a:lnTo>
                    <a:pt x="34" y="92"/>
                  </a:lnTo>
                  <a:lnTo>
                    <a:pt x="7" y="147"/>
                  </a:lnTo>
                  <a:lnTo>
                    <a:pt x="0" y="206"/>
                  </a:lnTo>
                  <a:lnTo>
                    <a:pt x="19" y="265"/>
                  </a:lnTo>
                  <a:lnTo>
                    <a:pt x="64" y="317"/>
                  </a:lnTo>
                  <a:lnTo>
                    <a:pt x="144" y="361"/>
                  </a:lnTo>
                  <a:lnTo>
                    <a:pt x="217" y="361"/>
                  </a:lnTo>
                  <a:lnTo>
                    <a:pt x="264" y="345"/>
                  </a:lnTo>
                  <a:lnTo>
                    <a:pt x="288" y="315"/>
                  </a:lnTo>
                  <a:lnTo>
                    <a:pt x="298" y="277"/>
                  </a:lnTo>
                  <a:lnTo>
                    <a:pt x="296" y="233"/>
                  </a:lnTo>
                  <a:lnTo>
                    <a:pt x="295" y="188"/>
                  </a:lnTo>
                  <a:lnTo>
                    <a:pt x="298" y="145"/>
                  </a:lnTo>
                  <a:lnTo>
                    <a:pt x="312" y="110"/>
                  </a:lnTo>
                  <a:close/>
                </a:path>
              </a:pathLst>
            </a:custGeom>
            <a:solidFill>
              <a:srgbClr val="A8A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9" name="Freeform 61"/>
            <p:cNvSpPr>
              <a:spLocks/>
            </p:cNvSpPr>
            <p:nvPr/>
          </p:nvSpPr>
          <p:spPr bwMode="auto">
            <a:xfrm>
              <a:off x="958" y="1531"/>
              <a:ext cx="136" cy="315"/>
            </a:xfrm>
            <a:custGeom>
              <a:avLst/>
              <a:gdLst>
                <a:gd name="T0" fmla="*/ 136 w 272"/>
                <a:gd name="T1" fmla="*/ 95 h 315"/>
                <a:gd name="T2" fmla="*/ 130 w 272"/>
                <a:gd name="T3" fmla="*/ 83 h 315"/>
                <a:gd name="T4" fmla="*/ 123 w 272"/>
                <a:gd name="T5" fmla="*/ 71 h 315"/>
                <a:gd name="T6" fmla="*/ 117 w 272"/>
                <a:gd name="T7" fmla="*/ 59 h 315"/>
                <a:gd name="T8" fmla="*/ 112 w 272"/>
                <a:gd name="T9" fmla="*/ 47 h 315"/>
                <a:gd name="T10" fmla="*/ 105 w 272"/>
                <a:gd name="T11" fmla="*/ 35 h 315"/>
                <a:gd name="T12" fmla="*/ 99 w 272"/>
                <a:gd name="T13" fmla="*/ 23 h 315"/>
                <a:gd name="T14" fmla="*/ 93 w 272"/>
                <a:gd name="T15" fmla="*/ 11 h 315"/>
                <a:gd name="T16" fmla="*/ 87 w 272"/>
                <a:gd name="T17" fmla="*/ 0 h 315"/>
                <a:gd name="T18" fmla="*/ 58 w 272"/>
                <a:gd name="T19" fmla="*/ 12 h 315"/>
                <a:gd name="T20" fmla="*/ 34 w 272"/>
                <a:gd name="T21" fmla="*/ 40 h 315"/>
                <a:gd name="T22" fmla="*/ 14 w 272"/>
                <a:gd name="T23" fmla="*/ 79 h 315"/>
                <a:gd name="T24" fmla="*/ 3 w 272"/>
                <a:gd name="T25" fmla="*/ 128 h 315"/>
                <a:gd name="T26" fmla="*/ 0 w 272"/>
                <a:gd name="T27" fmla="*/ 180 h 315"/>
                <a:gd name="T28" fmla="*/ 8 w 272"/>
                <a:gd name="T29" fmla="*/ 231 h 315"/>
                <a:gd name="T30" fmla="*/ 28 w 272"/>
                <a:gd name="T31" fmla="*/ 276 h 315"/>
                <a:gd name="T32" fmla="*/ 62 w 272"/>
                <a:gd name="T33" fmla="*/ 315 h 315"/>
                <a:gd name="T34" fmla="*/ 95 w 272"/>
                <a:gd name="T35" fmla="*/ 315 h 315"/>
                <a:gd name="T36" fmla="*/ 114 w 272"/>
                <a:gd name="T37" fmla="*/ 300 h 315"/>
                <a:gd name="T38" fmla="*/ 125 w 272"/>
                <a:gd name="T39" fmla="*/ 274 h 315"/>
                <a:gd name="T40" fmla="*/ 130 w 272"/>
                <a:gd name="T41" fmla="*/ 241 h 315"/>
                <a:gd name="T42" fmla="*/ 129 w 272"/>
                <a:gd name="T43" fmla="*/ 202 h 315"/>
                <a:gd name="T44" fmla="*/ 129 w 272"/>
                <a:gd name="T45" fmla="*/ 163 h 315"/>
                <a:gd name="T46" fmla="*/ 130 w 272"/>
                <a:gd name="T47" fmla="*/ 126 h 315"/>
                <a:gd name="T48" fmla="*/ 136 w 272"/>
                <a:gd name="T49" fmla="*/ 95 h 31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72"/>
                <a:gd name="T76" fmla="*/ 0 h 315"/>
                <a:gd name="T77" fmla="*/ 272 w 272"/>
                <a:gd name="T78" fmla="*/ 315 h 31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72" h="315">
                  <a:moveTo>
                    <a:pt x="272" y="95"/>
                  </a:moveTo>
                  <a:lnTo>
                    <a:pt x="259" y="83"/>
                  </a:lnTo>
                  <a:lnTo>
                    <a:pt x="246" y="71"/>
                  </a:lnTo>
                  <a:lnTo>
                    <a:pt x="235" y="59"/>
                  </a:lnTo>
                  <a:lnTo>
                    <a:pt x="224" y="47"/>
                  </a:lnTo>
                  <a:lnTo>
                    <a:pt x="211" y="35"/>
                  </a:lnTo>
                  <a:lnTo>
                    <a:pt x="198" y="23"/>
                  </a:lnTo>
                  <a:lnTo>
                    <a:pt x="187" y="11"/>
                  </a:lnTo>
                  <a:lnTo>
                    <a:pt x="175" y="0"/>
                  </a:lnTo>
                  <a:lnTo>
                    <a:pt x="117" y="12"/>
                  </a:lnTo>
                  <a:lnTo>
                    <a:pt x="69" y="40"/>
                  </a:lnTo>
                  <a:lnTo>
                    <a:pt x="29" y="79"/>
                  </a:lnTo>
                  <a:lnTo>
                    <a:pt x="6" y="128"/>
                  </a:lnTo>
                  <a:lnTo>
                    <a:pt x="0" y="180"/>
                  </a:lnTo>
                  <a:lnTo>
                    <a:pt x="16" y="231"/>
                  </a:lnTo>
                  <a:lnTo>
                    <a:pt x="56" y="276"/>
                  </a:lnTo>
                  <a:lnTo>
                    <a:pt x="125" y="315"/>
                  </a:lnTo>
                  <a:lnTo>
                    <a:pt x="190" y="315"/>
                  </a:lnTo>
                  <a:lnTo>
                    <a:pt x="229" y="300"/>
                  </a:lnTo>
                  <a:lnTo>
                    <a:pt x="251" y="274"/>
                  </a:lnTo>
                  <a:lnTo>
                    <a:pt x="259" y="241"/>
                  </a:lnTo>
                  <a:lnTo>
                    <a:pt x="258" y="202"/>
                  </a:lnTo>
                  <a:lnTo>
                    <a:pt x="258" y="163"/>
                  </a:lnTo>
                  <a:lnTo>
                    <a:pt x="259" y="126"/>
                  </a:lnTo>
                  <a:lnTo>
                    <a:pt x="272" y="95"/>
                  </a:lnTo>
                  <a:close/>
                </a:path>
              </a:pathLst>
            </a:custGeom>
            <a:solidFill>
              <a:srgbClr val="C2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0" name="Freeform 62"/>
            <p:cNvSpPr>
              <a:spLocks/>
            </p:cNvSpPr>
            <p:nvPr/>
          </p:nvSpPr>
          <p:spPr bwMode="auto">
            <a:xfrm>
              <a:off x="975" y="1542"/>
              <a:ext cx="117" cy="267"/>
            </a:xfrm>
            <a:custGeom>
              <a:avLst/>
              <a:gdLst>
                <a:gd name="T0" fmla="*/ 117 w 234"/>
                <a:gd name="T1" fmla="*/ 80 h 267"/>
                <a:gd name="T2" fmla="*/ 111 w 234"/>
                <a:gd name="T3" fmla="*/ 69 h 267"/>
                <a:gd name="T4" fmla="*/ 106 w 234"/>
                <a:gd name="T5" fmla="*/ 59 h 267"/>
                <a:gd name="T6" fmla="*/ 101 w 234"/>
                <a:gd name="T7" fmla="*/ 48 h 267"/>
                <a:gd name="T8" fmla="*/ 96 w 234"/>
                <a:gd name="T9" fmla="*/ 39 h 267"/>
                <a:gd name="T10" fmla="*/ 91 w 234"/>
                <a:gd name="T11" fmla="*/ 29 h 267"/>
                <a:gd name="T12" fmla="*/ 86 w 234"/>
                <a:gd name="T13" fmla="*/ 19 h 267"/>
                <a:gd name="T14" fmla="*/ 81 w 234"/>
                <a:gd name="T15" fmla="*/ 9 h 267"/>
                <a:gd name="T16" fmla="*/ 77 w 234"/>
                <a:gd name="T17" fmla="*/ 0 h 267"/>
                <a:gd name="T18" fmla="*/ 52 w 234"/>
                <a:gd name="T19" fmla="*/ 9 h 267"/>
                <a:gd name="T20" fmla="*/ 30 w 234"/>
                <a:gd name="T21" fmla="*/ 34 h 267"/>
                <a:gd name="T22" fmla="*/ 14 w 234"/>
                <a:gd name="T23" fmla="*/ 67 h 267"/>
                <a:gd name="T24" fmla="*/ 4 w 234"/>
                <a:gd name="T25" fmla="*/ 108 h 267"/>
                <a:gd name="T26" fmla="*/ 0 w 234"/>
                <a:gd name="T27" fmla="*/ 151 h 267"/>
                <a:gd name="T28" fmla="*/ 7 w 234"/>
                <a:gd name="T29" fmla="*/ 195 h 267"/>
                <a:gd name="T30" fmla="*/ 25 w 234"/>
                <a:gd name="T31" fmla="*/ 234 h 267"/>
                <a:gd name="T32" fmla="*/ 55 w 234"/>
                <a:gd name="T33" fmla="*/ 267 h 267"/>
                <a:gd name="T34" fmla="*/ 82 w 234"/>
                <a:gd name="T35" fmla="*/ 267 h 267"/>
                <a:gd name="T36" fmla="*/ 99 w 234"/>
                <a:gd name="T37" fmla="*/ 255 h 267"/>
                <a:gd name="T38" fmla="*/ 108 w 234"/>
                <a:gd name="T39" fmla="*/ 233 h 267"/>
                <a:gd name="T40" fmla="*/ 111 w 234"/>
                <a:gd name="T41" fmla="*/ 205 h 267"/>
                <a:gd name="T42" fmla="*/ 111 w 234"/>
                <a:gd name="T43" fmla="*/ 172 h 267"/>
                <a:gd name="T44" fmla="*/ 111 w 234"/>
                <a:gd name="T45" fmla="*/ 138 h 267"/>
                <a:gd name="T46" fmla="*/ 111 w 234"/>
                <a:gd name="T47" fmla="*/ 106 h 267"/>
                <a:gd name="T48" fmla="*/ 117 w 234"/>
                <a:gd name="T49" fmla="*/ 80 h 26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4"/>
                <a:gd name="T76" fmla="*/ 0 h 267"/>
                <a:gd name="T77" fmla="*/ 234 w 234"/>
                <a:gd name="T78" fmla="*/ 267 h 26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4" h="267">
                  <a:moveTo>
                    <a:pt x="234" y="80"/>
                  </a:moveTo>
                  <a:lnTo>
                    <a:pt x="222" y="69"/>
                  </a:lnTo>
                  <a:lnTo>
                    <a:pt x="212" y="59"/>
                  </a:lnTo>
                  <a:lnTo>
                    <a:pt x="201" y="48"/>
                  </a:lnTo>
                  <a:lnTo>
                    <a:pt x="191" y="39"/>
                  </a:lnTo>
                  <a:lnTo>
                    <a:pt x="181" y="29"/>
                  </a:lnTo>
                  <a:lnTo>
                    <a:pt x="171" y="19"/>
                  </a:lnTo>
                  <a:lnTo>
                    <a:pt x="161" y="9"/>
                  </a:lnTo>
                  <a:lnTo>
                    <a:pt x="153" y="0"/>
                  </a:lnTo>
                  <a:lnTo>
                    <a:pt x="103" y="9"/>
                  </a:lnTo>
                  <a:lnTo>
                    <a:pt x="60" y="34"/>
                  </a:lnTo>
                  <a:lnTo>
                    <a:pt x="27" y="67"/>
                  </a:lnTo>
                  <a:lnTo>
                    <a:pt x="7" y="108"/>
                  </a:lnTo>
                  <a:lnTo>
                    <a:pt x="0" y="151"/>
                  </a:lnTo>
                  <a:lnTo>
                    <a:pt x="15" y="195"/>
                  </a:lnTo>
                  <a:lnTo>
                    <a:pt x="49" y="234"/>
                  </a:lnTo>
                  <a:lnTo>
                    <a:pt x="109" y="267"/>
                  </a:lnTo>
                  <a:lnTo>
                    <a:pt x="163" y="267"/>
                  </a:lnTo>
                  <a:lnTo>
                    <a:pt x="197" y="255"/>
                  </a:lnTo>
                  <a:lnTo>
                    <a:pt x="215" y="233"/>
                  </a:lnTo>
                  <a:lnTo>
                    <a:pt x="222" y="205"/>
                  </a:lnTo>
                  <a:lnTo>
                    <a:pt x="221" y="172"/>
                  </a:lnTo>
                  <a:lnTo>
                    <a:pt x="221" y="138"/>
                  </a:lnTo>
                  <a:lnTo>
                    <a:pt x="222" y="106"/>
                  </a:lnTo>
                  <a:lnTo>
                    <a:pt x="234" y="80"/>
                  </a:lnTo>
                  <a:close/>
                </a:path>
              </a:pathLst>
            </a:custGeom>
            <a:solidFill>
              <a:srgbClr val="DED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1" name="Freeform 63"/>
            <p:cNvSpPr>
              <a:spLocks/>
            </p:cNvSpPr>
            <p:nvPr/>
          </p:nvSpPr>
          <p:spPr bwMode="auto">
            <a:xfrm>
              <a:off x="1036" y="1587"/>
              <a:ext cx="62" cy="138"/>
            </a:xfrm>
            <a:custGeom>
              <a:avLst/>
              <a:gdLst>
                <a:gd name="T0" fmla="*/ 62 w 124"/>
                <a:gd name="T1" fmla="*/ 49 h 138"/>
                <a:gd name="T2" fmla="*/ 58 w 124"/>
                <a:gd name="T3" fmla="*/ 42 h 138"/>
                <a:gd name="T4" fmla="*/ 55 w 124"/>
                <a:gd name="T5" fmla="*/ 36 h 138"/>
                <a:gd name="T6" fmla="*/ 50 w 124"/>
                <a:gd name="T7" fmla="*/ 30 h 138"/>
                <a:gd name="T8" fmla="*/ 47 w 124"/>
                <a:gd name="T9" fmla="*/ 24 h 138"/>
                <a:gd name="T10" fmla="*/ 42 w 124"/>
                <a:gd name="T11" fmla="*/ 18 h 138"/>
                <a:gd name="T12" fmla="*/ 39 w 124"/>
                <a:gd name="T13" fmla="*/ 12 h 138"/>
                <a:gd name="T14" fmla="*/ 35 w 124"/>
                <a:gd name="T15" fmla="*/ 6 h 138"/>
                <a:gd name="T16" fmla="*/ 31 w 124"/>
                <a:gd name="T17" fmla="*/ 0 h 138"/>
                <a:gd name="T18" fmla="*/ 20 w 124"/>
                <a:gd name="T19" fmla="*/ 7 h 138"/>
                <a:gd name="T20" fmla="*/ 13 w 124"/>
                <a:gd name="T21" fmla="*/ 17 h 138"/>
                <a:gd name="T22" fmla="*/ 6 w 124"/>
                <a:gd name="T23" fmla="*/ 30 h 138"/>
                <a:gd name="T24" fmla="*/ 3 w 124"/>
                <a:gd name="T25" fmla="*/ 46 h 138"/>
                <a:gd name="T26" fmla="*/ 0 w 124"/>
                <a:gd name="T27" fmla="*/ 64 h 138"/>
                <a:gd name="T28" fmla="*/ 0 w 124"/>
                <a:gd name="T29" fmla="*/ 85 h 138"/>
                <a:gd name="T30" fmla="*/ 3 w 124"/>
                <a:gd name="T31" fmla="*/ 109 h 138"/>
                <a:gd name="T32" fmla="*/ 8 w 124"/>
                <a:gd name="T33" fmla="*/ 138 h 138"/>
                <a:gd name="T34" fmla="*/ 19 w 124"/>
                <a:gd name="T35" fmla="*/ 135 h 138"/>
                <a:gd name="T36" fmla="*/ 29 w 124"/>
                <a:gd name="T37" fmla="*/ 128 h 138"/>
                <a:gd name="T38" fmla="*/ 36 w 124"/>
                <a:gd name="T39" fmla="*/ 117 h 138"/>
                <a:gd name="T40" fmla="*/ 42 w 124"/>
                <a:gd name="T41" fmla="*/ 104 h 138"/>
                <a:gd name="T42" fmla="*/ 47 w 124"/>
                <a:gd name="T43" fmla="*/ 89 h 138"/>
                <a:gd name="T44" fmla="*/ 51 w 124"/>
                <a:gd name="T45" fmla="*/ 74 h 138"/>
                <a:gd name="T46" fmla="*/ 55 w 124"/>
                <a:gd name="T47" fmla="*/ 60 h 138"/>
                <a:gd name="T48" fmla="*/ 62 w 124"/>
                <a:gd name="T49" fmla="*/ 49 h 13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4"/>
                <a:gd name="T76" fmla="*/ 0 h 138"/>
                <a:gd name="T77" fmla="*/ 124 w 124"/>
                <a:gd name="T78" fmla="*/ 138 h 13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4" h="138">
                  <a:moveTo>
                    <a:pt x="124" y="49"/>
                  </a:moveTo>
                  <a:lnTo>
                    <a:pt x="116" y="42"/>
                  </a:lnTo>
                  <a:lnTo>
                    <a:pt x="109" y="36"/>
                  </a:lnTo>
                  <a:lnTo>
                    <a:pt x="100" y="30"/>
                  </a:lnTo>
                  <a:lnTo>
                    <a:pt x="93" y="24"/>
                  </a:lnTo>
                  <a:lnTo>
                    <a:pt x="84" y="18"/>
                  </a:lnTo>
                  <a:lnTo>
                    <a:pt x="77" y="12"/>
                  </a:lnTo>
                  <a:lnTo>
                    <a:pt x="69" y="6"/>
                  </a:lnTo>
                  <a:lnTo>
                    <a:pt x="62" y="0"/>
                  </a:lnTo>
                  <a:lnTo>
                    <a:pt x="40" y="7"/>
                  </a:lnTo>
                  <a:lnTo>
                    <a:pt x="25" y="17"/>
                  </a:lnTo>
                  <a:lnTo>
                    <a:pt x="12" y="30"/>
                  </a:lnTo>
                  <a:lnTo>
                    <a:pt x="5" y="46"/>
                  </a:lnTo>
                  <a:lnTo>
                    <a:pt x="0" y="64"/>
                  </a:lnTo>
                  <a:lnTo>
                    <a:pt x="0" y="85"/>
                  </a:lnTo>
                  <a:lnTo>
                    <a:pt x="5" y="109"/>
                  </a:lnTo>
                  <a:lnTo>
                    <a:pt x="15" y="138"/>
                  </a:lnTo>
                  <a:lnTo>
                    <a:pt x="37" y="135"/>
                  </a:lnTo>
                  <a:lnTo>
                    <a:pt x="57" y="128"/>
                  </a:lnTo>
                  <a:lnTo>
                    <a:pt x="72" y="117"/>
                  </a:lnTo>
                  <a:lnTo>
                    <a:pt x="84" y="104"/>
                  </a:lnTo>
                  <a:lnTo>
                    <a:pt x="93" y="89"/>
                  </a:lnTo>
                  <a:lnTo>
                    <a:pt x="101" y="74"/>
                  </a:lnTo>
                  <a:lnTo>
                    <a:pt x="110" y="60"/>
                  </a:lnTo>
                  <a:lnTo>
                    <a:pt x="124" y="49"/>
                  </a:lnTo>
                  <a:close/>
                </a:path>
              </a:pathLst>
            </a:custGeom>
            <a:solidFill>
              <a:srgbClr val="0000B3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2" name="Freeform 64"/>
            <p:cNvSpPr>
              <a:spLocks/>
            </p:cNvSpPr>
            <p:nvPr/>
          </p:nvSpPr>
          <p:spPr bwMode="auto">
            <a:xfrm>
              <a:off x="1027" y="1446"/>
              <a:ext cx="162" cy="218"/>
            </a:xfrm>
            <a:custGeom>
              <a:avLst/>
              <a:gdLst>
                <a:gd name="T0" fmla="*/ 162 w 325"/>
                <a:gd name="T1" fmla="*/ 218 h 218"/>
                <a:gd name="T2" fmla="*/ 116 w 325"/>
                <a:gd name="T3" fmla="*/ 209 h 218"/>
                <a:gd name="T4" fmla="*/ 81 w 325"/>
                <a:gd name="T5" fmla="*/ 193 h 218"/>
                <a:gd name="T6" fmla="*/ 55 w 325"/>
                <a:gd name="T7" fmla="*/ 170 h 218"/>
                <a:gd name="T8" fmla="*/ 37 w 325"/>
                <a:gd name="T9" fmla="*/ 141 h 218"/>
                <a:gd name="T10" fmla="*/ 24 w 325"/>
                <a:gd name="T11" fmla="*/ 108 h 218"/>
                <a:gd name="T12" fmla="*/ 15 w 325"/>
                <a:gd name="T13" fmla="*/ 73 h 218"/>
                <a:gd name="T14" fmla="*/ 7 w 325"/>
                <a:gd name="T15" fmla="*/ 35 h 218"/>
                <a:gd name="T16" fmla="*/ 0 w 325"/>
                <a:gd name="T17" fmla="*/ 0 h 218"/>
                <a:gd name="T18" fmla="*/ 3 w 325"/>
                <a:gd name="T19" fmla="*/ 4 h 218"/>
                <a:gd name="T20" fmla="*/ 8 w 325"/>
                <a:gd name="T21" fmla="*/ 9 h 218"/>
                <a:gd name="T22" fmla="*/ 12 w 325"/>
                <a:gd name="T23" fmla="*/ 14 h 218"/>
                <a:gd name="T24" fmla="*/ 17 w 325"/>
                <a:gd name="T25" fmla="*/ 19 h 218"/>
                <a:gd name="T26" fmla="*/ 21 w 325"/>
                <a:gd name="T27" fmla="*/ 23 h 218"/>
                <a:gd name="T28" fmla="*/ 27 w 325"/>
                <a:gd name="T29" fmla="*/ 27 h 218"/>
                <a:gd name="T30" fmla="*/ 33 w 325"/>
                <a:gd name="T31" fmla="*/ 30 h 218"/>
                <a:gd name="T32" fmla="*/ 40 w 325"/>
                <a:gd name="T33" fmla="*/ 33 h 218"/>
                <a:gd name="T34" fmla="*/ 45 w 325"/>
                <a:gd name="T35" fmla="*/ 63 h 218"/>
                <a:gd name="T36" fmla="*/ 52 w 325"/>
                <a:gd name="T37" fmla="*/ 92 h 218"/>
                <a:gd name="T38" fmla="*/ 61 w 325"/>
                <a:gd name="T39" fmla="*/ 119 h 218"/>
                <a:gd name="T40" fmla="*/ 74 w 325"/>
                <a:gd name="T41" fmla="*/ 145 h 218"/>
                <a:gd name="T42" fmla="*/ 89 w 325"/>
                <a:gd name="T43" fmla="*/ 167 h 218"/>
                <a:gd name="T44" fmla="*/ 109 w 325"/>
                <a:gd name="T45" fmla="*/ 187 h 218"/>
                <a:gd name="T46" fmla="*/ 133 w 325"/>
                <a:gd name="T47" fmla="*/ 204 h 218"/>
                <a:gd name="T48" fmla="*/ 162 w 325"/>
                <a:gd name="T49" fmla="*/ 218 h 2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25"/>
                <a:gd name="T76" fmla="*/ 0 h 218"/>
                <a:gd name="T77" fmla="*/ 325 w 325"/>
                <a:gd name="T78" fmla="*/ 218 h 21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25" h="218">
                  <a:moveTo>
                    <a:pt x="325" y="218"/>
                  </a:moveTo>
                  <a:lnTo>
                    <a:pt x="232" y="209"/>
                  </a:lnTo>
                  <a:lnTo>
                    <a:pt x="163" y="193"/>
                  </a:lnTo>
                  <a:lnTo>
                    <a:pt x="110" y="170"/>
                  </a:lnTo>
                  <a:lnTo>
                    <a:pt x="74" y="141"/>
                  </a:lnTo>
                  <a:lnTo>
                    <a:pt x="49" y="108"/>
                  </a:lnTo>
                  <a:lnTo>
                    <a:pt x="30" y="73"/>
                  </a:lnTo>
                  <a:lnTo>
                    <a:pt x="15" y="35"/>
                  </a:lnTo>
                  <a:lnTo>
                    <a:pt x="0" y="0"/>
                  </a:lnTo>
                  <a:lnTo>
                    <a:pt x="7" y="4"/>
                  </a:lnTo>
                  <a:lnTo>
                    <a:pt x="16" y="9"/>
                  </a:lnTo>
                  <a:lnTo>
                    <a:pt x="24" y="14"/>
                  </a:lnTo>
                  <a:lnTo>
                    <a:pt x="34" y="19"/>
                  </a:lnTo>
                  <a:lnTo>
                    <a:pt x="43" y="23"/>
                  </a:lnTo>
                  <a:lnTo>
                    <a:pt x="54" y="27"/>
                  </a:lnTo>
                  <a:lnTo>
                    <a:pt x="67" y="30"/>
                  </a:lnTo>
                  <a:lnTo>
                    <a:pt x="81" y="33"/>
                  </a:lnTo>
                  <a:lnTo>
                    <a:pt x="90" y="63"/>
                  </a:lnTo>
                  <a:lnTo>
                    <a:pt x="104" y="92"/>
                  </a:lnTo>
                  <a:lnTo>
                    <a:pt x="123" y="119"/>
                  </a:lnTo>
                  <a:lnTo>
                    <a:pt x="148" y="145"/>
                  </a:lnTo>
                  <a:lnTo>
                    <a:pt x="178" y="167"/>
                  </a:lnTo>
                  <a:lnTo>
                    <a:pt x="218" y="187"/>
                  </a:lnTo>
                  <a:lnTo>
                    <a:pt x="266" y="204"/>
                  </a:lnTo>
                  <a:lnTo>
                    <a:pt x="325" y="218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3" name="Freeform 65"/>
            <p:cNvSpPr>
              <a:spLocks/>
            </p:cNvSpPr>
            <p:nvPr/>
          </p:nvSpPr>
          <p:spPr bwMode="auto">
            <a:xfrm>
              <a:off x="1231" y="1571"/>
              <a:ext cx="211" cy="367"/>
            </a:xfrm>
            <a:custGeom>
              <a:avLst/>
              <a:gdLst>
                <a:gd name="T0" fmla="*/ 148 w 423"/>
                <a:gd name="T1" fmla="*/ 3 h 367"/>
                <a:gd name="T2" fmla="*/ 132 w 423"/>
                <a:gd name="T3" fmla="*/ 23 h 367"/>
                <a:gd name="T4" fmla="*/ 115 w 423"/>
                <a:gd name="T5" fmla="*/ 41 h 367"/>
                <a:gd name="T6" fmla="*/ 97 w 423"/>
                <a:gd name="T7" fmla="*/ 57 h 367"/>
                <a:gd name="T8" fmla="*/ 80 w 423"/>
                <a:gd name="T9" fmla="*/ 71 h 367"/>
                <a:gd name="T10" fmla="*/ 61 w 423"/>
                <a:gd name="T11" fmla="*/ 82 h 367"/>
                <a:gd name="T12" fmla="*/ 43 w 423"/>
                <a:gd name="T13" fmla="*/ 91 h 367"/>
                <a:gd name="T14" fmla="*/ 23 w 423"/>
                <a:gd name="T15" fmla="*/ 97 h 367"/>
                <a:gd name="T16" fmla="*/ 3 w 423"/>
                <a:gd name="T17" fmla="*/ 101 h 367"/>
                <a:gd name="T18" fmla="*/ 2 w 423"/>
                <a:gd name="T19" fmla="*/ 112 h 367"/>
                <a:gd name="T20" fmla="*/ 2 w 423"/>
                <a:gd name="T21" fmla="*/ 123 h 367"/>
                <a:gd name="T22" fmla="*/ 1 w 423"/>
                <a:gd name="T23" fmla="*/ 135 h 367"/>
                <a:gd name="T24" fmla="*/ 1 w 423"/>
                <a:gd name="T25" fmla="*/ 147 h 367"/>
                <a:gd name="T26" fmla="*/ 0 w 423"/>
                <a:gd name="T27" fmla="*/ 157 h 367"/>
                <a:gd name="T28" fmla="*/ 1 w 423"/>
                <a:gd name="T29" fmla="*/ 168 h 367"/>
                <a:gd name="T30" fmla="*/ 1 w 423"/>
                <a:gd name="T31" fmla="*/ 180 h 367"/>
                <a:gd name="T32" fmla="*/ 3 w 423"/>
                <a:gd name="T33" fmla="*/ 192 h 367"/>
                <a:gd name="T34" fmla="*/ 13 w 423"/>
                <a:gd name="T35" fmla="*/ 215 h 367"/>
                <a:gd name="T36" fmla="*/ 20 w 423"/>
                <a:gd name="T37" fmla="*/ 242 h 367"/>
                <a:gd name="T38" fmla="*/ 26 w 423"/>
                <a:gd name="T39" fmla="*/ 270 h 367"/>
                <a:gd name="T40" fmla="*/ 32 w 423"/>
                <a:gd name="T41" fmla="*/ 299 h 367"/>
                <a:gd name="T42" fmla="*/ 40 w 423"/>
                <a:gd name="T43" fmla="*/ 324 h 367"/>
                <a:gd name="T44" fmla="*/ 53 w 423"/>
                <a:gd name="T45" fmla="*/ 346 h 367"/>
                <a:gd name="T46" fmla="*/ 72 w 423"/>
                <a:gd name="T47" fmla="*/ 360 h 367"/>
                <a:gd name="T48" fmla="*/ 100 w 423"/>
                <a:gd name="T49" fmla="*/ 367 h 367"/>
                <a:gd name="T50" fmla="*/ 124 w 423"/>
                <a:gd name="T51" fmla="*/ 355 h 367"/>
                <a:gd name="T52" fmla="*/ 145 w 423"/>
                <a:gd name="T53" fmla="*/ 334 h 367"/>
                <a:gd name="T54" fmla="*/ 162 w 423"/>
                <a:gd name="T55" fmla="*/ 305 h 367"/>
                <a:gd name="T56" fmla="*/ 178 w 423"/>
                <a:gd name="T57" fmla="*/ 271 h 367"/>
                <a:gd name="T58" fmla="*/ 189 w 423"/>
                <a:gd name="T59" fmla="*/ 229 h 367"/>
                <a:gd name="T60" fmla="*/ 198 w 423"/>
                <a:gd name="T61" fmla="*/ 182 h 367"/>
                <a:gd name="T62" fmla="*/ 205 w 423"/>
                <a:gd name="T63" fmla="*/ 130 h 367"/>
                <a:gd name="T64" fmla="*/ 211 w 423"/>
                <a:gd name="T65" fmla="*/ 75 h 367"/>
                <a:gd name="T66" fmla="*/ 207 w 423"/>
                <a:gd name="T67" fmla="*/ 57 h 367"/>
                <a:gd name="T68" fmla="*/ 203 w 423"/>
                <a:gd name="T69" fmla="*/ 41 h 367"/>
                <a:gd name="T70" fmla="*/ 198 w 423"/>
                <a:gd name="T71" fmla="*/ 27 h 367"/>
                <a:gd name="T72" fmla="*/ 192 w 423"/>
                <a:gd name="T73" fmla="*/ 16 h 367"/>
                <a:gd name="T74" fmla="*/ 184 w 423"/>
                <a:gd name="T75" fmla="*/ 7 h 367"/>
                <a:gd name="T76" fmla="*/ 174 w 423"/>
                <a:gd name="T77" fmla="*/ 2 h 367"/>
                <a:gd name="T78" fmla="*/ 161 w 423"/>
                <a:gd name="T79" fmla="*/ 0 h 367"/>
                <a:gd name="T80" fmla="*/ 148 w 423"/>
                <a:gd name="T81" fmla="*/ 3 h 36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23"/>
                <a:gd name="T124" fmla="*/ 0 h 367"/>
                <a:gd name="T125" fmla="*/ 423 w 423"/>
                <a:gd name="T126" fmla="*/ 367 h 36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23" h="367">
                  <a:moveTo>
                    <a:pt x="296" y="3"/>
                  </a:moveTo>
                  <a:lnTo>
                    <a:pt x="264" y="23"/>
                  </a:lnTo>
                  <a:lnTo>
                    <a:pt x="231" y="41"/>
                  </a:lnTo>
                  <a:lnTo>
                    <a:pt x="195" y="57"/>
                  </a:lnTo>
                  <a:lnTo>
                    <a:pt x="161" y="71"/>
                  </a:lnTo>
                  <a:lnTo>
                    <a:pt x="123" y="82"/>
                  </a:lnTo>
                  <a:lnTo>
                    <a:pt x="86" y="91"/>
                  </a:lnTo>
                  <a:lnTo>
                    <a:pt x="46" y="97"/>
                  </a:lnTo>
                  <a:lnTo>
                    <a:pt x="7" y="101"/>
                  </a:lnTo>
                  <a:lnTo>
                    <a:pt x="5" y="112"/>
                  </a:lnTo>
                  <a:lnTo>
                    <a:pt x="5" y="123"/>
                  </a:lnTo>
                  <a:lnTo>
                    <a:pt x="2" y="135"/>
                  </a:lnTo>
                  <a:lnTo>
                    <a:pt x="2" y="147"/>
                  </a:lnTo>
                  <a:lnTo>
                    <a:pt x="0" y="157"/>
                  </a:lnTo>
                  <a:lnTo>
                    <a:pt x="2" y="168"/>
                  </a:lnTo>
                  <a:lnTo>
                    <a:pt x="3" y="180"/>
                  </a:lnTo>
                  <a:lnTo>
                    <a:pt x="7" y="192"/>
                  </a:lnTo>
                  <a:lnTo>
                    <a:pt x="26" y="215"/>
                  </a:lnTo>
                  <a:lnTo>
                    <a:pt x="40" y="242"/>
                  </a:lnTo>
                  <a:lnTo>
                    <a:pt x="52" y="270"/>
                  </a:lnTo>
                  <a:lnTo>
                    <a:pt x="64" y="299"/>
                  </a:lnTo>
                  <a:lnTo>
                    <a:pt x="81" y="324"/>
                  </a:lnTo>
                  <a:lnTo>
                    <a:pt x="107" y="346"/>
                  </a:lnTo>
                  <a:lnTo>
                    <a:pt x="144" y="360"/>
                  </a:lnTo>
                  <a:lnTo>
                    <a:pt x="200" y="367"/>
                  </a:lnTo>
                  <a:lnTo>
                    <a:pt x="248" y="355"/>
                  </a:lnTo>
                  <a:lnTo>
                    <a:pt x="291" y="334"/>
                  </a:lnTo>
                  <a:lnTo>
                    <a:pt x="325" y="305"/>
                  </a:lnTo>
                  <a:lnTo>
                    <a:pt x="356" y="271"/>
                  </a:lnTo>
                  <a:lnTo>
                    <a:pt x="379" y="229"/>
                  </a:lnTo>
                  <a:lnTo>
                    <a:pt x="397" y="182"/>
                  </a:lnTo>
                  <a:lnTo>
                    <a:pt x="410" y="130"/>
                  </a:lnTo>
                  <a:lnTo>
                    <a:pt x="423" y="75"/>
                  </a:lnTo>
                  <a:lnTo>
                    <a:pt x="415" y="57"/>
                  </a:lnTo>
                  <a:lnTo>
                    <a:pt x="407" y="41"/>
                  </a:lnTo>
                  <a:lnTo>
                    <a:pt x="396" y="27"/>
                  </a:lnTo>
                  <a:lnTo>
                    <a:pt x="385" y="16"/>
                  </a:lnTo>
                  <a:lnTo>
                    <a:pt x="368" y="7"/>
                  </a:lnTo>
                  <a:lnTo>
                    <a:pt x="348" y="2"/>
                  </a:lnTo>
                  <a:lnTo>
                    <a:pt x="323" y="0"/>
                  </a:lnTo>
                  <a:lnTo>
                    <a:pt x="296" y="3"/>
                  </a:lnTo>
                  <a:close/>
                </a:path>
              </a:pathLst>
            </a:custGeom>
            <a:solidFill>
              <a:srgbClr val="8F8FFF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4" name="Freeform 66"/>
            <p:cNvSpPr>
              <a:spLocks/>
            </p:cNvSpPr>
            <p:nvPr/>
          </p:nvSpPr>
          <p:spPr bwMode="auto">
            <a:xfrm>
              <a:off x="1234" y="1576"/>
              <a:ext cx="191" cy="333"/>
            </a:xfrm>
            <a:custGeom>
              <a:avLst/>
              <a:gdLst>
                <a:gd name="T0" fmla="*/ 134 w 382"/>
                <a:gd name="T1" fmla="*/ 3 h 333"/>
                <a:gd name="T2" fmla="*/ 119 w 382"/>
                <a:gd name="T3" fmla="*/ 21 h 333"/>
                <a:gd name="T4" fmla="*/ 104 w 382"/>
                <a:gd name="T5" fmla="*/ 38 h 333"/>
                <a:gd name="T6" fmla="*/ 89 w 382"/>
                <a:gd name="T7" fmla="*/ 52 h 333"/>
                <a:gd name="T8" fmla="*/ 73 w 382"/>
                <a:gd name="T9" fmla="*/ 65 h 333"/>
                <a:gd name="T10" fmla="*/ 56 w 382"/>
                <a:gd name="T11" fmla="*/ 74 h 333"/>
                <a:gd name="T12" fmla="*/ 39 w 382"/>
                <a:gd name="T13" fmla="*/ 83 h 333"/>
                <a:gd name="T14" fmla="*/ 21 w 382"/>
                <a:gd name="T15" fmla="*/ 88 h 333"/>
                <a:gd name="T16" fmla="*/ 3 w 382"/>
                <a:gd name="T17" fmla="*/ 93 h 333"/>
                <a:gd name="T18" fmla="*/ 1 w 382"/>
                <a:gd name="T19" fmla="*/ 102 h 333"/>
                <a:gd name="T20" fmla="*/ 1 w 382"/>
                <a:gd name="T21" fmla="*/ 112 h 333"/>
                <a:gd name="T22" fmla="*/ 1 w 382"/>
                <a:gd name="T23" fmla="*/ 122 h 333"/>
                <a:gd name="T24" fmla="*/ 1 w 382"/>
                <a:gd name="T25" fmla="*/ 134 h 333"/>
                <a:gd name="T26" fmla="*/ 0 w 382"/>
                <a:gd name="T27" fmla="*/ 143 h 333"/>
                <a:gd name="T28" fmla="*/ 0 w 382"/>
                <a:gd name="T29" fmla="*/ 154 h 333"/>
                <a:gd name="T30" fmla="*/ 1 w 382"/>
                <a:gd name="T31" fmla="*/ 163 h 333"/>
                <a:gd name="T32" fmla="*/ 3 w 382"/>
                <a:gd name="T33" fmla="*/ 174 h 333"/>
                <a:gd name="T34" fmla="*/ 12 w 382"/>
                <a:gd name="T35" fmla="*/ 195 h 333"/>
                <a:gd name="T36" fmla="*/ 18 w 382"/>
                <a:gd name="T37" fmla="*/ 220 h 333"/>
                <a:gd name="T38" fmla="*/ 24 w 382"/>
                <a:gd name="T39" fmla="*/ 246 h 333"/>
                <a:gd name="T40" fmla="*/ 29 w 382"/>
                <a:gd name="T41" fmla="*/ 272 h 333"/>
                <a:gd name="T42" fmla="*/ 37 w 382"/>
                <a:gd name="T43" fmla="*/ 294 h 333"/>
                <a:gd name="T44" fmla="*/ 48 w 382"/>
                <a:gd name="T45" fmla="*/ 314 h 333"/>
                <a:gd name="T46" fmla="*/ 65 w 382"/>
                <a:gd name="T47" fmla="*/ 327 h 333"/>
                <a:gd name="T48" fmla="*/ 90 w 382"/>
                <a:gd name="T49" fmla="*/ 333 h 333"/>
                <a:gd name="T50" fmla="*/ 111 w 382"/>
                <a:gd name="T51" fmla="*/ 321 h 333"/>
                <a:gd name="T52" fmla="*/ 131 w 382"/>
                <a:gd name="T53" fmla="*/ 303 h 333"/>
                <a:gd name="T54" fmla="*/ 147 w 382"/>
                <a:gd name="T55" fmla="*/ 277 h 333"/>
                <a:gd name="T56" fmla="*/ 161 w 382"/>
                <a:gd name="T57" fmla="*/ 246 h 333"/>
                <a:gd name="T58" fmla="*/ 171 w 382"/>
                <a:gd name="T59" fmla="*/ 208 h 333"/>
                <a:gd name="T60" fmla="*/ 179 w 382"/>
                <a:gd name="T61" fmla="*/ 166 h 333"/>
                <a:gd name="T62" fmla="*/ 186 w 382"/>
                <a:gd name="T63" fmla="*/ 117 h 333"/>
                <a:gd name="T64" fmla="*/ 191 w 382"/>
                <a:gd name="T65" fmla="*/ 67 h 333"/>
                <a:gd name="T66" fmla="*/ 188 w 382"/>
                <a:gd name="T67" fmla="*/ 51 h 333"/>
                <a:gd name="T68" fmla="*/ 184 w 382"/>
                <a:gd name="T69" fmla="*/ 37 h 333"/>
                <a:gd name="T70" fmla="*/ 179 w 382"/>
                <a:gd name="T71" fmla="*/ 24 h 333"/>
                <a:gd name="T72" fmla="*/ 174 w 382"/>
                <a:gd name="T73" fmla="*/ 15 h 333"/>
                <a:gd name="T74" fmla="*/ 166 w 382"/>
                <a:gd name="T75" fmla="*/ 7 h 333"/>
                <a:gd name="T76" fmla="*/ 158 w 382"/>
                <a:gd name="T77" fmla="*/ 2 h 333"/>
                <a:gd name="T78" fmla="*/ 147 w 382"/>
                <a:gd name="T79" fmla="*/ 0 h 333"/>
                <a:gd name="T80" fmla="*/ 134 w 382"/>
                <a:gd name="T81" fmla="*/ 3 h 3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82"/>
                <a:gd name="T124" fmla="*/ 0 h 333"/>
                <a:gd name="T125" fmla="*/ 382 w 382"/>
                <a:gd name="T126" fmla="*/ 333 h 3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82" h="333">
                  <a:moveTo>
                    <a:pt x="268" y="3"/>
                  </a:moveTo>
                  <a:lnTo>
                    <a:pt x="238" y="21"/>
                  </a:lnTo>
                  <a:lnTo>
                    <a:pt x="208" y="38"/>
                  </a:lnTo>
                  <a:lnTo>
                    <a:pt x="177" y="52"/>
                  </a:lnTo>
                  <a:lnTo>
                    <a:pt x="146" y="65"/>
                  </a:lnTo>
                  <a:lnTo>
                    <a:pt x="112" y="74"/>
                  </a:lnTo>
                  <a:lnTo>
                    <a:pt x="77" y="83"/>
                  </a:lnTo>
                  <a:lnTo>
                    <a:pt x="42" y="88"/>
                  </a:lnTo>
                  <a:lnTo>
                    <a:pt x="6" y="93"/>
                  </a:lnTo>
                  <a:lnTo>
                    <a:pt x="3" y="102"/>
                  </a:lnTo>
                  <a:lnTo>
                    <a:pt x="3" y="112"/>
                  </a:lnTo>
                  <a:lnTo>
                    <a:pt x="2" y="122"/>
                  </a:lnTo>
                  <a:lnTo>
                    <a:pt x="2" y="134"/>
                  </a:lnTo>
                  <a:lnTo>
                    <a:pt x="0" y="143"/>
                  </a:lnTo>
                  <a:lnTo>
                    <a:pt x="0" y="154"/>
                  </a:lnTo>
                  <a:lnTo>
                    <a:pt x="2" y="163"/>
                  </a:lnTo>
                  <a:lnTo>
                    <a:pt x="6" y="174"/>
                  </a:lnTo>
                  <a:lnTo>
                    <a:pt x="23" y="195"/>
                  </a:lnTo>
                  <a:lnTo>
                    <a:pt x="36" y="220"/>
                  </a:lnTo>
                  <a:lnTo>
                    <a:pt x="47" y="246"/>
                  </a:lnTo>
                  <a:lnTo>
                    <a:pt x="59" y="272"/>
                  </a:lnTo>
                  <a:lnTo>
                    <a:pt x="73" y="294"/>
                  </a:lnTo>
                  <a:lnTo>
                    <a:pt x="97" y="314"/>
                  </a:lnTo>
                  <a:lnTo>
                    <a:pt x="130" y="327"/>
                  </a:lnTo>
                  <a:lnTo>
                    <a:pt x="180" y="333"/>
                  </a:lnTo>
                  <a:lnTo>
                    <a:pt x="223" y="321"/>
                  </a:lnTo>
                  <a:lnTo>
                    <a:pt x="262" y="303"/>
                  </a:lnTo>
                  <a:lnTo>
                    <a:pt x="294" y="277"/>
                  </a:lnTo>
                  <a:lnTo>
                    <a:pt x="321" y="246"/>
                  </a:lnTo>
                  <a:lnTo>
                    <a:pt x="341" y="208"/>
                  </a:lnTo>
                  <a:lnTo>
                    <a:pt x="358" y="166"/>
                  </a:lnTo>
                  <a:lnTo>
                    <a:pt x="371" y="117"/>
                  </a:lnTo>
                  <a:lnTo>
                    <a:pt x="382" y="67"/>
                  </a:lnTo>
                  <a:lnTo>
                    <a:pt x="375" y="51"/>
                  </a:lnTo>
                  <a:lnTo>
                    <a:pt x="368" y="37"/>
                  </a:lnTo>
                  <a:lnTo>
                    <a:pt x="358" y="24"/>
                  </a:lnTo>
                  <a:lnTo>
                    <a:pt x="348" y="15"/>
                  </a:lnTo>
                  <a:lnTo>
                    <a:pt x="332" y="7"/>
                  </a:lnTo>
                  <a:lnTo>
                    <a:pt x="315" y="2"/>
                  </a:lnTo>
                  <a:lnTo>
                    <a:pt x="294" y="0"/>
                  </a:lnTo>
                  <a:lnTo>
                    <a:pt x="268" y="3"/>
                  </a:lnTo>
                  <a:close/>
                </a:path>
              </a:pathLst>
            </a:custGeom>
            <a:solidFill>
              <a:srgbClr val="A8A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5" name="Freeform 67"/>
            <p:cNvSpPr>
              <a:spLocks/>
            </p:cNvSpPr>
            <p:nvPr/>
          </p:nvSpPr>
          <p:spPr bwMode="auto">
            <a:xfrm>
              <a:off x="1238" y="1581"/>
              <a:ext cx="170" cy="297"/>
            </a:xfrm>
            <a:custGeom>
              <a:avLst/>
              <a:gdLst>
                <a:gd name="T0" fmla="*/ 119 w 340"/>
                <a:gd name="T1" fmla="*/ 3 h 297"/>
                <a:gd name="T2" fmla="*/ 106 w 340"/>
                <a:gd name="T3" fmla="*/ 19 h 297"/>
                <a:gd name="T4" fmla="*/ 92 w 340"/>
                <a:gd name="T5" fmla="*/ 34 h 297"/>
                <a:gd name="T6" fmla="*/ 78 w 340"/>
                <a:gd name="T7" fmla="*/ 46 h 297"/>
                <a:gd name="T8" fmla="*/ 65 w 340"/>
                <a:gd name="T9" fmla="*/ 58 h 297"/>
                <a:gd name="T10" fmla="*/ 49 w 340"/>
                <a:gd name="T11" fmla="*/ 67 h 297"/>
                <a:gd name="T12" fmla="*/ 35 w 340"/>
                <a:gd name="T13" fmla="*/ 74 h 297"/>
                <a:gd name="T14" fmla="*/ 19 w 340"/>
                <a:gd name="T15" fmla="*/ 79 h 297"/>
                <a:gd name="T16" fmla="*/ 3 w 340"/>
                <a:gd name="T17" fmla="*/ 83 h 297"/>
                <a:gd name="T18" fmla="*/ 1 w 340"/>
                <a:gd name="T19" fmla="*/ 92 h 297"/>
                <a:gd name="T20" fmla="*/ 1 w 340"/>
                <a:gd name="T21" fmla="*/ 101 h 297"/>
                <a:gd name="T22" fmla="*/ 0 w 340"/>
                <a:gd name="T23" fmla="*/ 110 h 297"/>
                <a:gd name="T24" fmla="*/ 0 w 340"/>
                <a:gd name="T25" fmla="*/ 119 h 297"/>
                <a:gd name="T26" fmla="*/ 0 w 340"/>
                <a:gd name="T27" fmla="*/ 129 h 297"/>
                <a:gd name="T28" fmla="*/ 0 w 340"/>
                <a:gd name="T29" fmla="*/ 138 h 297"/>
                <a:gd name="T30" fmla="*/ 1 w 340"/>
                <a:gd name="T31" fmla="*/ 147 h 297"/>
                <a:gd name="T32" fmla="*/ 3 w 340"/>
                <a:gd name="T33" fmla="*/ 156 h 297"/>
                <a:gd name="T34" fmla="*/ 11 w 340"/>
                <a:gd name="T35" fmla="*/ 175 h 297"/>
                <a:gd name="T36" fmla="*/ 16 w 340"/>
                <a:gd name="T37" fmla="*/ 197 h 297"/>
                <a:gd name="T38" fmla="*/ 21 w 340"/>
                <a:gd name="T39" fmla="*/ 220 h 297"/>
                <a:gd name="T40" fmla="*/ 25 w 340"/>
                <a:gd name="T41" fmla="*/ 243 h 297"/>
                <a:gd name="T42" fmla="*/ 32 w 340"/>
                <a:gd name="T43" fmla="*/ 263 h 297"/>
                <a:gd name="T44" fmla="*/ 43 w 340"/>
                <a:gd name="T45" fmla="*/ 280 h 297"/>
                <a:gd name="T46" fmla="*/ 57 w 340"/>
                <a:gd name="T47" fmla="*/ 291 h 297"/>
                <a:gd name="T48" fmla="*/ 80 w 340"/>
                <a:gd name="T49" fmla="*/ 297 h 297"/>
                <a:gd name="T50" fmla="*/ 98 w 340"/>
                <a:gd name="T51" fmla="*/ 287 h 297"/>
                <a:gd name="T52" fmla="*/ 116 w 340"/>
                <a:gd name="T53" fmla="*/ 272 h 297"/>
                <a:gd name="T54" fmla="*/ 131 w 340"/>
                <a:gd name="T55" fmla="*/ 249 h 297"/>
                <a:gd name="T56" fmla="*/ 143 w 340"/>
                <a:gd name="T57" fmla="*/ 221 h 297"/>
                <a:gd name="T58" fmla="*/ 152 w 340"/>
                <a:gd name="T59" fmla="*/ 187 h 297"/>
                <a:gd name="T60" fmla="*/ 159 w 340"/>
                <a:gd name="T61" fmla="*/ 149 h 297"/>
                <a:gd name="T62" fmla="*/ 165 w 340"/>
                <a:gd name="T63" fmla="*/ 106 h 297"/>
                <a:gd name="T64" fmla="*/ 170 w 340"/>
                <a:gd name="T65" fmla="*/ 61 h 297"/>
                <a:gd name="T66" fmla="*/ 167 w 340"/>
                <a:gd name="T67" fmla="*/ 46 h 297"/>
                <a:gd name="T68" fmla="*/ 164 w 340"/>
                <a:gd name="T69" fmla="*/ 33 h 297"/>
                <a:gd name="T70" fmla="*/ 159 w 340"/>
                <a:gd name="T71" fmla="*/ 22 h 297"/>
                <a:gd name="T72" fmla="*/ 155 w 340"/>
                <a:gd name="T73" fmla="*/ 14 h 297"/>
                <a:gd name="T74" fmla="*/ 148 w 340"/>
                <a:gd name="T75" fmla="*/ 6 h 297"/>
                <a:gd name="T76" fmla="*/ 140 w 340"/>
                <a:gd name="T77" fmla="*/ 2 h 297"/>
                <a:gd name="T78" fmla="*/ 130 w 340"/>
                <a:gd name="T79" fmla="*/ 0 h 297"/>
                <a:gd name="T80" fmla="*/ 119 w 340"/>
                <a:gd name="T81" fmla="*/ 3 h 29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40"/>
                <a:gd name="T124" fmla="*/ 0 h 297"/>
                <a:gd name="T125" fmla="*/ 340 w 340"/>
                <a:gd name="T126" fmla="*/ 297 h 29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40" h="297">
                  <a:moveTo>
                    <a:pt x="239" y="3"/>
                  </a:moveTo>
                  <a:lnTo>
                    <a:pt x="212" y="19"/>
                  </a:lnTo>
                  <a:lnTo>
                    <a:pt x="185" y="34"/>
                  </a:lnTo>
                  <a:lnTo>
                    <a:pt x="156" y="46"/>
                  </a:lnTo>
                  <a:lnTo>
                    <a:pt x="129" y="58"/>
                  </a:lnTo>
                  <a:lnTo>
                    <a:pt x="99" y="67"/>
                  </a:lnTo>
                  <a:lnTo>
                    <a:pt x="69" y="74"/>
                  </a:lnTo>
                  <a:lnTo>
                    <a:pt x="37" y="79"/>
                  </a:lnTo>
                  <a:lnTo>
                    <a:pt x="5" y="83"/>
                  </a:lnTo>
                  <a:lnTo>
                    <a:pt x="2" y="92"/>
                  </a:lnTo>
                  <a:lnTo>
                    <a:pt x="2" y="101"/>
                  </a:lnTo>
                  <a:lnTo>
                    <a:pt x="0" y="110"/>
                  </a:lnTo>
                  <a:lnTo>
                    <a:pt x="0" y="119"/>
                  </a:lnTo>
                  <a:lnTo>
                    <a:pt x="0" y="129"/>
                  </a:lnTo>
                  <a:lnTo>
                    <a:pt x="0" y="138"/>
                  </a:lnTo>
                  <a:lnTo>
                    <a:pt x="1" y="147"/>
                  </a:lnTo>
                  <a:lnTo>
                    <a:pt x="5" y="156"/>
                  </a:lnTo>
                  <a:lnTo>
                    <a:pt x="21" y="175"/>
                  </a:lnTo>
                  <a:lnTo>
                    <a:pt x="32" y="197"/>
                  </a:lnTo>
                  <a:lnTo>
                    <a:pt x="41" y="220"/>
                  </a:lnTo>
                  <a:lnTo>
                    <a:pt x="51" y="243"/>
                  </a:lnTo>
                  <a:lnTo>
                    <a:pt x="64" y="263"/>
                  </a:lnTo>
                  <a:lnTo>
                    <a:pt x="85" y="280"/>
                  </a:lnTo>
                  <a:lnTo>
                    <a:pt x="115" y="291"/>
                  </a:lnTo>
                  <a:lnTo>
                    <a:pt x="159" y="297"/>
                  </a:lnTo>
                  <a:lnTo>
                    <a:pt x="197" y="287"/>
                  </a:lnTo>
                  <a:lnTo>
                    <a:pt x="233" y="272"/>
                  </a:lnTo>
                  <a:lnTo>
                    <a:pt x="262" y="249"/>
                  </a:lnTo>
                  <a:lnTo>
                    <a:pt x="286" y="221"/>
                  </a:lnTo>
                  <a:lnTo>
                    <a:pt x="304" y="187"/>
                  </a:lnTo>
                  <a:lnTo>
                    <a:pt x="318" y="149"/>
                  </a:lnTo>
                  <a:lnTo>
                    <a:pt x="330" y="106"/>
                  </a:lnTo>
                  <a:lnTo>
                    <a:pt x="340" y="61"/>
                  </a:lnTo>
                  <a:lnTo>
                    <a:pt x="334" y="46"/>
                  </a:lnTo>
                  <a:lnTo>
                    <a:pt x="328" y="33"/>
                  </a:lnTo>
                  <a:lnTo>
                    <a:pt x="318" y="22"/>
                  </a:lnTo>
                  <a:lnTo>
                    <a:pt x="310" y="14"/>
                  </a:lnTo>
                  <a:lnTo>
                    <a:pt x="296" y="6"/>
                  </a:lnTo>
                  <a:lnTo>
                    <a:pt x="280" y="2"/>
                  </a:lnTo>
                  <a:lnTo>
                    <a:pt x="260" y="0"/>
                  </a:lnTo>
                  <a:lnTo>
                    <a:pt x="239" y="3"/>
                  </a:lnTo>
                  <a:close/>
                </a:path>
              </a:pathLst>
            </a:custGeom>
            <a:solidFill>
              <a:srgbClr val="C2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6" name="Freeform 68"/>
            <p:cNvSpPr>
              <a:spLocks/>
            </p:cNvSpPr>
            <p:nvPr/>
          </p:nvSpPr>
          <p:spPr bwMode="auto">
            <a:xfrm>
              <a:off x="1240" y="1587"/>
              <a:ext cx="152" cy="262"/>
            </a:xfrm>
            <a:custGeom>
              <a:avLst/>
              <a:gdLst>
                <a:gd name="T0" fmla="*/ 106 w 304"/>
                <a:gd name="T1" fmla="*/ 2 h 262"/>
                <a:gd name="T2" fmla="*/ 94 w 304"/>
                <a:gd name="T3" fmla="*/ 16 h 262"/>
                <a:gd name="T4" fmla="*/ 83 w 304"/>
                <a:gd name="T5" fmla="*/ 30 h 262"/>
                <a:gd name="T6" fmla="*/ 71 w 304"/>
                <a:gd name="T7" fmla="*/ 41 h 262"/>
                <a:gd name="T8" fmla="*/ 58 w 304"/>
                <a:gd name="T9" fmla="*/ 51 h 262"/>
                <a:gd name="T10" fmla="*/ 45 w 304"/>
                <a:gd name="T11" fmla="*/ 58 h 262"/>
                <a:gd name="T12" fmla="*/ 31 w 304"/>
                <a:gd name="T13" fmla="*/ 65 h 262"/>
                <a:gd name="T14" fmla="*/ 17 w 304"/>
                <a:gd name="T15" fmla="*/ 69 h 262"/>
                <a:gd name="T16" fmla="*/ 3 w 304"/>
                <a:gd name="T17" fmla="*/ 73 h 262"/>
                <a:gd name="T18" fmla="*/ 2 w 304"/>
                <a:gd name="T19" fmla="*/ 80 h 262"/>
                <a:gd name="T20" fmla="*/ 2 w 304"/>
                <a:gd name="T21" fmla="*/ 88 h 262"/>
                <a:gd name="T22" fmla="*/ 1 w 304"/>
                <a:gd name="T23" fmla="*/ 96 h 262"/>
                <a:gd name="T24" fmla="*/ 1 w 304"/>
                <a:gd name="T25" fmla="*/ 105 h 262"/>
                <a:gd name="T26" fmla="*/ 0 w 304"/>
                <a:gd name="T27" fmla="*/ 112 h 262"/>
                <a:gd name="T28" fmla="*/ 1 w 304"/>
                <a:gd name="T29" fmla="*/ 121 h 262"/>
                <a:gd name="T30" fmla="*/ 1 w 304"/>
                <a:gd name="T31" fmla="*/ 129 h 262"/>
                <a:gd name="T32" fmla="*/ 3 w 304"/>
                <a:gd name="T33" fmla="*/ 138 h 262"/>
                <a:gd name="T34" fmla="*/ 10 w 304"/>
                <a:gd name="T35" fmla="*/ 154 h 262"/>
                <a:gd name="T36" fmla="*/ 14 w 304"/>
                <a:gd name="T37" fmla="*/ 174 h 262"/>
                <a:gd name="T38" fmla="*/ 18 w 304"/>
                <a:gd name="T39" fmla="*/ 194 h 262"/>
                <a:gd name="T40" fmla="*/ 22 w 304"/>
                <a:gd name="T41" fmla="*/ 215 h 262"/>
                <a:gd name="T42" fmla="*/ 28 w 304"/>
                <a:gd name="T43" fmla="*/ 232 h 262"/>
                <a:gd name="T44" fmla="*/ 38 w 304"/>
                <a:gd name="T45" fmla="*/ 247 h 262"/>
                <a:gd name="T46" fmla="*/ 52 w 304"/>
                <a:gd name="T47" fmla="*/ 257 h 262"/>
                <a:gd name="T48" fmla="*/ 72 w 304"/>
                <a:gd name="T49" fmla="*/ 262 h 262"/>
                <a:gd name="T50" fmla="*/ 89 w 304"/>
                <a:gd name="T51" fmla="*/ 253 h 262"/>
                <a:gd name="T52" fmla="*/ 104 w 304"/>
                <a:gd name="T53" fmla="*/ 239 h 262"/>
                <a:gd name="T54" fmla="*/ 116 w 304"/>
                <a:gd name="T55" fmla="*/ 219 h 262"/>
                <a:gd name="T56" fmla="*/ 127 w 304"/>
                <a:gd name="T57" fmla="*/ 194 h 262"/>
                <a:gd name="T58" fmla="*/ 136 w 304"/>
                <a:gd name="T59" fmla="*/ 164 h 262"/>
                <a:gd name="T60" fmla="*/ 143 w 304"/>
                <a:gd name="T61" fmla="*/ 131 h 262"/>
                <a:gd name="T62" fmla="*/ 148 w 304"/>
                <a:gd name="T63" fmla="*/ 92 h 262"/>
                <a:gd name="T64" fmla="*/ 152 w 304"/>
                <a:gd name="T65" fmla="*/ 53 h 262"/>
                <a:gd name="T66" fmla="*/ 150 w 304"/>
                <a:gd name="T67" fmla="*/ 40 h 262"/>
                <a:gd name="T68" fmla="*/ 147 w 304"/>
                <a:gd name="T69" fmla="*/ 29 h 262"/>
                <a:gd name="T70" fmla="*/ 143 w 304"/>
                <a:gd name="T71" fmla="*/ 19 h 262"/>
                <a:gd name="T72" fmla="*/ 138 w 304"/>
                <a:gd name="T73" fmla="*/ 12 h 262"/>
                <a:gd name="T74" fmla="*/ 132 w 304"/>
                <a:gd name="T75" fmla="*/ 5 h 262"/>
                <a:gd name="T76" fmla="*/ 124 w 304"/>
                <a:gd name="T77" fmla="*/ 1 h 262"/>
                <a:gd name="T78" fmla="*/ 116 w 304"/>
                <a:gd name="T79" fmla="*/ 0 h 262"/>
                <a:gd name="T80" fmla="*/ 106 w 304"/>
                <a:gd name="T81" fmla="*/ 2 h 2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04"/>
                <a:gd name="T124" fmla="*/ 0 h 262"/>
                <a:gd name="T125" fmla="*/ 304 w 304"/>
                <a:gd name="T126" fmla="*/ 262 h 26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04" h="262">
                  <a:moveTo>
                    <a:pt x="213" y="2"/>
                  </a:moveTo>
                  <a:lnTo>
                    <a:pt x="189" y="16"/>
                  </a:lnTo>
                  <a:lnTo>
                    <a:pt x="166" y="30"/>
                  </a:lnTo>
                  <a:lnTo>
                    <a:pt x="141" y="41"/>
                  </a:lnTo>
                  <a:lnTo>
                    <a:pt x="117" y="51"/>
                  </a:lnTo>
                  <a:lnTo>
                    <a:pt x="90" y="58"/>
                  </a:lnTo>
                  <a:lnTo>
                    <a:pt x="62" y="65"/>
                  </a:lnTo>
                  <a:lnTo>
                    <a:pt x="34" y="69"/>
                  </a:lnTo>
                  <a:lnTo>
                    <a:pt x="7" y="73"/>
                  </a:lnTo>
                  <a:lnTo>
                    <a:pt x="4" y="80"/>
                  </a:lnTo>
                  <a:lnTo>
                    <a:pt x="4" y="88"/>
                  </a:lnTo>
                  <a:lnTo>
                    <a:pt x="1" y="96"/>
                  </a:lnTo>
                  <a:lnTo>
                    <a:pt x="1" y="105"/>
                  </a:lnTo>
                  <a:lnTo>
                    <a:pt x="0" y="112"/>
                  </a:lnTo>
                  <a:lnTo>
                    <a:pt x="1" y="121"/>
                  </a:lnTo>
                  <a:lnTo>
                    <a:pt x="3" y="129"/>
                  </a:lnTo>
                  <a:lnTo>
                    <a:pt x="7" y="138"/>
                  </a:lnTo>
                  <a:lnTo>
                    <a:pt x="20" y="154"/>
                  </a:lnTo>
                  <a:lnTo>
                    <a:pt x="28" y="174"/>
                  </a:lnTo>
                  <a:lnTo>
                    <a:pt x="35" y="194"/>
                  </a:lnTo>
                  <a:lnTo>
                    <a:pt x="45" y="215"/>
                  </a:lnTo>
                  <a:lnTo>
                    <a:pt x="57" y="232"/>
                  </a:lnTo>
                  <a:lnTo>
                    <a:pt x="77" y="247"/>
                  </a:lnTo>
                  <a:lnTo>
                    <a:pt x="104" y="257"/>
                  </a:lnTo>
                  <a:lnTo>
                    <a:pt x="144" y="262"/>
                  </a:lnTo>
                  <a:lnTo>
                    <a:pt x="178" y="253"/>
                  </a:lnTo>
                  <a:lnTo>
                    <a:pt x="208" y="239"/>
                  </a:lnTo>
                  <a:lnTo>
                    <a:pt x="233" y="219"/>
                  </a:lnTo>
                  <a:lnTo>
                    <a:pt x="255" y="194"/>
                  </a:lnTo>
                  <a:lnTo>
                    <a:pt x="272" y="164"/>
                  </a:lnTo>
                  <a:lnTo>
                    <a:pt x="285" y="131"/>
                  </a:lnTo>
                  <a:lnTo>
                    <a:pt x="295" y="92"/>
                  </a:lnTo>
                  <a:lnTo>
                    <a:pt x="304" y="53"/>
                  </a:lnTo>
                  <a:lnTo>
                    <a:pt x="299" y="40"/>
                  </a:lnTo>
                  <a:lnTo>
                    <a:pt x="293" y="29"/>
                  </a:lnTo>
                  <a:lnTo>
                    <a:pt x="285" y="19"/>
                  </a:lnTo>
                  <a:lnTo>
                    <a:pt x="276" y="12"/>
                  </a:lnTo>
                  <a:lnTo>
                    <a:pt x="263" y="5"/>
                  </a:lnTo>
                  <a:lnTo>
                    <a:pt x="249" y="1"/>
                  </a:lnTo>
                  <a:lnTo>
                    <a:pt x="232" y="0"/>
                  </a:lnTo>
                  <a:lnTo>
                    <a:pt x="213" y="2"/>
                  </a:lnTo>
                  <a:close/>
                </a:path>
              </a:pathLst>
            </a:custGeom>
            <a:solidFill>
              <a:srgbClr val="DED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7" name="Freeform 69"/>
            <p:cNvSpPr>
              <a:spLocks/>
            </p:cNvSpPr>
            <p:nvPr/>
          </p:nvSpPr>
          <p:spPr bwMode="auto">
            <a:xfrm>
              <a:off x="1226" y="1550"/>
              <a:ext cx="164" cy="126"/>
            </a:xfrm>
            <a:custGeom>
              <a:avLst/>
              <a:gdLst>
                <a:gd name="T0" fmla="*/ 147 w 329"/>
                <a:gd name="T1" fmla="*/ 0 h 126"/>
                <a:gd name="T2" fmla="*/ 131 w 329"/>
                <a:gd name="T3" fmla="*/ 22 h 126"/>
                <a:gd name="T4" fmla="*/ 115 w 329"/>
                <a:gd name="T5" fmla="*/ 43 h 126"/>
                <a:gd name="T6" fmla="*/ 98 w 329"/>
                <a:gd name="T7" fmla="*/ 62 h 126"/>
                <a:gd name="T8" fmla="*/ 81 w 329"/>
                <a:gd name="T9" fmla="*/ 80 h 126"/>
                <a:gd name="T10" fmla="*/ 62 w 329"/>
                <a:gd name="T11" fmla="*/ 94 h 126"/>
                <a:gd name="T12" fmla="*/ 43 w 329"/>
                <a:gd name="T13" fmla="*/ 106 h 126"/>
                <a:gd name="T14" fmla="*/ 21 w 329"/>
                <a:gd name="T15" fmla="*/ 115 h 126"/>
                <a:gd name="T16" fmla="*/ 0 w 329"/>
                <a:gd name="T17" fmla="*/ 121 h 126"/>
                <a:gd name="T18" fmla="*/ 26 w 329"/>
                <a:gd name="T19" fmla="*/ 126 h 126"/>
                <a:gd name="T20" fmla="*/ 50 w 329"/>
                <a:gd name="T21" fmla="*/ 125 h 126"/>
                <a:gd name="T22" fmla="*/ 71 w 329"/>
                <a:gd name="T23" fmla="*/ 117 h 126"/>
                <a:gd name="T24" fmla="*/ 92 w 329"/>
                <a:gd name="T25" fmla="*/ 105 h 126"/>
                <a:gd name="T26" fmla="*/ 111 w 329"/>
                <a:gd name="T27" fmla="*/ 87 h 126"/>
                <a:gd name="T28" fmla="*/ 129 w 329"/>
                <a:gd name="T29" fmla="*/ 66 h 126"/>
                <a:gd name="T30" fmla="*/ 147 w 329"/>
                <a:gd name="T31" fmla="*/ 42 h 126"/>
                <a:gd name="T32" fmla="*/ 164 w 329"/>
                <a:gd name="T33" fmla="*/ 17 h 126"/>
                <a:gd name="T34" fmla="*/ 159 w 329"/>
                <a:gd name="T35" fmla="*/ 13 h 126"/>
                <a:gd name="T36" fmla="*/ 155 w 329"/>
                <a:gd name="T37" fmla="*/ 9 h 126"/>
                <a:gd name="T38" fmla="*/ 151 w 329"/>
                <a:gd name="T39" fmla="*/ 4 h 126"/>
                <a:gd name="T40" fmla="*/ 147 w 329"/>
                <a:gd name="T41" fmla="*/ 0 h 12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9"/>
                <a:gd name="T64" fmla="*/ 0 h 126"/>
                <a:gd name="T65" fmla="*/ 329 w 329"/>
                <a:gd name="T66" fmla="*/ 126 h 12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9" h="126">
                  <a:moveTo>
                    <a:pt x="295" y="0"/>
                  </a:moveTo>
                  <a:lnTo>
                    <a:pt x="262" y="22"/>
                  </a:lnTo>
                  <a:lnTo>
                    <a:pt x="231" y="43"/>
                  </a:lnTo>
                  <a:lnTo>
                    <a:pt x="197" y="62"/>
                  </a:lnTo>
                  <a:lnTo>
                    <a:pt x="163" y="80"/>
                  </a:lnTo>
                  <a:lnTo>
                    <a:pt x="124" y="94"/>
                  </a:lnTo>
                  <a:lnTo>
                    <a:pt x="86" y="106"/>
                  </a:lnTo>
                  <a:lnTo>
                    <a:pt x="43" y="115"/>
                  </a:lnTo>
                  <a:lnTo>
                    <a:pt x="0" y="121"/>
                  </a:lnTo>
                  <a:lnTo>
                    <a:pt x="52" y="126"/>
                  </a:lnTo>
                  <a:lnTo>
                    <a:pt x="100" y="125"/>
                  </a:lnTo>
                  <a:lnTo>
                    <a:pt x="143" y="117"/>
                  </a:lnTo>
                  <a:lnTo>
                    <a:pt x="185" y="105"/>
                  </a:lnTo>
                  <a:lnTo>
                    <a:pt x="222" y="87"/>
                  </a:lnTo>
                  <a:lnTo>
                    <a:pt x="259" y="66"/>
                  </a:lnTo>
                  <a:lnTo>
                    <a:pt x="294" y="42"/>
                  </a:lnTo>
                  <a:lnTo>
                    <a:pt x="329" y="17"/>
                  </a:lnTo>
                  <a:lnTo>
                    <a:pt x="319" y="13"/>
                  </a:lnTo>
                  <a:lnTo>
                    <a:pt x="311" y="9"/>
                  </a:lnTo>
                  <a:lnTo>
                    <a:pt x="302" y="4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8" name="Freeform 70"/>
            <p:cNvSpPr>
              <a:spLocks/>
            </p:cNvSpPr>
            <p:nvPr/>
          </p:nvSpPr>
          <p:spPr bwMode="auto">
            <a:xfrm>
              <a:off x="1320" y="1606"/>
              <a:ext cx="43" cy="155"/>
            </a:xfrm>
            <a:custGeom>
              <a:avLst/>
              <a:gdLst>
                <a:gd name="T0" fmla="*/ 42 w 87"/>
                <a:gd name="T1" fmla="*/ 0 h 155"/>
                <a:gd name="T2" fmla="*/ 37 w 87"/>
                <a:gd name="T3" fmla="*/ 3 h 155"/>
                <a:gd name="T4" fmla="*/ 32 w 87"/>
                <a:gd name="T5" fmla="*/ 7 h 155"/>
                <a:gd name="T6" fmla="*/ 27 w 87"/>
                <a:gd name="T7" fmla="*/ 11 h 155"/>
                <a:gd name="T8" fmla="*/ 23 w 87"/>
                <a:gd name="T9" fmla="*/ 15 h 155"/>
                <a:gd name="T10" fmla="*/ 18 w 87"/>
                <a:gd name="T11" fmla="*/ 19 h 155"/>
                <a:gd name="T12" fmla="*/ 13 w 87"/>
                <a:gd name="T13" fmla="*/ 23 h 155"/>
                <a:gd name="T14" fmla="*/ 8 w 87"/>
                <a:gd name="T15" fmla="*/ 27 h 155"/>
                <a:gd name="T16" fmla="*/ 4 w 87"/>
                <a:gd name="T17" fmla="*/ 32 h 155"/>
                <a:gd name="T18" fmla="*/ 2 w 87"/>
                <a:gd name="T19" fmla="*/ 52 h 155"/>
                <a:gd name="T20" fmla="*/ 1 w 87"/>
                <a:gd name="T21" fmla="*/ 73 h 155"/>
                <a:gd name="T22" fmla="*/ 0 w 87"/>
                <a:gd name="T23" fmla="*/ 92 h 155"/>
                <a:gd name="T24" fmla="*/ 1 w 87"/>
                <a:gd name="T25" fmla="*/ 112 h 155"/>
                <a:gd name="T26" fmla="*/ 1 w 87"/>
                <a:gd name="T27" fmla="*/ 127 h 155"/>
                <a:gd name="T28" fmla="*/ 5 w 87"/>
                <a:gd name="T29" fmla="*/ 140 h 155"/>
                <a:gd name="T30" fmla="*/ 9 w 87"/>
                <a:gd name="T31" fmla="*/ 149 h 155"/>
                <a:gd name="T32" fmla="*/ 16 w 87"/>
                <a:gd name="T33" fmla="*/ 155 h 155"/>
                <a:gd name="T34" fmla="*/ 27 w 87"/>
                <a:gd name="T35" fmla="*/ 147 h 155"/>
                <a:gd name="T36" fmla="*/ 35 w 87"/>
                <a:gd name="T37" fmla="*/ 135 h 155"/>
                <a:gd name="T38" fmla="*/ 40 w 87"/>
                <a:gd name="T39" fmla="*/ 118 h 155"/>
                <a:gd name="T40" fmla="*/ 43 w 87"/>
                <a:gd name="T41" fmla="*/ 99 h 155"/>
                <a:gd name="T42" fmla="*/ 43 w 87"/>
                <a:gd name="T43" fmla="*/ 75 h 155"/>
                <a:gd name="T44" fmla="*/ 43 w 87"/>
                <a:gd name="T45" fmla="*/ 51 h 155"/>
                <a:gd name="T46" fmla="*/ 43 w 87"/>
                <a:gd name="T47" fmla="*/ 25 h 155"/>
                <a:gd name="T48" fmla="*/ 42 w 87"/>
                <a:gd name="T49" fmla="*/ 0 h 15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7"/>
                <a:gd name="T76" fmla="*/ 0 h 155"/>
                <a:gd name="T77" fmla="*/ 87 w 87"/>
                <a:gd name="T78" fmla="*/ 155 h 15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7" h="155">
                  <a:moveTo>
                    <a:pt x="84" y="0"/>
                  </a:moveTo>
                  <a:lnTo>
                    <a:pt x="74" y="3"/>
                  </a:lnTo>
                  <a:lnTo>
                    <a:pt x="64" y="7"/>
                  </a:lnTo>
                  <a:lnTo>
                    <a:pt x="54" y="11"/>
                  </a:lnTo>
                  <a:lnTo>
                    <a:pt x="46" y="15"/>
                  </a:lnTo>
                  <a:lnTo>
                    <a:pt x="36" y="19"/>
                  </a:lnTo>
                  <a:lnTo>
                    <a:pt x="27" y="23"/>
                  </a:lnTo>
                  <a:lnTo>
                    <a:pt x="17" y="27"/>
                  </a:lnTo>
                  <a:lnTo>
                    <a:pt x="9" y="32"/>
                  </a:lnTo>
                  <a:lnTo>
                    <a:pt x="5" y="52"/>
                  </a:lnTo>
                  <a:lnTo>
                    <a:pt x="3" y="73"/>
                  </a:lnTo>
                  <a:lnTo>
                    <a:pt x="0" y="92"/>
                  </a:lnTo>
                  <a:lnTo>
                    <a:pt x="2" y="112"/>
                  </a:lnTo>
                  <a:lnTo>
                    <a:pt x="3" y="127"/>
                  </a:lnTo>
                  <a:lnTo>
                    <a:pt x="10" y="140"/>
                  </a:lnTo>
                  <a:lnTo>
                    <a:pt x="19" y="149"/>
                  </a:lnTo>
                  <a:lnTo>
                    <a:pt x="33" y="155"/>
                  </a:lnTo>
                  <a:lnTo>
                    <a:pt x="54" y="147"/>
                  </a:lnTo>
                  <a:lnTo>
                    <a:pt x="70" y="135"/>
                  </a:lnTo>
                  <a:lnTo>
                    <a:pt x="80" y="118"/>
                  </a:lnTo>
                  <a:lnTo>
                    <a:pt x="87" y="99"/>
                  </a:lnTo>
                  <a:lnTo>
                    <a:pt x="87" y="75"/>
                  </a:lnTo>
                  <a:lnTo>
                    <a:pt x="87" y="51"/>
                  </a:lnTo>
                  <a:lnTo>
                    <a:pt x="86" y="2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B3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9" name="Freeform 71"/>
            <p:cNvSpPr>
              <a:spLocks/>
            </p:cNvSpPr>
            <p:nvPr/>
          </p:nvSpPr>
          <p:spPr bwMode="auto">
            <a:xfrm>
              <a:off x="1635" y="1793"/>
              <a:ext cx="556" cy="782"/>
            </a:xfrm>
            <a:custGeom>
              <a:avLst/>
              <a:gdLst>
                <a:gd name="T0" fmla="*/ 556 w 1112"/>
                <a:gd name="T1" fmla="*/ 90 h 782"/>
                <a:gd name="T2" fmla="*/ 533 w 1112"/>
                <a:gd name="T3" fmla="*/ 173 h 782"/>
                <a:gd name="T4" fmla="*/ 510 w 1112"/>
                <a:gd name="T5" fmla="*/ 251 h 782"/>
                <a:gd name="T6" fmla="*/ 482 w 1112"/>
                <a:gd name="T7" fmla="*/ 327 h 782"/>
                <a:gd name="T8" fmla="*/ 444 w 1112"/>
                <a:gd name="T9" fmla="*/ 407 h 782"/>
                <a:gd name="T10" fmla="*/ 390 w 1112"/>
                <a:gd name="T11" fmla="*/ 487 h 782"/>
                <a:gd name="T12" fmla="*/ 315 w 1112"/>
                <a:gd name="T13" fmla="*/ 576 h 782"/>
                <a:gd name="T14" fmla="*/ 213 w 1112"/>
                <a:gd name="T15" fmla="*/ 672 h 782"/>
                <a:gd name="T16" fmla="*/ 82 w 1112"/>
                <a:gd name="T17" fmla="*/ 782 h 782"/>
                <a:gd name="T18" fmla="*/ 50 w 1112"/>
                <a:gd name="T19" fmla="*/ 699 h 782"/>
                <a:gd name="T20" fmla="*/ 25 w 1112"/>
                <a:gd name="T21" fmla="*/ 619 h 782"/>
                <a:gd name="T22" fmla="*/ 8 w 1112"/>
                <a:gd name="T23" fmla="*/ 540 h 782"/>
                <a:gd name="T24" fmla="*/ 0 w 1112"/>
                <a:gd name="T25" fmla="*/ 464 h 782"/>
                <a:gd name="T26" fmla="*/ 1 w 1112"/>
                <a:gd name="T27" fmla="*/ 388 h 782"/>
                <a:gd name="T28" fmla="*/ 14 w 1112"/>
                <a:gd name="T29" fmla="*/ 313 h 782"/>
                <a:gd name="T30" fmla="*/ 40 w 1112"/>
                <a:gd name="T31" fmla="*/ 239 h 782"/>
                <a:gd name="T32" fmla="*/ 82 w 1112"/>
                <a:gd name="T33" fmla="*/ 167 h 782"/>
                <a:gd name="T34" fmla="*/ 91 w 1112"/>
                <a:gd name="T35" fmla="*/ 167 h 782"/>
                <a:gd name="T36" fmla="*/ 100 w 1112"/>
                <a:gd name="T37" fmla="*/ 168 h 782"/>
                <a:gd name="T38" fmla="*/ 109 w 1112"/>
                <a:gd name="T39" fmla="*/ 169 h 782"/>
                <a:gd name="T40" fmla="*/ 119 w 1112"/>
                <a:gd name="T41" fmla="*/ 171 h 782"/>
                <a:gd name="T42" fmla="*/ 128 w 1112"/>
                <a:gd name="T43" fmla="*/ 171 h 782"/>
                <a:gd name="T44" fmla="*/ 138 w 1112"/>
                <a:gd name="T45" fmla="*/ 173 h 782"/>
                <a:gd name="T46" fmla="*/ 146 w 1112"/>
                <a:gd name="T47" fmla="*/ 174 h 782"/>
                <a:gd name="T48" fmla="*/ 156 w 1112"/>
                <a:gd name="T49" fmla="*/ 176 h 782"/>
                <a:gd name="T50" fmla="*/ 175 w 1112"/>
                <a:gd name="T51" fmla="*/ 154 h 782"/>
                <a:gd name="T52" fmla="*/ 194 w 1112"/>
                <a:gd name="T53" fmla="*/ 132 h 782"/>
                <a:gd name="T54" fmla="*/ 212 w 1112"/>
                <a:gd name="T55" fmla="*/ 109 h 782"/>
                <a:gd name="T56" fmla="*/ 232 w 1112"/>
                <a:gd name="T57" fmla="*/ 87 h 782"/>
                <a:gd name="T58" fmla="*/ 251 w 1112"/>
                <a:gd name="T59" fmla="*/ 65 h 782"/>
                <a:gd name="T60" fmla="*/ 271 w 1112"/>
                <a:gd name="T61" fmla="*/ 43 h 782"/>
                <a:gd name="T62" fmla="*/ 289 w 1112"/>
                <a:gd name="T63" fmla="*/ 21 h 782"/>
                <a:gd name="T64" fmla="*/ 309 w 1112"/>
                <a:gd name="T65" fmla="*/ 0 h 782"/>
                <a:gd name="T66" fmla="*/ 328 w 1112"/>
                <a:gd name="T67" fmla="*/ 20 h 782"/>
                <a:gd name="T68" fmla="*/ 354 w 1112"/>
                <a:gd name="T69" fmla="*/ 41 h 782"/>
                <a:gd name="T70" fmla="*/ 383 w 1112"/>
                <a:gd name="T71" fmla="*/ 61 h 782"/>
                <a:gd name="T72" fmla="*/ 416 w 1112"/>
                <a:gd name="T73" fmla="*/ 78 h 782"/>
                <a:gd name="T74" fmla="*/ 449 w 1112"/>
                <a:gd name="T75" fmla="*/ 90 h 782"/>
                <a:gd name="T76" fmla="*/ 486 w 1112"/>
                <a:gd name="T77" fmla="*/ 97 h 782"/>
                <a:gd name="T78" fmla="*/ 521 w 1112"/>
                <a:gd name="T79" fmla="*/ 97 h 782"/>
                <a:gd name="T80" fmla="*/ 556 w 1112"/>
                <a:gd name="T81" fmla="*/ 90 h 78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12"/>
                <a:gd name="T124" fmla="*/ 0 h 782"/>
                <a:gd name="T125" fmla="*/ 1112 w 1112"/>
                <a:gd name="T126" fmla="*/ 782 h 78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12" h="782">
                  <a:moveTo>
                    <a:pt x="1112" y="90"/>
                  </a:moveTo>
                  <a:lnTo>
                    <a:pt x="1066" y="173"/>
                  </a:lnTo>
                  <a:lnTo>
                    <a:pt x="1020" y="251"/>
                  </a:lnTo>
                  <a:lnTo>
                    <a:pt x="965" y="327"/>
                  </a:lnTo>
                  <a:lnTo>
                    <a:pt x="889" y="407"/>
                  </a:lnTo>
                  <a:lnTo>
                    <a:pt x="780" y="487"/>
                  </a:lnTo>
                  <a:lnTo>
                    <a:pt x="630" y="576"/>
                  </a:lnTo>
                  <a:lnTo>
                    <a:pt x="427" y="672"/>
                  </a:lnTo>
                  <a:lnTo>
                    <a:pt x="164" y="782"/>
                  </a:lnTo>
                  <a:lnTo>
                    <a:pt x="101" y="699"/>
                  </a:lnTo>
                  <a:lnTo>
                    <a:pt x="51" y="619"/>
                  </a:lnTo>
                  <a:lnTo>
                    <a:pt x="16" y="540"/>
                  </a:lnTo>
                  <a:lnTo>
                    <a:pt x="0" y="464"/>
                  </a:lnTo>
                  <a:lnTo>
                    <a:pt x="1" y="388"/>
                  </a:lnTo>
                  <a:lnTo>
                    <a:pt x="28" y="313"/>
                  </a:lnTo>
                  <a:lnTo>
                    <a:pt x="81" y="239"/>
                  </a:lnTo>
                  <a:lnTo>
                    <a:pt x="164" y="167"/>
                  </a:lnTo>
                  <a:lnTo>
                    <a:pt x="182" y="167"/>
                  </a:lnTo>
                  <a:lnTo>
                    <a:pt x="201" y="168"/>
                  </a:lnTo>
                  <a:lnTo>
                    <a:pt x="219" y="169"/>
                  </a:lnTo>
                  <a:lnTo>
                    <a:pt x="238" y="171"/>
                  </a:lnTo>
                  <a:lnTo>
                    <a:pt x="256" y="171"/>
                  </a:lnTo>
                  <a:lnTo>
                    <a:pt x="275" y="173"/>
                  </a:lnTo>
                  <a:lnTo>
                    <a:pt x="293" y="174"/>
                  </a:lnTo>
                  <a:lnTo>
                    <a:pt x="313" y="176"/>
                  </a:lnTo>
                  <a:lnTo>
                    <a:pt x="350" y="154"/>
                  </a:lnTo>
                  <a:lnTo>
                    <a:pt x="388" y="132"/>
                  </a:lnTo>
                  <a:lnTo>
                    <a:pt x="425" y="109"/>
                  </a:lnTo>
                  <a:lnTo>
                    <a:pt x="464" y="87"/>
                  </a:lnTo>
                  <a:lnTo>
                    <a:pt x="502" y="65"/>
                  </a:lnTo>
                  <a:lnTo>
                    <a:pt x="541" y="43"/>
                  </a:lnTo>
                  <a:lnTo>
                    <a:pt x="579" y="21"/>
                  </a:lnTo>
                  <a:lnTo>
                    <a:pt x="618" y="0"/>
                  </a:lnTo>
                  <a:lnTo>
                    <a:pt x="657" y="20"/>
                  </a:lnTo>
                  <a:lnTo>
                    <a:pt x="709" y="41"/>
                  </a:lnTo>
                  <a:lnTo>
                    <a:pt x="767" y="61"/>
                  </a:lnTo>
                  <a:lnTo>
                    <a:pt x="833" y="78"/>
                  </a:lnTo>
                  <a:lnTo>
                    <a:pt x="899" y="90"/>
                  </a:lnTo>
                  <a:lnTo>
                    <a:pt x="972" y="97"/>
                  </a:lnTo>
                  <a:lnTo>
                    <a:pt x="1042" y="97"/>
                  </a:lnTo>
                  <a:lnTo>
                    <a:pt x="1112" y="90"/>
                  </a:lnTo>
                  <a:close/>
                </a:path>
              </a:pathLst>
            </a:custGeom>
            <a:solidFill>
              <a:srgbClr val="B86B0D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0" name="Freeform 72"/>
            <p:cNvSpPr>
              <a:spLocks/>
            </p:cNvSpPr>
            <p:nvPr/>
          </p:nvSpPr>
          <p:spPr bwMode="auto">
            <a:xfrm>
              <a:off x="1657" y="1819"/>
              <a:ext cx="501" cy="704"/>
            </a:xfrm>
            <a:custGeom>
              <a:avLst/>
              <a:gdLst>
                <a:gd name="T0" fmla="*/ 501 w 1002"/>
                <a:gd name="T1" fmla="*/ 82 h 704"/>
                <a:gd name="T2" fmla="*/ 481 w 1002"/>
                <a:gd name="T3" fmla="*/ 156 h 704"/>
                <a:gd name="T4" fmla="*/ 461 w 1002"/>
                <a:gd name="T5" fmla="*/ 227 h 704"/>
                <a:gd name="T6" fmla="*/ 436 w 1002"/>
                <a:gd name="T7" fmla="*/ 295 h 704"/>
                <a:gd name="T8" fmla="*/ 402 w 1002"/>
                <a:gd name="T9" fmla="*/ 366 h 704"/>
                <a:gd name="T10" fmla="*/ 353 w 1002"/>
                <a:gd name="T11" fmla="*/ 439 h 704"/>
                <a:gd name="T12" fmla="*/ 285 w 1002"/>
                <a:gd name="T13" fmla="*/ 518 h 704"/>
                <a:gd name="T14" fmla="*/ 194 w 1002"/>
                <a:gd name="T15" fmla="*/ 606 h 704"/>
                <a:gd name="T16" fmla="*/ 74 w 1002"/>
                <a:gd name="T17" fmla="*/ 704 h 704"/>
                <a:gd name="T18" fmla="*/ 46 w 1002"/>
                <a:gd name="T19" fmla="*/ 630 h 704"/>
                <a:gd name="T20" fmla="*/ 24 w 1002"/>
                <a:gd name="T21" fmla="*/ 558 h 704"/>
                <a:gd name="T22" fmla="*/ 7 w 1002"/>
                <a:gd name="T23" fmla="*/ 486 h 704"/>
                <a:gd name="T24" fmla="*/ 0 w 1002"/>
                <a:gd name="T25" fmla="*/ 418 h 704"/>
                <a:gd name="T26" fmla="*/ 2 w 1002"/>
                <a:gd name="T27" fmla="*/ 349 h 704"/>
                <a:gd name="T28" fmla="*/ 14 w 1002"/>
                <a:gd name="T29" fmla="*/ 281 h 704"/>
                <a:gd name="T30" fmla="*/ 37 w 1002"/>
                <a:gd name="T31" fmla="*/ 215 h 704"/>
                <a:gd name="T32" fmla="*/ 74 w 1002"/>
                <a:gd name="T33" fmla="*/ 151 h 704"/>
                <a:gd name="T34" fmla="*/ 82 w 1002"/>
                <a:gd name="T35" fmla="*/ 151 h 704"/>
                <a:gd name="T36" fmla="*/ 91 w 1002"/>
                <a:gd name="T37" fmla="*/ 152 h 704"/>
                <a:gd name="T38" fmla="*/ 99 w 1002"/>
                <a:gd name="T39" fmla="*/ 153 h 704"/>
                <a:gd name="T40" fmla="*/ 108 w 1002"/>
                <a:gd name="T41" fmla="*/ 154 h 704"/>
                <a:gd name="T42" fmla="*/ 116 w 1002"/>
                <a:gd name="T43" fmla="*/ 154 h 704"/>
                <a:gd name="T44" fmla="*/ 125 w 1002"/>
                <a:gd name="T45" fmla="*/ 156 h 704"/>
                <a:gd name="T46" fmla="*/ 133 w 1002"/>
                <a:gd name="T47" fmla="*/ 156 h 704"/>
                <a:gd name="T48" fmla="*/ 142 w 1002"/>
                <a:gd name="T49" fmla="*/ 158 h 704"/>
                <a:gd name="T50" fmla="*/ 159 w 1002"/>
                <a:gd name="T51" fmla="*/ 138 h 704"/>
                <a:gd name="T52" fmla="*/ 176 w 1002"/>
                <a:gd name="T53" fmla="*/ 118 h 704"/>
                <a:gd name="T54" fmla="*/ 193 w 1002"/>
                <a:gd name="T55" fmla="*/ 98 h 704"/>
                <a:gd name="T56" fmla="*/ 210 w 1002"/>
                <a:gd name="T57" fmla="*/ 78 h 704"/>
                <a:gd name="T58" fmla="*/ 227 w 1002"/>
                <a:gd name="T59" fmla="*/ 58 h 704"/>
                <a:gd name="T60" fmla="*/ 244 w 1002"/>
                <a:gd name="T61" fmla="*/ 39 h 704"/>
                <a:gd name="T62" fmla="*/ 261 w 1002"/>
                <a:gd name="T63" fmla="*/ 19 h 704"/>
                <a:gd name="T64" fmla="*/ 279 w 1002"/>
                <a:gd name="T65" fmla="*/ 0 h 704"/>
                <a:gd name="T66" fmla="*/ 298 w 1002"/>
                <a:gd name="T67" fmla="*/ 10 h 704"/>
                <a:gd name="T68" fmla="*/ 323 w 1002"/>
                <a:gd name="T69" fmla="*/ 24 h 704"/>
                <a:gd name="T70" fmla="*/ 350 w 1002"/>
                <a:gd name="T71" fmla="*/ 38 h 704"/>
                <a:gd name="T72" fmla="*/ 380 w 1002"/>
                <a:gd name="T73" fmla="*/ 53 h 704"/>
                <a:gd name="T74" fmla="*/ 411 w 1002"/>
                <a:gd name="T75" fmla="*/ 65 h 704"/>
                <a:gd name="T76" fmla="*/ 441 w 1002"/>
                <a:gd name="T77" fmla="*/ 75 h 704"/>
                <a:gd name="T78" fmla="*/ 472 w 1002"/>
                <a:gd name="T79" fmla="*/ 80 h 704"/>
                <a:gd name="T80" fmla="*/ 501 w 1002"/>
                <a:gd name="T81" fmla="*/ 82 h 7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02"/>
                <a:gd name="T124" fmla="*/ 0 h 704"/>
                <a:gd name="T125" fmla="*/ 1002 w 1002"/>
                <a:gd name="T126" fmla="*/ 704 h 70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02" h="704">
                  <a:moveTo>
                    <a:pt x="1002" y="82"/>
                  </a:moveTo>
                  <a:lnTo>
                    <a:pt x="961" y="156"/>
                  </a:lnTo>
                  <a:lnTo>
                    <a:pt x="921" y="227"/>
                  </a:lnTo>
                  <a:lnTo>
                    <a:pt x="871" y="295"/>
                  </a:lnTo>
                  <a:lnTo>
                    <a:pt x="803" y="366"/>
                  </a:lnTo>
                  <a:lnTo>
                    <a:pt x="705" y="439"/>
                  </a:lnTo>
                  <a:lnTo>
                    <a:pt x="569" y="518"/>
                  </a:lnTo>
                  <a:lnTo>
                    <a:pt x="387" y="606"/>
                  </a:lnTo>
                  <a:lnTo>
                    <a:pt x="148" y="704"/>
                  </a:lnTo>
                  <a:lnTo>
                    <a:pt x="91" y="630"/>
                  </a:lnTo>
                  <a:lnTo>
                    <a:pt x="47" y="558"/>
                  </a:lnTo>
                  <a:lnTo>
                    <a:pt x="14" y="486"/>
                  </a:lnTo>
                  <a:lnTo>
                    <a:pt x="0" y="418"/>
                  </a:lnTo>
                  <a:lnTo>
                    <a:pt x="3" y="349"/>
                  </a:lnTo>
                  <a:lnTo>
                    <a:pt x="27" y="281"/>
                  </a:lnTo>
                  <a:lnTo>
                    <a:pt x="74" y="215"/>
                  </a:lnTo>
                  <a:lnTo>
                    <a:pt x="148" y="151"/>
                  </a:lnTo>
                  <a:lnTo>
                    <a:pt x="164" y="151"/>
                  </a:lnTo>
                  <a:lnTo>
                    <a:pt x="181" y="152"/>
                  </a:lnTo>
                  <a:lnTo>
                    <a:pt x="198" y="153"/>
                  </a:lnTo>
                  <a:lnTo>
                    <a:pt x="215" y="154"/>
                  </a:lnTo>
                  <a:lnTo>
                    <a:pt x="232" y="154"/>
                  </a:lnTo>
                  <a:lnTo>
                    <a:pt x="249" y="156"/>
                  </a:lnTo>
                  <a:lnTo>
                    <a:pt x="266" y="156"/>
                  </a:lnTo>
                  <a:lnTo>
                    <a:pt x="283" y="158"/>
                  </a:lnTo>
                  <a:lnTo>
                    <a:pt x="317" y="138"/>
                  </a:lnTo>
                  <a:lnTo>
                    <a:pt x="352" y="118"/>
                  </a:lnTo>
                  <a:lnTo>
                    <a:pt x="386" y="98"/>
                  </a:lnTo>
                  <a:lnTo>
                    <a:pt x="420" y="78"/>
                  </a:lnTo>
                  <a:lnTo>
                    <a:pt x="454" y="58"/>
                  </a:lnTo>
                  <a:lnTo>
                    <a:pt x="488" y="39"/>
                  </a:lnTo>
                  <a:lnTo>
                    <a:pt x="522" y="19"/>
                  </a:lnTo>
                  <a:lnTo>
                    <a:pt x="557" y="0"/>
                  </a:lnTo>
                  <a:lnTo>
                    <a:pt x="596" y="10"/>
                  </a:lnTo>
                  <a:lnTo>
                    <a:pt x="646" y="24"/>
                  </a:lnTo>
                  <a:lnTo>
                    <a:pt x="700" y="38"/>
                  </a:lnTo>
                  <a:lnTo>
                    <a:pt x="760" y="53"/>
                  </a:lnTo>
                  <a:lnTo>
                    <a:pt x="821" y="65"/>
                  </a:lnTo>
                  <a:lnTo>
                    <a:pt x="882" y="75"/>
                  </a:lnTo>
                  <a:lnTo>
                    <a:pt x="944" y="80"/>
                  </a:lnTo>
                  <a:lnTo>
                    <a:pt x="1002" y="82"/>
                  </a:lnTo>
                  <a:close/>
                </a:path>
              </a:pathLst>
            </a:custGeom>
            <a:solidFill>
              <a:srgbClr val="C478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1" name="Freeform 73"/>
            <p:cNvSpPr>
              <a:spLocks/>
            </p:cNvSpPr>
            <p:nvPr/>
          </p:nvSpPr>
          <p:spPr bwMode="auto">
            <a:xfrm>
              <a:off x="1680" y="1844"/>
              <a:ext cx="447" cy="629"/>
            </a:xfrm>
            <a:custGeom>
              <a:avLst/>
              <a:gdLst>
                <a:gd name="T0" fmla="*/ 447 w 892"/>
                <a:gd name="T1" fmla="*/ 74 h 629"/>
                <a:gd name="T2" fmla="*/ 428 w 892"/>
                <a:gd name="T3" fmla="*/ 139 h 629"/>
                <a:gd name="T4" fmla="*/ 410 w 892"/>
                <a:gd name="T5" fmla="*/ 202 h 629"/>
                <a:gd name="T6" fmla="*/ 388 w 892"/>
                <a:gd name="T7" fmla="*/ 263 h 629"/>
                <a:gd name="T8" fmla="*/ 357 w 892"/>
                <a:gd name="T9" fmla="*/ 327 h 629"/>
                <a:gd name="T10" fmla="*/ 314 w 892"/>
                <a:gd name="T11" fmla="*/ 392 h 629"/>
                <a:gd name="T12" fmla="*/ 253 w 892"/>
                <a:gd name="T13" fmla="*/ 463 h 629"/>
                <a:gd name="T14" fmla="*/ 172 w 892"/>
                <a:gd name="T15" fmla="*/ 541 h 629"/>
                <a:gd name="T16" fmla="*/ 66 w 892"/>
                <a:gd name="T17" fmla="*/ 629 h 629"/>
                <a:gd name="T18" fmla="*/ 41 w 892"/>
                <a:gd name="T19" fmla="*/ 562 h 629"/>
                <a:gd name="T20" fmla="*/ 21 w 892"/>
                <a:gd name="T21" fmla="*/ 499 h 629"/>
                <a:gd name="T22" fmla="*/ 7 w 892"/>
                <a:gd name="T23" fmla="*/ 434 h 629"/>
                <a:gd name="T24" fmla="*/ 0 w 892"/>
                <a:gd name="T25" fmla="*/ 374 h 629"/>
                <a:gd name="T26" fmla="*/ 1 w 892"/>
                <a:gd name="T27" fmla="*/ 313 h 629"/>
                <a:gd name="T28" fmla="*/ 12 w 892"/>
                <a:gd name="T29" fmla="*/ 252 h 629"/>
                <a:gd name="T30" fmla="*/ 33 w 892"/>
                <a:gd name="T31" fmla="*/ 193 h 629"/>
                <a:gd name="T32" fmla="*/ 66 w 892"/>
                <a:gd name="T33" fmla="*/ 135 h 629"/>
                <a:gd name="T34" fmla="*/ 74 w 892"/>
                <a:gd name="T35" fmla="*/ 135 h 629"/>
                <a:gd name="T36" fmla="*/ 81 w 892"/>
                <a:gd name="T37" fmla="*/ 136 h 629"/>
                <a:gd name="T38" fmla="*/ 88 w 892"/>
                <a:gd name="T39" fmla="*/ 137 h 629"/>
                <a:gd name="T40" fmla="*/ 96 w 892"/>
                <a:gd name="T41" fmla="*/ 138 h 629"/>
                <a:gd name="T42" fmla="*/ 103 w 892"/>
                <a:gd name="T43" fmla="*/ 138 h 629"/>
                <a:gd name="T44" fmla="*/ 111 w 892"/>
                <a:gd name="T45" fmla="*/ 140 h 629"/>
                <a:gd name="T46" fmla="*/ 118 w 892"/>
                <a:gd name="T47" fmla="*/ 140 h 629"/>
                <a:gd name="T48" fmla="*/ 125 w 892"/>
                <a:gd name="T49" fmla="*/ 142 h 629"/>
                <a:gd name="T50" fmla="*/ 140 w 892"/>
                <a:gd name="T51" fmla="*/ 124 h 629"/>
                <a:gd name="T52" fmla="*/ 156 w 892"/>
                <a:gd name="T53" fmla="*/ 107 h 629"/>
                <a:gd name="T54" fmla="*/ 171 w 892"/>
                <a:gd name="T55" fmla="*/ 89 h 629"/>
                <a:gd name="T56" fmla="*/ 187 w 892"/>
                <a:gd name="T57" fmla="*/ 72 h 629"/>
                <a:gd name="T58" fmla="*/ 202 w 892"/>
                <a:gd name="T59" fmla="*/ 53 h 629"/>
                <a:gd name="T60" fmla="*/ 217 w 892"/>
                <a:gd name="T61" fmla="*/ 35 h 629"/>
                <a:gd name="T62" fmla="*/ 233 w 892"/>
                <a:gd name="T63" fmla="*/ 17 h 629"/>
                <a:gd name="T64" fmla="*/ 248 w 892"/>
                <a:gd name="T65" fmla="*/ 0 h 629"/>
                <a:gd name="T66" fmla="*/ 268 w 892"/>
                <a:gd name="T67" fmla="*/ 1 h 629"/>
                <a:gd name="T68" fmla="*/ 292 w 892"/>
                <a:gd name="T69" fmla="*/ 8 h 629"/>
                <a:gd name="T70" fmla="*/ 317 w 892"/>
                <a:gd name="T71" fmla="*/ 17 h 629"/>
                <a:gd name="T72" fmla="*/ 344 w 892"/>
                <a:gd name="T73" fmla="*/ 29 h 629"/>
                <a:gd name="T74" fmla="*/ 370 w 892"/>
                <a:gd name="T75" fmla="*/ 41 h 629"/>
                <a:gd name="T76" fmla="*/ 397 w 892"/>
                <a:gd name="T77" fmla="*/ 53 h 629"/>
                <a:gd name="T78" fmla="*/ 423 w 892"/>
                <a:gd name="T79" fmla="*/ 64 h 629"/>
                <a:gd name="T80" fmla="*/ 447 w 892"/>
                <a:gd name="T81" fmla="*/ 74 h 62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92"/>
                <a:gd name="T124" fmla="*/ 0 h 629"/>
                <a:gd name="T125" fmla="*/ 892 w 892"/>
                <a:gd name="T126" fmla="*/ 629 h 62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92" h="629">
                  <a:moveTo>
                    <a:pt x="892" y="74"/>
                  </a:moveTo>
                  <a:lnTo>
                    <a:pt x="855" y="139"/>
                  </a:lnTo>
                  <a:lnTo>
                    <a:pt x="818" y="202"/>
                  </a:lnTo>
                  <a:lnTo>
                    <a:pt x="774" y="263"/>
                  </a:lnTo>
                  <a:lnTo>
                    <a:pt x="713" y="327"/>
                  </a:lnTo>
                  <a:lnTo>
                    <a:pt x="626" y="392"/>
                  </a:lnTo>
                  <a:lnTo>
                    <a:pt x="505" y="463"/>
                  </a:lnTo>
                  <a:lnTo>
                    <a:pt x="343" y="541"/>
                  </a:lnTo>
                  <a:lnTo>
                    <a:pt x="132" y="629"/>
                  </a:lnTo>
                  <a:lnTo>
                    <a:pt x="81" y="562"/>
                  </a:lnTo>
                  <a:lnTo>
                    <a:pt x="41" y="499"/>
                  </a:lnTo>
                  <a:lnTo>
                    <a:pt x="13" y="434"/>
                  </a:lnTo>
                  <a:lnTo>
                    <a:pt x="0" y="374"/>
                  </a:lnTo>
                  <a:lnTo>
                    <a:pt x="1" y="313"/>
                  </a:lnTo>
                  <a:lnTo>
                    <a:pt x="23" y="252"/>
                  </a:lnTo>
                  <a:lnTo>
                    <a:pt x="65" y="193"/>
                  </a:lnTo>
                  <a:lnTo>
                    <a:pt x="132" y="135"/>
                  </a:lnTo>
                  <a:lnTo>
                    <a:pt x="147" y="135"/>
                  </a:lnTo>
                  <a:lnTo>
                    <a:pt x="161" y="136"/>
                  </a:lnTo>
                  <a:lnTo>
                    <a:pt x="175" y="137"/>
                  </a:lnTo>
                  <a:lnTo>
                    <a:pt x="191" y="138"/>
                  </a:lnTo>
                  <a:lnTo>
                    <a:pt x="205" y="138"/>
                  </a:lnTo>
                  <a:lnTo>
                    <a:pt x="221" y="140"/>
                  </a:lnTo>
                  <a:lnTo>
                    <a:pt x="235" y="140"/>
                  </a:lnTo>
                  <a:lnTo>
                    <a:pt x="250" y="142"/>
                  </a:lnTo>
                  <a:lnTo>
                    <a:pt x="280" y="124"/>
                  </a:lnTo>
                  <a:lnTo>
                    <a:pt x="312" y="107"/>
                  </a:lnTo>
                  <a:lnTo>
                    <a:pt x="342" y="89"/>
                  </a:lnTo>
                  <a:lnTo>
                    <a:pt x="373" y="72"/>
                  </a:lnTo>
                  <a:lnTo>
                    <a:pt x="403" y="53"/>
                  </a:lnTo>
                  <a:lnTo>
                    <a:pt x="433" y="35"/>
                  </a:lnTo>
                  <a:lnTo>
                    <a:pt x="464" y="17"/>
                  </a:lnTo>
                  <a:lnTo>
                    <a:pt x="495" y="0"/>
                  </a:lnTo>
                  <a:lnTo>
                    <a:pt x="535" y="1"/>
                  </a:lnTo>
                  <a:lnTo>
                    <a:pt x="582" y="8"/>
                  </a:lnTo>
                  <a:lnTo>
                    <a:pt x="632" y="17"/>
                  </a:lnTo>
                  <a:lnTo>
                    <a:pt x="686" y="29"/>
                  </a:lnTo>
                  <a:lnTo>
                    <a:pt x="739" y="41"/>
                  </a:lnTo>
                  <a:lnTo>
                    <a:pt x="793" y="53"/>
                  </a:lnTo>
                  <a:lnTo>
                    <a:pt x="844" y="64"/>
                  </a:lnTo>
                  <a:lnTo>
                    <a:pt x="892" y="74"/>
                  </a:lnTo>
                  <a:close/>
                </a:path>
              </a:pathLst>
            </a:custGeom>
            <a:solidFill>
              <a:srgbClr val="D185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2" name="Freeform 74"/>
            <p:cNvSpPr>
              <a:spLocks/>
            </p:cNvSpPr>
            <p:nvPr/>
          </p:nvSpPr>
          <p:spPr bwMode="auto">
            <a:xfrm>
              <a:off x="1703" y="1861"/>
              <a:ext cx="392" cy="561"/>
            </a:xfrm>
            <a:custGeom>
              <a:avLst/>
              <a:gdLst>
                <a:gd name="T0" fmla="*/ 392 w 785"/>
                <a:gd name="T1" fmla="*/ 74 h 561"/>
                <a:gd name="T2" fmla="*/ 376 w 785"/>
                <a:gd name="T3" fmla="*/ 131 h 561"/>
                <a:gd name="T4" fmla="*/ 360 w 785"/>
                <a:gd name="T5" fmla="*/ 186 h 561"/>
                <a:gd name="T6" fmla="*/ 339 w 785"/>
                <a:gd name="T7" fmla="*/ 240 h 561"/>
                <a:gd name="T8" fmla="*/ 313 w 785"/>
                <a:gd name="T9" fmla="*/ 296 h 561"/>
                <a:gd name="T10" fmla="*/ 275 w 785"/>
                <a:gd name="T11" fmla="*/ 353 h 561"/>
                <a:gd name="T12" fmla="*/ 222 w 785"/>
                <a:gd name="T13" fmla="*/ 415 h 561"/>
                <a:gd name="T14" fmla="*/ 151 w 785"/>
                <a:gd name="T15" fmla="*/ 484 h 561"/>
                <a:gd name="T16" fmla="*/ 58 w 785"/>
                <a:gd name="T17" fmla="*/ 561 h 561"/>
                <a:gd name="T18" fmla="*/ 36 w 785"/>
                <a:gd name="T19" fmla="*/ 503 h 561"/>
                <a:gd name="T20" fmla="*/ 18 w 785"/>
                <a:gd name="T21" fmla="*/ 445 h 561"/>
                <a:gd name="T22" fmla="*/ 6 w 785"/>
                <a:gd name="T23" fmla="*/ 390 h 561"/>
                <a:gd name="T24" fmla="*/ 0 w 785"/>
                <a:gd name="T25" fmla="*/ 337 h 561"/>
                <a:gd name="T26" fmla="*/ 1 w 785"/>
                <a:gd name="T27" fmla="*/ 283 h 561"/>
                <a:gd name="T28" fmla="*/ 10 w 785"/>
                <a:gd name="T29" fmla="*/ 230 h 561"/>
                <a:gd name="T30" fmla="*/ 28 w 785"/>
                <a:gd name="T31" fmla="*/ 179 h 561"/>
                <a:gd name="T32" fmla="*/ 58 w 785"/>
                <a:gd name="T33" fmla="*/ 128 h 561"/>
                <a:gd name="T34" fmla="*/ 64 w 785"/>
                <a:gd name="T35" fmla="*/ 128 h 561"/>
                <a:gd name="T36" fmla="*/ 70 w 785"/>
                <a:gd name="T37" fmla="*/ 128 h 561"/>
                <a:gd name="T38" fmla="*/ 77 w 785"/>
                <a:gd name="T39" fmla="*/ 129 h 561"/>
                <a:gd name="T40" fmla="*/ 84 w 785"/>
                <a:gd name="T41" fmla="*/ 130 h 561"/>
                <a:gd name="T42" fmla="*/ 90 w 785"/>
                <a:gd name="T43" fmla="*/ 130 h 561"/>
                <a:gd name="T44" fmla="*/ 97 w 785"/>
                <a:gd name="T45" fmla="*/ 132 h 561"/>
                <a:gd name="T46" fmla="*/ 103 w 785"/>
                <a:gd name="T47" fmla="*/ 132 h 561"/>
                <a:gd name="T48" fmla="*/ 110 w 785"/>
                <a:gd name="T49" fmla="*/ 134 h 561"/>
                <a:gd name="T50" fmla="*/ 123 w 785"/>
                <a:gd name="T51" fmla="*/ 118 h 561"/>
                <a:gd name="T52" fmla="*/ 137 w 785"/>
                <a:gd name="T53" fmla="*/ 102 h 561"/>
                <a:gd name="T54" fmla="*/ 150 w 785"/>
                <a:gd name="T55" fmla="*/ 87 h 561"/>
                <a:gd name="T56" fmla="*/ 164 w 785"/>
                <a:gd name="T57" fmla="*/ 72 h 561"/>
                <a:gd name="T58" fmla="*/ 176 w 785"/>
                <a:gd name="T59" fmla="*/ 56 h 561"/>
                <a:gd name="T60" fmla="*/ 191 w 785"/>
                <a:gd name="T61" fmla="*/ 40 h 561"/>
                <a:gd name="T62" fmla="*/ 204 w 785"/>
                <a:gd name="T63" fmla="*/ 25 h 561"/>
                <a:gd name="T64" fmla="*/ 218 w 785"/>
                <a:gd name="T65" fmla="*/ 10 h 561"/>
                <a:gd name="T66" fmla="*/ 238 w 785"/>
                <a:gd name="T67" fmla="*/ 1 h 561"/>
                <a:gd name="T68" fmla="*/ 260 w 785"/>
                <a:gd name="T69" fmla="*/ 0 h 561"/>
                <a:gd name="T70" fmla="*/ 283 w 785"/>
                <a:gd name="T71" fmla="*/ 4 h 561"/>
                <a:gd name="T72" fmla="*/ 307 w 785"/>
                <a:gd name="T73" fmla="*/ 13 h 561"/>
                <a:gd name="T74" fmla="*/ 330 w 785"/>
                <a:gd name="T75" fmla="*/ 25 h 561"/>
                <a:gd name="T76" fmla="*/ 352 w 785"/>
                <a:gd name="T77" fmla="*/ 40 h 561"/>
                <a:gd name="T78" fmla="*/ 373 w 785"/>
                <a:gd name="T79" fmla="*/ 57 h 561"/>
                <a:gd name="T80" fmla="*/ 392 w 785"/>
                <a:gd name="T81" fmla="*/ 74 h 56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85"/>
                <a:gd name="T124" fmla="*/ 0 h 561"/>
                <a:gd name="T125" fmla="*/ 785 w 785"/>
                <a:gd name="T126" fmla="*/ 561 h 56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85" h="561">
                  <a:moveTo>
                    <a:pt x="785" y="74"/>
                  </a:moveTo>
                  <a:lnTo>
                    <a:pt x="752" y="131"/>
                  </a:lnTo>
                  <a:lnTo>
                    <a:pt x="721" y="186"/>
                  </a:lnTo>
                  <a:lnTo>
                    <a:pt x="679" y="240"/>
                  </a:lnTo>
                  <a:lnTo>
                    <a:pt x="627" y="296"/>
                  </a:lnTo>
                  <a:lnTo>
                    <a:pt x="550" y="353"/>
                  </a:lnTo>
                  <a:lnTo>
                    <a:pt x="445" y="415"/>
                  </a:lnTo>
                  <a:lnTo>
                    <a:pt x="302" y="484"/>
                  </a:lnTo>
                  <a:lnTo>
                    <a:pt x="116" y="561"/>
                  </a:lnTo>
                  <a:lnTo>
                    <a:pt x="72" y="503"/>
                  </a:lnTo>
                  <a:lnTo>
                    <a:pt x="36" y="445"/>
                  </a:lnTo>
                  <a:lnTo>
                    <a:pt x="12" y="390"/>
                  </a:lnTo>
                  <a:lnTo>
                    <a:pt x="0" y="337"/>
                  </a:lnTo>
                  <a:lnTo>
                    <a:pt x="2" y="283"/>
                  </a:lnTo>
                  <a:lnTo>
                    <a:pt x="20" y="230"/>
                  </a:lnTo>
                  <a:lnTo>
                    <a:pt x="57" y="179"/>
                  </a:lnTo>
                  <a:lnTo>
                    <a:pt x="116" y="128"/>
                  </a:lnTo>
                  <a:lnTo>
                    <a:pt x="129" y="128"/>
                  </a:lnTo>
                  <a:lnTo>
                    <a:pt x="141" y="128"/>
                  </a:lnTo>
                  <a:lnTo>
                    <a:pt x="154" y="129"/>
                  </a:lnTo>
                  <a:lnTo>
                    <a:pt x="168" y="130"/>
                  </a:lnTo>
                  <a:lnTo>
                    <a:pt x="181" y="130"/>
                  </a:lnTo>
                  <a:lnTo>
                    <a:pt x="194" y="132"/>
                  </a:lnTo>
                  <a:lnTo>
                    <a:pt x="207" y="132"/>
                  </a:lnTo>
                  <a:lnTo>
                    <a:pt x="221" y="134"/>
                  </a:lnTo>
                  <a:lnTo>
                    <a:pt x="247" y="118"/>
                  </a:lnTo>
                  <a:lnTo>
                    <a:pt x="274" y="102"/>
                  </a:lnTo>
                  <a:lnTo>
                    <a:pt x="301" y="87"/>
                  </a:lnTo>
                  <a:lnTo>
                    <a:pt x="328" y="72"/>
                  </a:lnTo>
                  <a:lnTo>
                    <a:pt x="353" y="56"/>
                  </a:lnTo>
                  <a:lnTo>
                    <a:pt x="382" y="40"/>
                  </a:lnTo>
                  <a:lnTo>
                    <a:pt x="408" y="25"/>
                  </a:lnTo>
                  <a:lnTo>
                    <a:pt x="436" y="10"/>
                  </a:lnTo>
                  <a:lnTo>
                    <a:pt x="476" y="1"/>
                  </a:lnTo>
                  <a:lnTo>
                    <a:pt x="520" y="0"/>
                  </a:lnTo>
                  <a:lnTo>
                    <a:pt x="566" y="4"/>
                  </a:lnTo>
                  <a:lnTo>
                    <a:pt x="614" y="13"/>
                  </a:lnTo>
                  <a:lnTo>
                    <a:pt x="660" y="25"/>
                  </a:lnTo>
                  <a:lnTo>
                    <a:pt x="705" y="40"/>
                  </a:lnTo>
                  <a:lnTo>
                    <a:pt x="746" y="57"/>
                  </a:lnTo>
                  <a:lnTo>
                    <a:pt x="785" y="74"/>
                  </a:lnTo>
                  <a:close/>
                </a:path>
              </a:pathLst>
            </a:custGeom>
            <a:solidFill>
              <a:srgbClr val="E094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3" name="Freeform 75"/>
            <p:cNvSpPr>
              <a:spLocks/>
            </p:cNvSpPr>
            <p:nvPr/>
          </p:nvSpPr>
          <p:spPr bwMode="auto">
            <a:xfrm>
              <a:off x="1177" y="1170"/>
              <a:ext cx="1049" cy="720"/>
            </a:xfrm>
            <a:custGeom>
              <a:avLst/>
              <a:gdLst>
                <a:gd name="T0" fmla="*/ 287 w 2098"/>
                <a:gd name="T1" fmla="*/ 285 h 720"/>
                <a:gd name="T2" fmla="*/ 215 w 2098"/>
                <a:gd name="T3" fmla="*/ 338 h 720"/>
                <a:gd name="T4" fmla="*/ 136 w 2098"/>
                <a:gd name="T5" fmla="*/ 364 h 720"/>
                <a:gd name="T6" fmla="*/ 48 w 2098"/>
                <a:gd name="T7" fmla="*/ 359 h 720"/>
                <a:gd name="T8" fmla="*/ 55 w 2098"/>
                <a:gd name="T9" fmla="*/ 332 h 720"/>
                <a:gd name="T10" fmla="*/ 145 w 2098"/>
                <a:gd name="T11" fmla="*/ 288 h 720"/>
                <a:gd name="T12" fmla="*/ 213 w 2098"/>
                <a:gd name="T13" fmla="*/ 222 h 720"/>
                <a:gd name="T14" fmla="*/ 262 w 2098"/>
                <a:gd name="T15" fmla="*/ 139 h 720"/>
                <a:gd name="T16" fmla="*/ 352 w 2098"/>
                <a:gd name="T17" fmla="*/ 25 h 720"/>
                <a:gd name="T18" fmla="*/ 462 w 2098"/>
                <a:gd name="T19" fmla="*/ 8 h 720"/>
                <a:gd name="T20" fmla="*/ 546 w 2098"/>
                <a:gd name="T21" fmla="*/ 84 h 720"/>
                <a:gd name="T22" fmla="*/ 628 w 2098"/>
                <a:gd name="T23" fmla="*/ 173 h 720"/>
                <a:gd name="T24" fmla="*/ 725 w 2098"/>
                <a:gd name="T25" fmla="*/ 228 h 720"/>
                <a:gd name="T26" fmla="*/ 857 w 2098"/>
                <a:gd name="T27" fmla="*/ 311 h 720"/>
                <a:gd name="T28" fmla="*/ 983 w 2098"/>
                <a:gd name="T29" fmla="*/ 419 h 720"/>
                <a:gd name="T30" fmla="*/ 1049 w 2098"/>
                <a:gd name="T31" fmla="*/ 547 h 720"/>
                <a:gd name="T32" fmla="*/ 1040 w 2098"/>
                <a:gd name="T33" fmla="*/ 629 h 720"/>
                <a:gd name="T34" fmla="*/ 1032 w 2098"/>
                <a:gd name="T35" fmla="*/ 653 h 720"/>
                <a:gd name="T36" fmla="*/ 1023 w 2098"/>
                <a:gd name="T37" fmla="*/ 677 h 720"/>
                <a:gd name="T38" fmla="*/ 1017 w 2098"/>
                <a:gd name="T39" fmla="*/ 701 h 720"/>
                <a:gd name="T40" fmla="*/ 979 w 2098"/>
                <a:gd name="T41" fmla="*/ 720 h 720"/>
                <a:gd name="T42" fmla="*/ 908 w 2098"/>
                <a:gd name="T43" fmla="*/ 713 h 720"/>
                <a:gd name="T44" fmla="*/ 842 w 2098"/>
                <a:gd name="T45" fmla="*/ 684 h 720"/>
                <a:gd name="T46" fmla="*/ 787 w 2098"/>
                <a:gd name="T47" fmla="*/ 643 h 720"/>
                <a:gd name="T48" fmla="*/ 770 w 2098"/>
                <a:gd name="T49" fmla="*/ 620 h 720"/>
                <a:gd name="T50" fmla="*/ 751 w 2098"/>
                <a:gd name="T51" fmla="*/ 587 h 720"/>
                <a:gd name="T52" fmla="*/ 719 w 2098"/>
                <a:gd name="T53" fmla="*/ 524 h 720"/>
                <a:gd name="T54" fmla="*/ 691 w 2098"/>
                <a:gd name="T55" fmla="*/ 459 h 720"/>
                <a:gd name="T56" fmla="*/ 657 w 2098"/>
                <a:gd name="T57" fmla="*/ 394 h 720"/>
                <a:gd name="T58" fmla="*/ 610 w 2098"/>
                <a:gd name="T59" fmla="*/ 364 h 720"/>
                <a:gd name="T60" fmla="*/ 570 w 2098"/>
                <a:gd name="T61" fmla="*/ 345 h 720"/>
                <a:gd name="T62" fmla="*/ 531 w 2098"/>
                <a:gd name="T63" fmla="*/ 326 h 720"/>
                <a:gd name="T64" fmla="*/ 493 w 2098"/>
                <a:gd name="T65" fmla="*/ 333 h 720"/>
                <a:gd name="T66" fmla="*/ 462 w 2098"/>
                <a:gd name="T67" fmla="*/ 409 h 720"/>
                <a:gd name="T68" fmla="*/ 476 w 2098"/>
                <a:gd name="T69" fmla="*/ 490 h 720"/>
                <a:gd name="T70" fmla="*/ 525 w 2098"/>
                <a:gd name="T71" fmla="*/ 521 h 720"/>
                <a:gd name="T72" fmla="*/ 596 w 2098"/>
                <a:gd name="T73" fmla="*/ 488 h 720"/>
                <a:gd name="T74" fmla="*/ 617 w 2098"/>
                <a:gd name="T75" fmla="*/ 480 h 720"/>
                <a:gd name="T76" fmla="*/ 571 w 2098"/>
                <a:gd name="T77" fmla="*/ 530 h 720"/>
                <a:gd name="T78" fmla="*/ 517 w 2098"/>
                <a:gd name="T79" fmla="*/ 541 h 720"/>
                <a:gd name="T80" fmla="*/ 451 w 2098"/>
                <a:gd name="T81" fmla="*/ 508 h 720"/>
                <a:gd name="T82" fmla="*/ 381 w 2098"/>
                <a:gd name="T83" fmla="*/ 469 h 720"/>
                <a:gd name="T84" fmla="*/ 341 w 2098"/>
                <a:gd name="T85" fmla="*/ 432 h 720"/>
                <a:gd name="T86" fmla="*/ 324 w 2098"/>
                <a:gd name="T87" fmla="*/ 369 h 720"/>
                <a:gd name="T88" fmla="*/ 319 w 2098"/>
                <a:gd name="T89" fmla="*/ 291 h 72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098"/>
                <a:gd name="T136" fmla="*/ 0 h 720"/>
                <a:gd name="T137" fmla="*/ 2098 w 2098"/>
                <a:gd name="T138" fmla="*/ 720 h 72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098" h="720">
                  <a:moveTo>
                    <a:pt x="641" y="251"/>
                  </a:moveTo>
                  <a:lnTo>
                    <a:pt x="574" y="285"/>
                  </a:lnTo>
                  <a:lnTo>
                    <a:pt x="504" y="314"/>
                  </a:lnTo>
                  <a:lnTo>
                    <a:pt x="431" y="338"/>
                  </a:lnTo>
                  <a:lnTo>
                    <a:pt x="356" y="355"/>
                  </a:lnTo>
                  <a:lnTo>
                    <a:pt x="273" y="364"/>
                  </a:lnTo>
                  <a:lnTo>
                    <a:pt x="188" y="366"/>
                  </a:lnTo>
                  <a:lnTo>
                    <a:pt x="97" y="359"/>
                  </a:lnTo>
                  <a:lnTo>
                    <a:pt x="0" y="344"/>
                  </a:lnTo>
                  <a:lnTo>
                    <a:pt x="111" y="332"/>
                  </a:lnTo>
                  <a:lnTo>
                    <a:pt x="208" y="313"/>
                  </a:lnTo>
                  <a:lnTo>
                    <a:pt x="291" y="288"/>
                  </a:lnTo>
                  <a:lnTo>
                    <a:pt x="365" y="258"/>
                  </a:lnTo>
                  <a:lnTo>
                    <a:pt x="426" y="222"/>
                  </a:lnTo>
                  <a:lnTo>
                    <a:pt x="478" y="183"/>
                  </a:lnTo>
                  <a:lnTo>
                    <a:pt x="523" y="139"/>
                  </a:lnTo>
                  <a:lnTo>
                    <a:pt x="564" y="93"/>
                  </a:lnTo>
                  <a:lnTo>
                    <a:pt x="705" y="25"/>
                  </a:lnTo>
                  <a:lnTo>
                    <a:pt x="824" y="0"/>
                  </a:lnTo>
                  <a:lnTo>
                    <a:pt x="925" y="8"/>
                  </a:lnTo>
                  <a:lnTo>
                    <a:pt x="1014" y="40"/>
                  </a:lnTo>
                  <a:lnTo>
                    <a:pt x="1093" y="84"/>
                  </a:lnTo>
                  <a:lnTo>
                    <a:pt x="1174" y="133"/>
                  </a:lnTo>
                  <a:lnTo>
                    <a:pt x="1257" y="173"/>
                  </a:lnTo>
                  <a:lnTo>
                    <a:pt x="1350" y="199"/>
                  </a:lnTo>
                  <a:lnTo>
                    <a:pt x="1451" y="228"/>
                  </a:lnTo>
                  <a:lnTo>
                    <a:pt x="1577" y="266"/>
                  </a:lnTo>
                  <a:lnTo>
                    <a:pt x="1714" y="311"/>
                  </a:lnTo>
                  <a:lnTo>
                    <a:pt x="1849" y="363"/>
                  </a:lnTo>
                  <a:lnTo>
                    <a:pt x="1966" y="419"/>
                  </a:lnTo>
                  <a:lnTo>
                    <a:pt x="2054" y="480"/>
                  </a:lnTo>
                  <a:lnTo>
                    <a:pt x="2098" y="547"/>
                  </a:lnTo>
                  <a:lnTo>
                    <a:pt x="2088" y="617"/>
                  </a:lnTo>
                  <a:lnTo>
                    <a:pt x="2080" y="629"/>
                  </a:lnTo>
                  <a:lnTo>
                    <a:pt x="2071" y="641"/>
                  </a:lnTo>
                  <a:lnTo>
                    <a:pt x="2063" y="653"/>
                  </a:lnTo>
                  <a:lnTo>
                    <a:pt x="2056" y="666"/>
                  </a:lnTo>
                  <a:lnTo>
                    <a:pt x="2047" y="677"/>
                  </a:lnTo>
                  <a:lnTo>
                    <a:pt x="2041" y="689"/>
                  </a:lnTo>
                  <a:lnTo>
                    <a:pt x="2034" y="701"/>
                  </a:lnTo>
                  <a:lnTo>
                    <a:pt x="2029" y="713"/>
                  </a:lnTo>
                  <a:lnTo>
                    <a:pt x="1959" y="720"/>
                  </a:lnTo>
                  <a:lnTo>
                    <a:pt x="1889" y="720"/>
                  </a:lnTo>
                  <a:lnTo>
                    <a:pt x="1816" y="713"/>
                  </a:lnTo>
                  <a:lnTo>
                    <a:pt x="1750" y="701"/>
                  </a:lnTo>
                  <a:lnTo>
                    <a:pt x="1684" y="684"/>
                  </a:lnTo>
                  <a:lnTo>
                    <a:pt x="1626" y="664"/>
                  </a:lnTo>
                  <a:lnTo>
                    <a:pt x="1574" y="643"/>
                  </a:lnTo>
                  <a:lnTo>
                    <a:pt x="1535" y="623"/>
                  </a:lnTo>
                  <a:lnTo>
                    <a:pt x="1540" y="620"/>
                  </a:lnTo>
                  <a:lnTo>
                    <a:pt x="1546" y="617"/>
                  </a:lnTo>
                  <a:lnTo>
                    <a:pt x="1503" y="587"/>
                  </a:lnTo>
                  <a:lnTo>
                    <a:pt x="1469" y="557"/>
                  </a:lnTo>
                  <a:lnTo>
                    <a:pt x="1439" y="524"/>
                  </a:lnTo>
                  <a:lnTo>
                    <a:pt x="1412" y="492"/>
                  </a:lnTo>
                  <a:lnTo>
                    <a:pt x="1382" y="459"/>
                  </a:lnTo>
                  <a:lnTo>
                    <a:pt x="1351" y="427"/>
                  </a:lnTo>
                  <a:lnTo>
                    <a:pt x="1314" y="394"/>
                  </a:lnTo>
                  <a:lnTo>
                    <a:pt x="1268" y="365"/>
                  </a:lnTo>
                  <a:lnTo>
                    <a:pt x="1221" y="364"/>
                  </a:lnTo>
                  <a:lnTo>
                    <a:pt x="1180" y="357"/>
                  </a:lnTo>
                  <a:lnTo>
                    <a:pt x="1140" y="345"/>
                  </a:lnTo>
                  <a:lnTo>
                    <a:pt x="1102" y="335"/>
                  </a:lnTo>
                  <a:lnTo>
                    <a:pt x="1063" y="326"/>
                  </a:lnTo>
                  <a:lnTo>
                    <a:pt x="1026" y="325"/>
                  </a:lnTo>
                  <a:lnTo>
                    <a:pt x="987" y="333"/>
                  </a:lnTo>
                  <a:lnTo>
                    <a:pt x="945" y="356"/>
                  </a:lnTo>
                  <a:lnTo>
                    <a:pt x="924" y="409"/>
                  </a:lnTo>
                  <a:lnTo>
                    <a:pt x="928" y="455"/>
                  </a:lnTo>
                  <a:lnTo>
                    <a:pt x="952" y="490"/>
                  </a:lnTo>
                  <a:lnTo>
                    <a:pt x="995" y="513"/>
                  </a:lnTo>
                  <a:lnTo>
                    <a:pt x="1051" y="521"/>
                  </a:lnTo>
                  <a:lnTo>
                    <a:pt x="1119" y="514"/>
                  </a:lnTo>
                  <a:lnTo>
                    <a:pt x="1193" y="488"/>
                  </a:lnTo>
                  <a:lnTo>
                    <a:pt x="1274" y="443"/>
                  </a:lnTo>
                  <a:lnTo>
                    <a:pt x="1234" y="480"/>
                  </a:lnTo>
                  <a:lnTo>
                    <a:pt x="1192" y="510"/>
                  </a:lnTo>
                  <a:lnTo>
                    <a:pt x="1143" y="530"/>
                  </a:lnTo>
                  <a:lnTo>
                    <a:pt x="1092" y="542"/>
                  </a:lnTo>
                  <a:lnTo>
                    <a:pt x="1034" y="541"/>
                  </a:lnTo>
                  <a:lnTo>
                    <a:pt x="971" y="530"/>
                  </a:lnTo>
                  <a:lnTo>
                    <a:pt x="903" y="508"/>
                  </a:lnTo>
                  <a:lnTo>
                    <a:pt x="829" y="475"/>
                  </a:lnTo>
                  <a:lnTo>
                    <a:pt x="763" y="469"/>
                  </a:lnTo>
                  <a:lnTo>
                    <a:pt x="716" y="455"/>
                  </a:lnTo>
                  <a:lnTo>
                    <a:pt x="682" y="432"/>
                  </a:lnTo>
                  <a:lnTo>
                    <a:pt x="661" y="404"/>
                  </a:lnTo>
                  <a:lnTo>
                    <a:pt x="648" y="369"/>
                  </a:lnTo>
                  <a:lnTo>
                    <a:pt x="642" y="332"/>
                  </a:lnTo>
                  <a:lnTo>
                    <a:pt x="639" y="291"/>
                  </a:lnTo>
                  <a:lnTo>
                    <a:pt x="641" y="251"/>
                  </a:lnTo>
                  <a:close/>
                </a:path>
              </a:pathLst>
            </a:custGeom>
            <a:solidFill>
              <a:srgbClr val="B86B0D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4" name="Freeform 76"/>
            <p:cNvSpPr>
              <a:spLocks/>
            </p:cNvSpPr>
            <p:nvPr/>
          </p:nvSpPr>
          <p:spPr bwMode="auto">
            <a:xfrm>
              <a:off x="1236" y="1219"/>
              <a:ext cx="975" cy="588"/>
            </a:xfrm>
            <a:custGeom>
              <a:avLst/>
              <a:gdLst>
                <a:gd name="T0" fmla="*/ 260 w 1952"/>
                <a:gd name="T1" fmla="*/ 170 h 588"/>
                <a:gd name="T2" fmla="*/ 195 w 1952"/>
                <a:gd name="T3" fmla="*/ 235 h 588"/>
                <a:gd name="T4" fmla="*/ 121 w 1952"/>
                <a:gd name="T5" fmla="*/ 286 h 588"/>
                <a:gd name="T6" fmla="*/ 41 w 1952"/>
                <a:gd name="T7" fmla="*/ 302 h 588"/>
                <a:gd name="T8" fmla="*/ 46 w 1952"/>
                <a:gd name="T9" fmla="*/ 282 h 588"/>
                <a:gd name="T10" fmla="*/ 122 w 1952"/>
                <a:gd name="T11" fmla="*/ 245 h 588"/>
                <a:gd name="T12" fmla="*/ 179 w 1952"/>
                <a:gd name="T13" fmla="*/ 189 h 588"/>
                <a:gd name="T14" fmla="*/ 221 w 1952"/>
                <a:gd name="T15" fmla="*/ 119 h 588"/>
                <a:gd name="T16" fmla="*/ 298 w 1952"/>
                <a:gd name="T17" fmla="*/ 21 h 588"/>
                <a:gd name="T18" fmla="*/ 398 w 1952"/>
                <a:gd name="T19" fmla="*/ 6 h 588"/>
                <a:gd name="T20" fmla="*/ 480 w 1952"/>
                <a:gd name="T21" fmla="*/ 70 h 588"/>
                <a:gd name="T22" fmla="*/ 556 w 1952"/>
                <a:gd name="T23" fmla="*/ 144 h 588"/>
                <a:gd name="T24" fmla="*/ 642 w 1952"/>
                <a:gd name="T25" fmla="*/ 189 h 588"/>
                <a:gd name="T26" fmla="*/ 769 w 1952"/>
                <a:gd name="T27" fmla="*/ 254 h 588"/>
                <a:gd name="T28" fmla="*/ 898 w 1952"/>
                <a:gd name="T29" fmla="*/ 338 h 588"/>
                <a:gd name="T30" fmla="*/ 970 w 1952"/>
                <a:gd name="T31" fmla="*/ 440 h 588"/>
                <a:gd name="T32" fmla="*/ 973 w 1952"/>
                <a:gd name="T33" fmla="*/ 518 h 588"/>
                <a:gd name="T34" fmla="*/ 975 w 1952"/>
                <a:gd name="T35" fmla="*/ 548 h 588"/>
                <a:gd name="T36" fmla="*/ 969 w 1952"/>
                <a:gd name="T37" fmla="*/ 569 h 588"/>
                <a:gd name="T38" fmla="*/ 953 w 1952"/>
                <a:gd name="T39" fmla="*/ 580 h 588"/>
                <a:gd name="T40" fmla="*/ 913 w 1952"/>
                <a:gd name="T41" fmla="*/ 588 h 588"/>
                <a:gd name="T42" fmla="*/ 853 w 1952"/>
                <a:gd name="T43" fmla="*/ 581 h 588"/>
                <a:gd name="T44" fmla="*/ 797 w 1952"/>
                <a:gd name="T45" fmla="*/ 556 h 588"/>
                <a:gd name="T46" fmla="*/ 750 w 1952"/>
                <a:gd name="T47" fmla="*/ 523 h 588"/>
                <a:gd name="T48" fmla="*/ 729 w 1952"/>
                <a:gd name="T49" fmla="*/ 493 h 588"/>
                <a:gd name="T50" fmla="*/ 691 w 1952"/>
                <a:gd name="T51" fmla="*/ 426 h 588"/>
                <a:gd name="T52" fmla="*/ 635 w 1952"/>
                <a:gd name="T53" fmla="*/ 340 h 588"/>
                <a:gd name="T54" fmla="*/ 587 w 1952"/>
                <a:gd name="T55" fmla="*/ 270 h 588"/>
                <a:gd name="T56" fmla="*/ 553 w 1952"/>
                <a:gd name="T57" fmla="*/ 255 h 588"/>
                <a:gd name="T58" fmla="*/ 508 w 1952"/>
                <a:gd name="T59" fmla="*/ 255 h 588"/>
                <a:gd name="T60" fmla="*/ 462 w 1952"/>
                <a:gd name="T61" fmla="*/ 259 h 588"/>
                <a:gd name="T62" fmla="*/ 418 w 1952"/>
                <a:gd name="T63" fmla="*/ 280 h 588"/>
                <a:gd name="T64" fmla="*/ 390 w 1952"/>
                <a:gd name="T65" fmla="*/ 350 h 588"/>
                <a:gd name="T66" fmla="*/ 402 w 1952"/>
                <a:gd name="T67" fmla="*/ 436 h 588"/>
                <a:gd name="T68" fmla="*/ 444 w 1952"/>
                <a:gd name="T69" fmla="*/ 487 h 588"/>
                <a:gd name="T70" fmla="*/ 504 w 1952"/>
                <a:gd name="T71" fmla="*/ 476 h 588"/>
                <a:gd name="T72" fmla="*/ 521 w 1952"/>
                <a:gd name="T73" fmla="*/ 470 h 588"/>
                <a:gd name="T74" fmla="*/ 483 w 1952"/>
                <a:gd name="T75" fmla="*/ 495 h 588"/>
                <a:gd name="T76" fmla="*/ 436 w 1952"/>
                <a:gd name="T77" fmla="*/ 480 h 588"/>
                <a:gd name="T78" fmla="*/ 381 w 1952"/>
                <a:gd name="T79" fmla="*/ 434 h 588"/>
                <a:gd name="T80" fmla="*/ 322 w 1952"/>
                <a:gd name="T81" fmla="*/ 395 h 588"/>
                <a:gd name="T82" fmla="*/ 294 w 1952"/>
                <a:gd name="T83" fmla="*/ 343 h 588"/>
                <a:gd name="T84" fmla="*/ 287 w 1952"/>
                <a:gd name="T85" fmla="*/ 261 h 588"/>
                <a:gd name="T86" fmla="*/ 289 w 1952"/>
                <a:gd name="T87" fmla="*/ 175 h 58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52"/>
                <a:gd name="T133" fmla="*/ 0 h 588"/>
                <a:gd name="T134" fmla="*/ 1952 w 1952"/>
                <a:gd name="T135" fmla="*/ 588 h 58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52" h="588">
                  <a:moveTo>
                    <a:pt x="581" y="139"/>
                  </a:moveTo>
                  <a:lnTo>
                    <a:pt x="521" y="170"/>
                  </a:lnTo>
                  <a:lnTo>
                    <a:pt x="459" y="204"/>
                  </a:lnTo>
                  <a:lnTo>
                    <a:pt x="390" y="235"/>
                  </a:lnTo>
                  <a:lnTo>
                    <a:pt x="319" y="263"/>
                  </a:lnTo>
                  <a:lnTo>
                    <a:pt x="242" y="286"/>
                  </a:lnTo>
                  <a:lnTo>
                    <a:pt x="164" y="299"/>
                  </a:lnTo>
                  <a:lnTo>
                    <a:pt x="83" y="302"/>
                  </a:lnTo>
                  <a:lnTo>
                    <a:pt x="0" y="292"/>
                  </a:lnTo>
                  <a:lnTo>
                    <a:pt x="93" y="282"/>
                  </a:lnTo>
                  <a:lnTo>
                    <a:pt x="174" y="266"/>
                  </a:lnTo>
                  <a:lnTo>
                    <a:pt x="244" y="245"/>
                  </a:lnTo>
                  <a:lnTo>
                    <a:pt x="306" y="220"/>
                  </a:lnTo>
                  <a:lnTo>
                    <a:pt x="358" y="189"/>
                  </a:lnTo>
                  <a:lnTo>
                    <a:pt x="403" y="156"/>
                  </a:lnTo>
                  <a:lnTo>
                    <a:pt x="442" y="119"/>
                  </a:lnTo>
                  <a:lnTo>
                    <a:pt x="476" y="81"/>
                  </a:lnTo>
                  <a:lnTo>
                    <a:pt x="597" y="21"/>
                  </a:lnTo>
                  <a:lnTo>
                    <a:pt x="703" y="0"/>
                  </a:lnTo>
                  <a:lnTo>
                    <a:pt x="797" y="6"/>
                  </a:lnTo>
                  <a:lnTo>
                    <a:pt x="883" y="32"/>
                  </a:lnTo>
                  <a:lnTo>
                    <a:pt x="961" y="70"/>
                  </a:lnTo>
                  <a:lnTo>
                    <a:pt x="1037" y="110"/>
                  </a:lnTo>
                  <a:lnTo>
                    <a:pt x="1113" y="144"/>
                  </a:lnTo>
                  <a:lnTo>
                    <a:pt x="1195" y="166"/>
                  </a:lnTo>
                  <a:lnTo>
                    <a:pt x="1286" y="189"/>
                  </a:lnTo>
                  <a:lnTo>
                    <a:pt x="1405" y="219"/>
                  </a:lnTo>
                  <a:lnTo>
                    <a:pt x="1540" y="254"/>
                  </a:lnTo>
                  <a:lnTo>
                    <a:pt x="1677" y="295"/>
                  </a:lnTo>
                  <a:lnTo>
                    <a:pt x="1797" y="338"/>
                  </a:lnTo>
                  <a:lnTo>
                    <a:pt x="1891" y="387"/>
                  </a:lnTo>
                  <a:lnTo>
                    <a:pt x="1942" y="440"/>
                  </a:lnTo>
                  <a:lnTo>
                    <a:pt x="1939" y="500"/>
                  </a:lnTo>
                  <a:lnTo>
                    <a:pt x="1948" y="518"/>
                  </a:lnTo>
                  <a:lnTo>
                    <a:pt x="1952" y="535"/>
                  </a:lnTo>
                  <a:lnTo>
                    <a:pt x="1952" y="548"/>
                  </a:lnTo>
                  <a:lnTo>
                    <a:pt x="1949" y="560"/>
                  </a:lnTo>
                  <a:lnTo>
                    <a:pt x="1939" y="569"/>
                  </a:lnTo>
                  <a:lnTo>
                    <a:pt x="1926" y="576"/>
                  </a:lnTo>
                  <a:lnTo>
                    <a:pt x="1908" y="580"/>
                  </a:lnTo>
                  <a:lnTo>
                    <a:pt x="1886" y="583"/>
                  </a:lnTo>
                  <a:lnTo>
                    <a:pt x="1827" y="588"/>
                  </a:lnTo>
                  <a:lnTo>
                    <a:pt x="1768" y="588"/>
                  </a:lnTo>
                  <a:lnTo>
                    <a:pt x="1708" y="581"/>
                  </a:lnTo>
                  <a:lnTo>
                    <a:pt x="1651" y="571"/>
                  </a:lnTo>
                  <a:lnTo>
                    <a:pt x="1596" y="556"/>
                  </a:lnTo>
                  <a:lnTo>
                    <a:pt x="1546" y="540"/>
                  </a:lnTo>
                  <a:lnTo>
                    <a:pt x="1502" y="523"/>
                  </a:lnTo>
                  <a:lnTo>
                    <a:pt x="1468" y="506"/>
                  </a:lnTo>
                  <a:lnTo>
                    <a:pt x="1459" y="493"/>
                  </a:lnTo>
                  <a:lnTo>
                    <a:pt x="1429" y="464"/>
                  </a:lnTo>
                  <a:lnTo>
                    <a:pt x="1384" y="426"/>
                  </a:lnTo>
                  <a:lnTo>
                    <a:pt x="1330" y="384"/>
                  </a:lnTo>
                  <a:lnTo>
                    <a:pt x="1271" y="340"/>
                  </a:lnTo>
                  <a:lnTo>
                    <a:pt x="1219" y="301"/>
                  </a:lnTo>
                  <a:lnTo>
                    <a:pt x="1176" y="270"/>
                  </a:lnTo>
                  <a:lnTo>
                    <a:pt x="1150" y="254"/>
                  </a:lnTo>
                  <a:lnTo>
                    <a:pt x="1108" y="255"/>
                  </a:lnTo>
                  <a:lnTo>
                    <a:pt x="1064" y="256"/>
                  </a:lnTo>
                  <a:lnTo>
                    <a:pt x="1017" y="255"/>
                  </a:lnTo>
                  <a:lnTo>
                    <a:pt x="971" y="256"/>
                  </a:lnTo>
                  <a:lnTo>
                    <a:pt x="924" y="259"/>
                  </a:lnTo>
                  <a:lnTo>
                    <a:pt x="880" y="266"/>
                  </a:lnTo>
                  <a:lnTo>
                    <a:pt x="837" y="280"/>
                  </a:lnTo>
                  <a:lnTo>
                    <a:pt x="799" y="302"/>
                  </a:lnTo>
                  <a:lnTo>
                    <a:pt x="780" y="350"/>
                  </a:lnTo>
                  <a:lnTo>
                    <a:pt x="783" y="396"/>
                  </a:lnTo>
                  <a:lnTo>
                    <a:pt x="805" y="436"/>
                  </a:lnTo>
                  <a:lnTo>
                    <a:pt x="842" y="468"/>
                  </a:lnTo>
                  <a:lnTo>
                    <a:pt x="889" y="487"/>
                  </a:lnTo>
                  <a:lnTo>
                    <a:pt x="945" y="491"/>
                  </a:lnTo>
                  <a:lnTo>
                    <a:pt x="1010" y="476"/>
                  </a:lnTo>
                  <a:lnTo>
                    <a:pt x="1078" y="441"/>
                  </a:lnTo>
                  <a:lnTo>
                    <a:pt x="1044" y="470"/>
                  </a:lnTo>
                  <a:lnTo>
                    <a:pt x="1008" y="489"/>
                  </a:lnTo>
                  <a:lnTo>
                    <a:pt x="967" y="495"/>
                  </a:lnTo>
                  <a:lnTo>
                    <a:pt x="923" y="493"/>
                  </a:lnTo>
                  <a:lnTo>
                    <a:pt x="873" y="480"/>
                  </a:lnTo>
                  <a:lnTo>
                    <a:pt x="820" y="460"/>
                  </a:lnTo>
                  <a:lnTo>
                    <a:pt x="762" y="434"/>
                  </a:lnTo>
                  <a:lnTo>
                    <a:pt x="699" y="403"/>
                  </a:lnTo>
                  <a:lnTo>
                    <a:pt x="645" y="395"/>
                  </a:lnTo>
                  <a:lnTo>
                    <a:pt x="610" y="374"/>
                  </a:lnTo>
                  <a:lnTo>
                    <a:pt x="588" y="343"/>
                  </a:lnTo>
                  <a:lnTo>
                    <a:pt x="578" y="305"/>
                  </a:lnTo>
                  <a:lnTo>
                    <a:pt x="574" y="261"/>
                  </a:lnTo>
                  <a:lnTo>
                    <a:pt x="577" y="218"/>
                  </a:lnTo>
                  <a:lnTo>
                    <a:pt x="578" y="175"/>
                  </a:lnTo>
                  <a:lnTo>
                    <a:pt x="581" y="139"/>
                  </a:lnTo>
                  <a:close/>
                </a:path>
              </a:pathLst>
            </a:custGeom>
            <a:solidFill>
              <a:srgbClr val="E094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5" name="Freeform 77"/>
            <p:cNvSpPr>
              <a:spLocks/>
            </p:cNvSpPr>
            <p:nvPr/>
          </p:nvSpPr>
          <p:spPr bwMode="auto">
            <a:xfrm>
              <a:off x="1496" y="1295"/>
              <a:ext cx="64" cy="140"/>
            </a:xfrm>
            <a:custGeom>
              <a:avLst/>
              <a:gdLst>
                <a:gd name="T0" fmla="*/ 0 w 128"/>
                <a:gd name="T1" fmla="*/ 127 h 140"/>
                <a:gd name="T2" fmla="*/ 1 w 128"/>
                <a:gd name="T3" fmla="*/ 133 h 140"/>
                <a:gd name="T4" fmla="*/ 2 w 128"/>
                <a:gd name="T5" fmla="*/ 140 h 140"/>
                <a:gd name="T6" fmla="*/ 8 w 128"/>
                <a:gd name="T7" fmla="*/ 120 h 140"/>
                <a:gd name="T8" fmla="*/ 16 w 128"/>
                <a:gd name="T9" fmla="*/ 99 h 140"/>
                <a:gd name="T10" fmla="*/ 22 w 128"/>
                <a:gd name="T11" fmla="*/ 77 h 140"/>
                <a:gd name="T12" fmla="*/ 28 w 128"/>
                <a:gd name="T13" fmla="*/ 56 h 140"/>
                <a:gd name="T14" fmla="*/ 35 w 128"/>
                <a:gd name="T15" fmla="*/ 36 h 140"/>
                <a:gd name="T16" fmla="*/ 43 w 128"/>
                <a:gd name="T17" fmla="*/ 19 h 140"/>
                <a:gd name="T18" fmla="*/ 53 w 128"/>
                <a:gd name="T19" fmla="*/ 7 h 140"/>
                <a:gd name="T20" fmla="*/ 64 w 128"/>
                <a:gd name="T21" fmla="*/ 1 h 140"/>
                <a:gd name="T22" fmla="*/ 52 w 128"/>
                <a:gd name="T23" fmla="*/ 0 h 140"/>
                <a:gd name="T24" fmla="*/ 43 w 128"/>
                <a:gd name="T25" fmla="*/ 8 h 140"/>
                <a:gd name="T26" fmla="*/ 34 w 128"/>
                <a:gd name="T27" fmla="*/ 23 h 140"/>
                <a:gd name="T28" fmla="*/ 28 w 128"/>
                <a:gd name="T29" fmla="*/ 43 h 140"/>
                <a:gd name="T30" fmla="*/ 21 w 128"/>
                <a:gd name="T31" fmla="*/ 64 h 140"/>
                <a:gd name="T32" fmla="*/ 14 w 128"/>
                <a:gd name="T33" fmla="*/ 87 h 140"/>
                <a:gd name="T34" fmla="*/ 7 w 128"/>
                <a:gd name="T35" fmla="*/ 108 h 140"/>
                <a:gd name="T36" fmla="*/ 0 w 128"/>
                <a:gd name="T37" fmla="*/ 127 h 1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140"/>
                <a:gd name="T59" fmla="*/ 128 w 128"/>
                <a:gd name="T60" fmla="*/ 140 h 1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140">
                  <a:moveTo>
                    <a:pt x="0" y="127"/>
                  </a:moveTo>
                  <a:lnTo>
                    <a:pt x="2" y="133"/>
                  </a:lnTo>
                  <a:lnTo>
                    <a:pt x="5" y="140"/>
                  </a:lnTo>
                  <a:lnTo>
                    <a:pt x="17" y="120"/>
                  </a:lnTo>
                  <a:lnTo>
                    <a:pt x="32" y="99"/>
                  </a:lnTo>
                  <a:lnTo>
                    <a:pt x="44" y="77"/>
                  </a:lnTo>
                  <a:lnTo>
                    <a:pt x="57" y="56"/>
                  </a:lnTo>
                  <a:lnTo>
                    <a:pt x="70" y="36"/>
                  </a:lnTo>
                  <a:lnTo>
                    <a:pt x="87" y="19"/>
                  </a:lnTo>
                  <a:lnTo>
                    <a:pt x="106" y="7"/>
                  </a:lnTo>
                  <a:lnTo>
                    <a:pt x="128" y="1"/>
                  </a:lnTo>
                  <a:lnTo>
                    <a:pt x="104" y="0"/>
                  </a:lnTo>
                  <a:lnTo>
                    <a:pt x="86" y="8"/>
                  </a:lnTo>
                  <a:lnTo>
                    <a:pt x="69" y="23"/>
                  </a:lnTo>
                  <a:lnTo>
                    <a:pt x="56" y="43"/>
                  </a:lnTo>
                  <a:lnTo>
                    <a:pt x="42" y="64"/>
                  </a:lnTo>
                  <a:lnTo>
                    <a:pt x="29" y="87"/>
                  </a:lnTo>
                  <a:lnTo>
                    <a:pt x="15" y="108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6E2100"/>
            </a:solidFill>
            <a:ln w="1588">
              <a:solidFill>
                <a:srgbClr val="6E21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6" name="Freeform 78"/>
            <p:cNvSpPr>
              <a:spLocks/>
            </p:cNvSpPr>
            <p:nvPr/>
          </p:nvSpPr>
          <p:spPr bwMode="auto">
            <a:xfrm>
              <a:off x="1553" y="1377"/>
              <a:ext cx="37" cy="266"/>
            </a:xfrm>
            <a:custGeom>
              <a:avLst/>
              <a:gdLst>
                <a:gd name="T0" fmla="*/ 30 w 74"/>
                <a:gd name="T1" fmla="*/ 266 h 266"/>
                <a:gd name="T2" fmla="*/ 13 w 74"/>
                <a:gd name="T3" fmla="*/ 226 h 266"/>
                <a:gd name="T4" fmla="*/ 3 w 74"/>
                <a:gd name="T5" fmla="*/ 190 h 266"/>
                <a:gd name="T6" fmla="*/ 0 w 74"/>
                <a:gd name="T7" fmla="*/ 155 h 266"/>
                <a:gd name="T8" fmla="*/ 2 w 74"/>
                <a:gd name="T9" fmla="*/ 123 h 266"/>
                <a:gd name="T10" fmla="*/ 7 w 74"/>
                <a:gd name="T11" fmla="*/ 90 h 266"/>
                <a:gd name="T12" fmla="*/ 15 w 74"/>
                <a:gd name="T13" fmla="*/ 59 h 266"/>
                <a:gd name="T14" fmla="*/ 24 w 74"/>
                <a:gd name="T15" fmla="*/ 29 h 266"/>
                <a:gd name="T16" fmla="*/ 34 w 74"/>
                <a:gd name="T17" fmla="*/ 0 h 266"/>
                <a:gd name="T18" fmla="*/ 25 w 74"/>
                <a:gd name="T19" fmla="*/ 33 h 266"/>
                <a:gd name="T20" fmla="*/ 17 w 74"/>
                <a:gd name="T21" fmla="*/ 66 h 266"/>
                <a:gd name="T22" fmla="*/ 11 w 74"/>
                <a:gd name="T23" fmla="*/ 99 h 266"/>
                <a:gd name="T24" fmla="*/ 8 w 74"/>
                <a:gd name="T25" fmla="*/ 133 h 266"/>
                <a:gd name="T26" fmla="*/ 8 w 74"/>
                <a:gd name="T27" fmla="*/ 166 h 266"/>
                <a:gd name="T28" fmla="*/ 12 w 74"/>
                <a:gd name="T29" fmla="*/ 199 h 266"/>
                <a:gd name="T30" fmla="*/ 21 w 74"/>
                <a:gd name="T31" fmla="*/ 232 h 266"/>
                <a:gd name="T32" fmla="*/ 37 w 74"/>
                <a:gd name="T33" fmla="*/ 266 h 266"/>
                <a:gd name="T34" fmla="*/ 33 w 74"/>
                <a:gd name="T35" fmla="*/ 266 h 266"/>
                <a:gd name="T36" fmla="*/ 30 w 74"/>
                <a:gd name="T37" fmla="*/ 266 h 26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4"/>
                <a:gd name="T58" fmla="*/ 0 h 266"/>
                <a:gd name="T59" fmla="*/ 74 w 74"/>
                <a:gd name="T60" fmla="*/ 266 h 26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4" h="266">
                  <a:moveTo>
                    <a:pt x="60" y="266"/>
                  </a:moveTo>
                  <a:lnTo>
                    <a:pt x="26" y="226"/>
                  </a:lnTo>
                  <a:lnTo>
                    <a:pt x="7" y="190"/>
                  </a:lnTo>
                  <a:lnTo>
                    <a:pt x="0" y="155"/>
                  </a:lnTo>
                  <a:lnTo>
                    <a:pt x="4" y="123"/>
                  </a:lnTo>
                  <a:lnTo>
                    <a:pt x="14" y="90"/>
                  </a:lnTo>
                  <a:lnTo>
                    <a:pt x="30" y="59"/>
                  </a:lnTo>
                  <a:lnTo>
                    <a:pt x="49" y="29"/>
                  </a:lnTo>
                  <a:lnTo>
                    <a:pt x="68" y="0"/>
                  </a:lnTo>
                  <a:lnTo>
                    <a:pt x="50" y="33"/>
                  </a:lnTo>
                  <a:lnTo>
                    <a:pt x="34" y="66"/>
                  </a:lnTo>
                  <a:lnTo>
                    <a:pt x="23" y="99"/>
                  </a:lnTo>
                  <a:lnTo>
                    <a:pt x="16" y="133"/>
                  </a:lnTo>
                  <a:lnTo>
                    <a:pt x="16" y="166"/>
                  </a:lnTo>
                  <a:lnTo>
                    <a:pt x="24" y="199"/>
                  </a:lnTo>
                  <a:lnTo>
                    <a:pt x="43" y="232"/>
                  </a:lnTo>
                  <a:lnTo>
                    <a:pt x="74" y="266"/>
                  </a:lnTo>
                  <a:lnTo>
                    <a:pt x="66" y="266"/>
                  </a:lnTo>
                  <a:lnTo>
                    <a:pt x="60" y="266"/>
                  </a:lnTo>
                  <a:close/>
                </a:path>
              </a:pathLst>
            </a:custGeom>
            <a:solidFill>
              <a:srgbClr val="6E2100"/>
            </a:solidFill>
            <a:ln w="1588">
              <a:solidFill>
                <a:srgbClr val="6E21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7" name="Freeform 79"/>
            <p:cNvSpPr>
              <a:spLocks/>
            </p:cNvSpPr>
            <p:nvPr/>
          </p:nvSpPr>
          <p:spPr bwMode="auto">
            <a:xfrm>
              <a:off x="1942" y="1785"/>
              <a:ext cx="121" cy="93"/>
            </a:xfrm>
            <a:custGeom>
              <a:avLst/>
              <a:gdLst>
                <a:gd name="T0" fmla="*/ 7 w 242"/>
                <a:gd name="T1" fmla="*/ 0 h 93"/>
                <a:gd name="T2" fmla="*/ 4 w 242"/>
                <a:gd name="T3" fmla="*/ 4 h 93"/>
                <a:gd name="T4" fmla="*/ 0 w 242"/>
                <a:gd name="T5" fmla="*/ 9 h 93"/>
                <a:gd name="T6" fmla="*/ 14 w 242"/>
                <a:gd name="T7" fmla="*/ 20 h 93"/>
                <a:gd name="T8" fmla="*/ 29 w 242"/>
                <a:gd name="T9" fmla="*/ 32 h 93"/>
                <a:gd name="T10" fmla="*/ 42 w 242"/>
                <a:gd name="T11" fmla="*/ 44 h 93"/>
                <a:gd name="T12" fmla="*/ 57 w 242"/>
                <a:gd name="T13" fmla="*/ 57 h 93"/>
                <a:gd name="T14" fmla="*/ 71 w 242"/>
                <a:gd name="T15" fmla="*/ 68 h 93"/>
                <a:gd name="T16" fmla="*/ 86 w 242"/>
                <a:gd name="T17" fmla="*/ 78 h 93"/>
                <a:gd name="T18" fmla="*/ 103 w 242"/>
                <a:gd name="T19" fmla="*/ 87 h 93"/>
                <a:gd name="T20" fmla="*/ 121 w 242"/>
                <a:gd name="T21" fmla="*/ 93 h 93"/>
                <a:gd name="T22" fmla="*/ 102 w 242"/>
                <a:gd name="T23" fmla="*/ 84 h 93"/>
                <a:gd name="T24" fmla="*/ 86 w 242"/>
                <a:gd name="T25" fmla="*/ 74 h 93"/>
                <a:gd name="T26" fmla="*/ 71 w 242"/>
                <a:gd name="T27" fmla="*/ 62 h 93"/>
                <a:gd name="T28" fmla="*/ 58 w 242"/>
                <a:gd name="T29" fmla="*/ 51 h 93"/>
                <a:gd name="T30" fmla="*/ 46 w 242"/>
                <a:gd name="T31" fmla="*/ 37 h 93"/>
                <a:gd name="T32" fmla="*/ 34 w 242"/>
                <a:gd name="T33" fmla="*/ 25 h 93"/>
                <a:gd name="T34" fmla="*/ 20 w 242"/>
                <a:gd name="T35" fmla="*/ 12 h 93"/>
                <a:gd name="T36" fmla="*/ 7 w 242"/>
                <a:gd name="T37" fmla="*/ 0 h 9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42"/>
                <a:gd name="T58" fmla="*/ 0 h 93"/>
                <a:gd name="T59" fmla="*/ 242 w 242"/>
                <a:gd name="T60" fmla="*/ 93 h 9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42" h="93">
                  <a:moveTo>
                    <a:pt x="14" y="0"/>
                  </a:moveTo>
                  <a:lnTo>
                    <a:pt x="7" y="4"/>
                  </a:lnTo>
                  <a:lnTo>
                    <a:pt x="0" y="9"/>
                  </a:lnTo>
                  <a:lnTo>
                    <a:pt x="28" y="20"/>
                  </a:lnTo>
                  <a:lnTo>
                    <a:pt x="57" y="32"/>
                  </a:lnTo>
                  <a:lnTo>
                    <a:pt x="84" y="44"/>
                  </a:lnTo>
                  <a:lnTo>
                    <a:pt x="114" y="57"/>
                  </a:lnTo>
                  <a:lnTo>
                    <a:pt x="141" y="68"/>
                  </a:lnTo>
                  <a:lnTo>
                    <a:pt x="172" y="78"/>
                  </a:lnTo>
                  <a:lnTo>
                    <a:pt x="205" y="87"/>
                  </a:lnTo>
                  <a:lnTo>
                    <a:pt x="242" y="93"/>
                  </a:lnTo>
                  <a:lnTo>
                    <a:pt x="203" y="84"/>
                  </a:lnTo>
                  <a:lnTo>
                    <a:pt x="172" y="74"/>
                  </a:lnTo>
                  <a:lnTo>
                    <a:pt x="142" y="62"/>
                  </a:lnTo>
                  <a:lnTo>
                    <a:pt x="116" y="51"/>
                  </a:lnTo>
                  <a:lnTo>
                    <a:pt x="91" y="37"/>
                  </a:lnTo>
                  <a:lnTo>
                    <a:pt x="67" y="25"/>
                  </a:lnTo>
                  <a:lnTo>
                    <a:pt x="40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E21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8" name="Freeform 80"/>
            <p:cNvSpPr>
              <a:spLocks/>
            </p:cNvSpPr>
            <p:nvPr/>
          </p:nvSpPr>
          <p:spPr bwMode="auto">
            <a:xfrm>
              <a:off x="715" y="2220"/>
              <a:ext cx="132" cy="247"/>
            </a:xfrm>
            <a:custGeom>
              <a:avLst/>
              <a:gdLst>
                <a:gd name="T0" fmla="*/ 8 w 265"/>
                <a:gd name="T1" fmla="*/ 225 h 247"/>
                <a:gd name="T2" fmla="*/ 6 w 265"/>
                <a:gd name="T3" fmla="*/ 229 h 247"/>
                <a:gd name="T4" fmla="*/ 4 w 265"/>
                <a:gd name="T5" fmla="*/ 235 h 247"/>
                <a:gd name="T6" fmla="*/ 1 w 265"/>
                <a:gd name="T7" fmla="*/ 241 h 247"/>
                <a:gd name="T8" fmla="*/ 0 w 265"/>
                <a:gd name="T9" fmla="*/ 247 h 247"/>
                <a:gd name="T10" fmla="*/ 17 w 265"/>
                <a:gd name="T11" fmla="*/ 218 h 247"/>
                <a:gd name="T12" fmla="*/ 36 w 265"/>
                <a:gd name="T13" fmla="*/ 193 h 247"/>
                <a:gd name="T14" fmla="*/ 56 w 265"/>
                <a:gd name="T15" fmla="*/ 170 h 247"/>
                <a:gd name="T16" fmla="*/ 77 w 265"/>
                <a:gd name="T17" fmla="*/ 147 h 247"/>
                <a:gd name="T18" fmla="*/ 95 w 265"/>
                <a:gd name="T19" fmla="*/ 120 h 247"/>
                <a:gd name="T20" fmla="*/ 112 w 265"/>
                <a:gd name="T21" fmla="*/ 87 h 247"/>
                <a:gd name="T22" fmla="*/ 124 w 265"/>
                <a:gd name="T23" fmla="*/ 48 h 247"/>
                <a:gd name="T24" fmla="*/ 132 w 265"/>
                <a:gd name="T25" fmla="*/ 0 h 247"/>
                <a:gd name="T26" fmla="*/ 120 w 265"/>
                <a:gd name="T27" fmla="*/ 41 h 247"/>
                <a:gd name="T28" fmla="*/ 107 w 265"/>
                <a:gd name="T29" fmla="*/ 76 h 247"/>
                <a:gd name="T30" fmla="*/ 92 w 265"/>
                <a:gd name="T31" fmla="*/ 104 h 247"/>
                <a:gd name="T32" fmla="*/ 75 w 265"/>
                <a:gd name="T33" fmla="*/ 131 h 247"/>
                <a:gd name="T34" fmla="*/ 58 w 265"/>
                <a:gd name="T35" fmla="*/ 153 h 247"/>
                <a:gd name="T36" fmla="*/ 41 w 265"/>
                <a:gd name="T37" fmla="*/ 175 h 247"/>
                <a:gd name="T38" fmla="*/ 24 w 265"/>
                <a:gd name="T39" fmla="*/ 198 h 247"/>
                <a:gd name="T40" fmla="*/ 8 w 265"/>
                <a:gd name="T41" fmla="*/ 225 h 24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5"/>
                <a:gd name="T64" fmla="*/ 0 h 247"/>
                <a:gd name="T65" fmla="*/ 265 w 265"/>
                <a:gd name="T66" fmla="*/ 247 h 24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5" h="247">
                  <a:moveTo>
                    <a:pt x="17" y="225"/>
                  </a:moveTo>
                  <a:lnTo>
                    <a:pt x="12" y="229"/>
                  </a:lnTo>
                  <a:lnTo>
                    <a:pt x="8" y="235"/>
                  </a:lnTo>
                  <a:lnTo>
                    <a:pt x="3" y="241"/>
                  </a:lnTo>
                  <a:lnTo>
                    <a:pt x="0" y="247"/>
                  </a:lnTo>
                  <a:lnTo>
                    <a:pt x="35" y="218"/>
                  </a:lnTo>
                  <a:lnTo>
                    <a:pt x="73" y="193"/>
                  </a:lnTo>
                  <a:lnTo>
                    <a:pt x="113" y="170"/>
                  </a:lnTo>
                  <a:lnTo>
                    <a:pt x="154" y="147"/>
                  </a:lnTo>
                  <a:lnTo>
                    <a:pt x="191" y="120"/>
                  </a:lnTo>
                  <a:lnTo>
                    <a:pt x="224" y="87"/>
                  </a:lnTo>
                  <a:lnTo>
                    <a:pt x="248" y="48"/>
                  </a:lnTo>
                  <a:lnTo>
                    <a:pt x="265" y="0"/>
                  </a:lnTo>
                  <a:lnTo>
                    <a:pt x="241" y="41"/>
                  </a:lnTo>
                  <a:lnTo>
                    <a:pt x="214" y="76"/>
                  </a:lnTo>
                  <a:lnTo>
                    <a:pt x="184" y="104"/>
                  </a:lnTo>
                  <a:lnTo>
                    <a:pt x="151" y="131"/>
                  </a:lnTo>
                  <a:lnTo>
                    <a:pt x="117" y="153"/>
                  </a:lnTo>
                  <a:lnTo>
                    <a:pt x="83" y="175"/>
                  </a:lnTo>
                  <a:lnTo>
                    <a:pt x="49" y="198"/>
                  </a:lnTo>
                  <a:lnTo>
                    <a:pt x="17" y="225"/>
                  </a:lnTo>
                  <a:close/>
                </a:path>
              </a:pathLst>
            </a:custGeom>
            <a:solidFill>
              <a:srgbClr val="450000"/>
            </a:solidFill>
            <a:ln w="1588">
              <a:solidFill>
                <a:srgbClr val="45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9" name="Freeform 81"/>
            <p:cNvSpPr>
              <a:spLocks/>
            </p:cNvSpPr>
            <p:nvPr/>
          </p:nvSpPr>
          <p:spPr bwMode="auto">
            <a:xfrm>
              <a:off x="760" y="2895"/>
              <a:ext cx="471" cy="139"/>
            </a:xfrm>
            <a:custGeom>
              <a:avLst/>
              <a:gdLst>
                <a:gd name="T0" fmla="*/ 396 w 940"/>
                <a:gd name="T1" fmla="*/ 20 h 139"/>
                <a:gd name="T2" fmla="*/ 346 w 940"/>
                <a:gd name="T3" fmla="*/ 11 h 139"/>
                <a:gd name="T4" fmla="*/ 297 w 940"/>
                <a:gd name="T5" fmla="*/ 6 h 139"/>
                <a:gd name="T6" fmla="*/ 247 w 940"/>
                <a:gd name="T7" fmla="*/ 2 h 139"/>
                <a:gd name="T8" fmla="*/ 198 w 940"/>
                <a:gd name="T9" fmla="*/ 1 h 139"/>
                <a:gd name="T10" fmla="*/ 148 w 940"/>
                <a:gd name="T11" fmla="*/ 0 h 139"/>
                <a:gd name="T12" fmla="*/ 99 w 940"/>
                <a:gd name="T13" fmla="*/ 1 h 139"/>
                <a:gd name="T14" fmla="*/ 49 w 940"/>
                <a:gd name="T15" fmla="*/ 1 h 139"/>
                <a:gd name="T16" fmla="*/ 0 w 940"/>
                <a:gd name="T17" fmla="*/ 3 h 139"/>
                <a:gd name="T18" fmla="*/ 1 w 940"/>
                <a:gd name="T19" fmla="*/ 15 h 139"/>
                <a:gd name="T20" fmla="*/ 1 w 940"/>
                <a:gd name="T21" fmla="*/ 27 h 139"/>
                <a:gd name="T22" fmla="*/ 2 w 940"/>
                <a:gd name="T23" fmla="*/ 39 h 139"/>
                <a:gd name="T24" fmla="*/ 4 w 940"/>
                <a:gd name="T25" fmla="*/ 51 h 139"/>
                <a:gd name="T26" fmla="*/ 4 w 940"/>
                <a:gd name="T27" fmla="*/ 63 h 139"/>
                <a:gd name="T28" fmla="*/ 5 w 940"/>
                <a:gd name="T29" fmla="*/ 75 h 139"/>
                <a:gd name="T30" fmla="*/ 6 w 940"/>
                <a:gd name="T31" fmla="*/ 88 h 139"/>
                <a:gd name="T32" fmla="*/ 7 w 940"/>
                <a:gd name="T33" fmla="*/ 100 h 139"/>
                <a:gd name="T34" fmla="*/ 37 w 940"/>
                <a:gd name="T35" fmla="*/ 108 h 139"/>
                <a:gd name="T36" fmla="*/ 67 w 940"/>
                <a:gd name="T37" fmla="*/ 116 h 139"/>
                <a:gd name="T38" fmla="*/ 98 w 940"/>
                <a:gd name="T39" fmla="*/ 122 h 139"/>
                <a:gd name="T40" fmla="*/ 130 w 940"/>
                <a:gd name="T41" fmla="*/ 129 h 139"/>
                <a:gd name="T42" fmla="*/ 162 w 940"/>
                <a:gd name="T43" fmla="*/ 133 h 139"/>
                <a:gd name="T44" fmla="*/ 194 w 940"/>
                <a:gd name="T45" fmla="*/ 137 h 139"/>
                <a:gd name="T46" fmla="*/ 227 w 940"/>
                <a:gd name="T47" fmla="*/ 138 h 139"/>
                <a:gd name="T48" fmla="*/ 262 w 940"/>
                <a:gd name="T49" fmla="*/ 139 h 139"/>
                <a:gd name="T50" fmla="*/ 292 w 940"/>
                <a:gd name="T51" fmla="*/ 139 h 139"/>
                <a:gd name="T52" fmla="*/ 319 w 940"/>
                <a:gd name="T53" fmla="*/ 136 h 139"/>
                <a:gd name="T54" fmla="*/ 346 w 940"/>
                <a:gd name="T55" fmla="*/ 132 h 139"/>
                <a:gd name="T56" fmla="*/ 372 w 940"/>
                <a:gd name="T57" fmla="*/ 127 h 139"/>
                <a:gd name="T58" fmla="*/ 397 w 940"/>
                <a:gd name="T59" fmla="*/ 119 h 139"/>
                <a:gd name="T60" fmla="*/ 421 w 940"/>
                <a:gd name="T61" fmla="*/ 113 h 139"/>
                <a:gd name="T62" fmla="*/ 445 w 940"/>
                <a:gd name="T63" fmla="*/ 106 h 139"/>
                <a:gd name="T64" fmla="*/ 471 w 940"/>
                <a:gd name="T65" fmla="*/ 100 h 139"/>
                <a:gd name="T66" fmla="*/ 465 w 940"/>
                <a:gd name="T67" fmla="*/ 88 h 139"/>
                <a:gd name="T68" fmla="*/ 458 w 940"/>
                <a:gd name="T69" fmla="*/ 76 h 139"/>
                <a:gd name="T70" fmla="*/ 451 w 940"/>
                <a:gd name="T71" fmla="*/ 65 h 139"/>
                <a:gd name="T72" fmla="*/ 443 w 940"/>
                <a:gd name="T73" fmla="*/ 55 h 139"/>
                <a:gd name="T74" fmla="*/ 433 w 940"/>
                <a:gd name="T75" fmla="*/ 45 h 139"/>
                <a:gd name="T76" fmla="*/ 423 w 940"/>
                <a:gd name="T77" fmla="*/ 36 h 139"/>
                <a:gd name="T78" fmla="*/ 410 w 940"/>
                <a:gd name="T79" fmla="*/ 27 h 139"/>
                <a:gd name="T80" fmla="*/ 396 w 940"/>
                <a:gd name="T81" fmla="*/ 20 h 13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40"/>
                <a:gd name="T124" fmla="*/ 0 h 139"/>
                <a:gd name="T125" fmla="*/ 940 w 940"/>
                <a:gd name="T126" fmla="*/ 139 h 13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40" h="139">
                  <a:moveTo>
                    <a:pt x="791" y="20"/>
                  </a:moveTo>
                  <a:lnTo>
                    <a:pt x="691" y="11"/>
                  </a:lnTo>
                  <a:lnTo>
                    <a:pt x="593" y="6"/>
                  </a:lnTo>
                  <a:lnTo>
                    <a:pt x="493" y="2"/>
                  </a:lnTo>
                  <a:lnTo>
                    <a:pt x="395" y="1"/>
                  </a:lnTo>
                  <a:lnTo>
                    <a:pt x="296" y="0"/>
                  </a:lnTo>
                  <a:lnTo>
                    <a:pt x="197" y="1"/>
                  </a:lnTo>
                  <a:lnTo>
                    <a:pt x="98" y="1"/>
                  </a:lnTo>
                  <a:lnTo>
                    <a:pt x="0" y="3"/>
                  </a:lnTo>
                  <a:lnTo>
                    <a:pt x="1" y="15"/>
                  </a:lnTo>
                  <a:lnTo>
                    <a:pt x="2" y="27"/>
                  </a:lnTo>
                  <a:lnTo>
                    <a:pt x="4" y="39"/>
                  </a:lnTo>
                  <a:lnTo>
                    <a:pt x="7" y="51"/>
                  </a:lnTo>
                  <a:lnTo>
                    <a:pt x="8" y="63"/>
                  </a:lnTo>
                  <a:lnTo>
                    <a:pt x="9" y="75"/>
                  </a:lnTo>
                  <a:lnTo>
                    <a:pt x="11" y="88"/>
                  </a:lnTo>
                  <a:lnTo>
                    <a:pt x="14" y="100"/>
                  </a:lnTo>
                  <a:lnTo>
                    <a:pt x="74" y="108"/>
                  </a:lnTo>
                  <a:lnTo>
                    <a:pt x="133" y="116"/>
                  </a:lnTo>
                  <a:lnTo>
                    <a:pt x="195" y="122"/>
                  </a:lnTo>
                  <a:lnTo>
                    <a:pt x="259" y="129"/>
                  </a:lnTo>
                  <a:lnTo>
                    <a:pt x="323" y="133"/>
                  </a:lnTo>
                  <a:lnTo>
                    <a:pt x="388" y="137"/>
                  </a:lnTo>
                  <a:lnTo>
                    <a:pt x="454" y="138"/>
                  </a:lnTo>
                  <a:lnTo>
                    <a:pt x="523" y="139"/>
                  </a:lnTo>
                  <a:lnTo>
                    <a:pt x="582" y="139"/>
                  </a:lnTo>
                  <a:lnTo>
                    <a:pt x="637" y="136"/>
                  </a:lnTo>
                  <a:lnTo>
                    <a:pt x="690" y="132"/>
                  </a:lnTo>
                  <a:lnTo>
                    <a:pt x="743" y="127"/>
                  </a:lnTo>
                  <a:lnTo>
                    <a:pt x="792" y="119"/>
                  </a:lnTo>
                  <a:lnTo>
                    <a:pt x="841" y="113"/>
                  </a:lnTo>
                  <a:lnTo>
                    <a:pt x="889" y="106"/>
                  </a:lnTo>
                  <a:lnTo>
                    <a:pt x="940" y="100"/>
                  </a:lnTo>
                  <a:lnTo>
                    <a:pt x="928" y="88"/>
                  </a:lnTo>
                  <a:lnTo>
                    <a:pt x="915" y="76"/>
                  </a:lnTo>
                  <a:lnTo>
                    <a:pt x="901" y="65"/>
                  </a:lnTo>
                  <a:lnTo>
                    <a:pt x="885" y="55"/>
                  </a:lnTo>
                  <a:lnTo>
                    <a:pt x="865" y="45"/>
                  </a:lnTo>
                  <a:lnTo>
                    <a:pt x="844" y="36"/>
                  </a:lnTo>
                  <a:lnTo>
                    <a:pt x="819" y="27"/>
                  </a:lnTo>
                  <a:lnTo>
                    <a:pt x="791" y="20"/>
                  </a:lnTo>
                  <a:close/>
                </a:path>
              </a:pathLst>
            </a:custGeom>
            <a:solidFill>
              <a:srgbClr val="45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0" name="Freeform 82"/>
            <p:cNvSpPr>
              <a:spLocks/>
            </p:cNvSpPr>
            <p:nvPr/>
          </p:nvSpPr>
          <p:spPr bwMode="auto">
            <a:xfrm>
              <a:off x="760" y="2894"/>
              <a:ext cx="471" cy="122"/>
            </a:xfrm>
            <a:custGeom>
              <a:avLst/>
              <a:gdLst>
                <a:gd name="T0" fmla="*/ 396 w 940"/>
                <a:gd name="T1" fmla="*/ 17 h 122"/>
                <a:gd name="T2" fmla="*/ 346 w 940"/>
                <a:gd name="T3" fmla="*/ 9 h 122"/>
                <a:gd name="T4" fmla="*/ 297 w 940"/>
                <a:gd name="T5" fmla="*/ 5 h 122"/>
                <a:gd name="T6" fmla="*/ 247 w 940"/>
                <a:gd name="T7" fmla="*/ 1 h 122"/>
                <a:gd name="T8" fmla="*/ 198 w 940"/>
                <a:gd name="T9" fmla="*/ 1 h 122"/>
                <a:gd name="T10" fmla="*/ 148 w 940"/>
                <a:gd name="T11" fmla="*/ 0 h 122"/>
                <a:gd name="T12" fmla="*/ 99 w 940"/>
                <a:gd name="T13" fmla="*/ 1 h 122"/>
                <a:gd name="T14" fmla="*/ 49 w 940"/>
                <a:gd name="T15" fmla="*/ 1 h 122"/>
                <a:gd name="T16" fmla="*/ 0 w 940"/>
                <a:gd name="T17" fmla="*/ 3 h 122"/>
                <a:gd name="T18" fmla="*/ 1 w 940"/>
                <a:gd name="T19" fmla="*/ 13 h 122"/>
                <a:gd name="T20" fmla="*/ 1 w 940"/>
                <a:gd name="T21" fmla="*/ 23 h 122"/>
                <a:gd name="T22" fmla="*/ 2 w 940"/>
                <a:gd name="T23" fmla="*/ 33 h 122"/>
                <a:gd name="T24" fmla="*/ 4 w 940"/>
                <a:gd name="T25" fmla="*/ 44 h 122"/>
                <a:gd name="T26" fmla="*/ 4 w 940"/>
                <a:gd name="T27" fmla="*/ 54 h 122"/>
                <a:gd name="T28" fmla="*/ 5 w 940"/>
                <a:gd name="T29" fmla="*/ 65 h 122"/>
                <a:gd name="T30" fmla="*/ 6 w 940"/>
                <a:gd name="T31" fmla="*/ 75 h 122"/>
                <a:gd name="T32" fmla="*/ 7 w 940"/>
                <a:gd name="T33" fmla="*/ 87 h 122"/>
                <a:gd name="T34" fmla="*/ 37 w 940"/>
                <a:gd name="T35" fmla="*/ 94 h 122"/>
                <a:gd name="T36" fmla="*/ 67 w 940"/>
                <a:gd name="T37" fmla="*/ 101 h 122"/>
                <a:gd name="T38" fmla="*/ 98 w 940"/>
                <a:gd name="T39" fmla="*/ 107 h 122"/>
                <a:gd name="T40" fmla="*/ 130 w 940"/>
                <a:gd name="T41" fmla="*/ 113 h 122"/>
                <a:gd name="T42" fmla="*/ 162 w 940"/>
                <a:gd name="T43" fmla="*/ 116 h 122"/>
                <a:gd name="T44" fmla="*/ 194 w 940"/>
                <a:gd name="T45" fmla="*/ 120 h 122"/>
                <a:gd name="T46" fmla="*/ 227 w 940"/>
                <a:gd name="T47" fmla="*/ 121 h 122"/>
                <a:gd name="T48" fmla="*/ 262 w 940"/>
                <a:gd name="T49" fmla="*/ 122 h 122"/>
                <a:gd name="T50" fmla="*/ 292 w 940"/>
                <a:gd name="T51" fmla="*/ 121 h 122"/>
                <a:gd name="T52" fmla="*/ 319 w 940"/>
                <a:gd name="T53" fmla="*/ 119 h 122"/>
                <a:gd name="T54" fmla="*/ 346 w 940"/>
                <a:gd name="T55" fmla="*/ 115 h 122"/>
                <a:gd name="T56" fmla="*/ 372 w 940"/>
                <a:gd name="T57" fmla="*/ 111 h 122"/>
                <a:gd name="T58" fmla="*/ 397 w 940"/>
                <a:gd name="T59" fmla="*/ 105 h 122"/>
                <a:gd name="T60" fmla="*/ 421 w 940"/>
                <a:gd name="T61" fmla="*/ 99 h 122"/>
                <a:gd name="T62" fmla="*/ 445 w 940"/>
                <a:gd name="T63" fmla="*/ 92 h 122"/>
                <a:gd name="T64" fmla="*/ 471 w 940"/>
                <a:gd name="T65" fmla="*/ 87 h 122"/>
                <a:gd name="T66" fmla="*/ 465 w 940"/>
                <a:gd name="T67" fmla="*/ 76 h 122"/>
                <a:gd name="T68" fmla="*/ 458 w 940"/>
                <a:gd name="T69" fmla="*/ 67 h 122"/>
                <a:gd name="T70" fmla="*/ 451 w 940"/>
                <a:gd name="T71" fmla="*/ 58 h 122"/>
                <a:gd name="T72" fmla="*/ 443 w 940"/>
                <a:gd name="T73" fmla="*/ 49 h 122"/>
                <a:gd name="T74" fmla="*/ 433 w 940"/>
                <a:gd name="T75" fmla="*/ 40 h 122"/>
                <a:gd name="T76" fmla="*/ 423 w 940"/>
                <a:gd name="T77" fmla="*/ 31 h 122"/>
                <a:gd name="T78" fmla="*/ 410 w 940"/>
                <a:gd name="T79" fmla="*/ 23 h 122"/>
                <a:gd name="T80" fmla="*/ 396 w 940"/>
                <a:gd name="T81" fmla="*/ 17 h 12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40"/>
                <a:gd name="T124" fmla="*/ 0 h 122"/>
                <a:gd name="T125" fmla="*/ 940 w 940"/>
                <a:gd name="T126" fmla="*/ 122 h 12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40" h="122">
                  <a:moveTo>
                    <a:pt x="791" y="17"/>
                  </a:moveTo>
                  <a:lnTo>
                    <a:pt x="691" y="9"/>
                  </a:lnTo>
                  <a:lnTo>
                    <a:pt x="593" y="5"/>
                  </a:lnTo>
                  <a:lnTo>
                    <a:pt x="493" y="1"/>
                  </a:lnTo>
                  <a:lnTo>
                    <a:pt x="395" y="1"/>
                  </a:lnTo>
                  <a:lnTo>
                    <a:pt x="296" y="0"/>
                  </a:lnTo>
                  <a:lnTo>
                    <a:pt x="197" y="1"/>
                  </a:lnTo>
                  <a:lnTo>
                    <a:pt x="98" y="1"/>
                  </a:lnTo>
                  <a:lnTo>
                    <a:pt x="0" y="3"/>
                  </a:lnTo>
                  <a:lnTo>
                    <a:pt x="1" y="13"/>
                  </a:lnTo>
                  <a:lnTo>
                    <a:pt x="2" y="23"/>
                  </a:lnTo>
                  <a:lnTo>
                    <a:pt x="4" y="33"/>
                  </a:lnTo>
                  <a:lnTo>
                    <a:pt x="7" y="44"/>
                  </a:lnTo>
                  <a:lnTo>
                    <a:pt x="8" y="54"/>
                  </a:lnTo>
                  <a:lnTo>
                    <a:pt x="9" y="65"/>
                  </a:lnTo>
                  <a:lnTo>
                    <a:pt x="11" y="75"/>
                  </a:lnTo>
                  <a:lnTo>
                    <a:pt x="14" y="87"/>
                  </a:lnTo>
                  <a:lnTo>
                    <a:pt x="74" y="94"/>
                  </a:lnTo>
                  <a:lnTo>
                    <a:pt x="133" y="101"/>
                  </a:lnTo>
                  <a:lnTo>
                    <a:pt x="195" y="107"/>
                  </a:lnTo>
                  <a:lnTo>
                    <a:pt x="259" y="113"/>
                  </a:lnTo>
                  <a:lnTo>
                    <a:pt x="323" y="116"/>
                  </a:lnTo>
                  <a:lnTo>
                    <a:pt x="388" y="120"/>
                  </a:lnTo>
                  <a:lnTo>
                    <a:pt x="454" y="121"/>
                  </a:lnTo>
                  <a:lnTo>
                    <a:pt x="523" y="122"/>
                  </a:lnTo>
                  <a:lnTo>
                    <a:pt x="582" y="121"/>
                  </a:lnTo>
                  <a:lnTo>
                    <a:pt x="637" y="119"/>
                  </a:lnTo>
                  <a:lnTo>
                    <a:pt x="690" y="115"/>
                  </a:lnTo>
                  <a:lnTo>
                    <a:pt x="743" y="111"/>
                  </a:lnTo>
                  <a:lnTo>
                    <a:pt x="792" y="105"/>
                  </a:lnTo>
                  <a:lnTo>
                    <a:pt x="841" y="99"/>
                  </a:lnTo>
                  <a:lnTo>
                    <a:pt x="889" y="92"/>
                  </a:lnTo>
                  <a:lnTo>
                    <a:pt x="940" y="87"/>
                  </a:lnTo>
                  <a:lnTo>
                    <a:pt x="928" y="76"/>
                  </a:lnTo>
                  <a:lnTo>
                    <a:pt x="915" y="67"/>
                  </a:lnTo>
                  <a:lnTo>
                    <a:pt x="901" y="58"/>
                  </a:lnTo>
                  <a:lnTo>
                    <a:pt x="885" y="49"/>
                  </a:lnTo>
                  <a:lnTo>
                    <a:pt x="865" y="40"/>
                  </a:lnTo>
                  <a:lnTo>
                    <a:pt x="844" y="31"/>
                  </a:lnTo>
                  <a:lnTo>
                    <a:pt x="819" y="23"/>
                  </a:lnTo>
                  <a:lnTo>
                    <a:pt x="791" y="17"/>
                  </a:lnTo>
                  <a:close/>
                </a:path>
              </a:pathLst>
            </a:custGeom>
            <a:solidFill>
              <a:srgbClr val="520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1" name="Freeform 83"/>
            <p:cNvSpPr>
              <a:spLocks/>
            </p:cNvSpPr>
            <p:nvPr/>
          </p:nvSpPr>
          <p:spPr bwMode="auto">
            <a:xfrm>
              <a:off x="760" y="2894"/>
              <a:ext cx="471" cy="105"/>
            </a:xfrm>
            <a:custGeom>
              <a:avLst/>
              <a:gdLst>
                <a:gd name="T0" fmla="*/ 396 w 940"/>
                <a:gd name="T1" fmla="*/ 14 h 105"/>
                <a:gd name="T2" fmla="*/ 346 w 940"/>
                <a:gd name="T3" fmla="*/ 7 h 105"/>
                <a:gd name="T4" fmla="*/ 297 w 940"/>
                <a:gd name="T5" fmla="*/ 4 h 105"/>
                <a:gd name="T6" fmla="*/ 247 w 940"/>
                <a:gd name="T7" fmla="*/ 0 h 105"/>
                <a:gd name="T8" fmla="*/ 198 w 940"/>
                <a:gd name="T9" fmla="*/ 0 h 105"/>
                <a:gd name="T10" fmla="*/ 148 w 940"/>
                <a:gd name="T11" fmla="*/ 0 h 105"/>
                <a:gd name="T12" fmla="*/ 99 w 940"/>
                <a:gd name="T13" fmla="*/ 0 h 105"/>
                <a:gd name="T14" fmla="*/ 49 w 940"/>
                <a:gd name="T15" fmla="*/ 1 h 105"/>
                <a:gd name="T16" fmla="*/ 0 w 940"/>
                <a:gd name="T17" fmla="*/ 2 h 105"/>
                <a:gd name="T18" fmla="*/ 1 w 940"/>
                <a:gd name="T19" fmla="*/ 11 h 105"/>
                <a:gd name="T20" fmla="*/ 1 w 940"/>
                <a:gd name="T21" fmla="*/ 20 h 105"/>
                <a:gd name="T22" fmla="*/ 2 w 940"/>
                <a:gd name="T23" fmla="*/ 29 h 105"/>
                <a:gd name="T24" fmla="*/ 4 w 940"/>
                <a:gd name="T25" fmla="*/ 38 h 105"/>
                <a:gd name="T26" fmla="*/ 4 w 940"/>
                <a:gd name="T27" fmla="*/ 47 h 105"/>
                <a:gd name="T28" fmla="*/ 5 w 940"/>
                <a:gd name="T29" fmla="*/ 56 h 105"/>
                <a:gd name="T30" fmla="*/ 6 w 940"/>
                <a:gd name="T31" fmla="*/ 65 h 105"/>
                <a:gd name="T32" fmla="*/ 7 w 940"/>
                <a:gd name="T33" fmla="*/ 74 h 105"/>
                <a:gd name="T34" fmla="*/ 37 w 940"/>
                <a:gd name="T35" fmla="*/ 81 h 105"/>
                <a:gd name="T36" fmla="*/ 67 w 940"/>
                <a:gd name="T37" fmla="*/ 87 h 105"/>
                <a:gd name="T38" fmla="*/ 98 w 940"/>
                <a:gd name="T39" fmla="*/ 92 h 105"/>
                <a:gd name="T40" fmla="*/ 130 w 940"/>
                <a:gd name="T41" fmla="*/ 97 h 105"/>
                <a:gd name="T42" fmla="*/ 162 w 940"/>
                <a:gd name="T43" fmla="*/ 99 h 105"/>
                <a:gd name="T44" fmla="*/ 194 w 940"/>
                <a:gd name="T45" fmla="*/ 102 h 105"/>
                <a:gd name="T46" fmla="*/ 227 w 940"/>
                <a:gd name="T47" fmla="*/ 104 h 105"/>
                <a:gd name="T48" fmla="*/ 262 w 940"/>
                <a:gd name="T49" fmla="*/ 105 h 105"/>
                <a:gd name="T50" fmla="*/ 292 w 940"/>
                <a:gd name="T51" fmla="*/ 104 h 105"/>
                <a:gd name="T52" fmla="*/ 319 w 940"/>
                <a:gd name="T53" fmla="*/ 102 h 105"/>
                <a:gd name="T54" fmla="*/ 346 w 940"/>
                <a:gd name="T55" fmla="*/ 98 h 105"/>
                <a:gd name="T56" fmla="*/ 372 w 940"/>
                <a:gd name="T57" fmla="*/ 95 h 105"/>
                <a:gd name="T58" fmla="*/ 397 w 940"/>
                <a:gd name="T59" fmla="*/ 90 h 105"/>
                <a:gd name="T60" fmla="*/ 421 w 940"/>
                <a:gd name="T61" fmla="*/ 85 h 105"/>
                <a:gd name="T62" fmla="*/ 445 w 940"/>
                <a:gd name="T63" fmla="*/ 78 h 105"/>
                <a:gd name="T64" fmla="*/ 471 w 940"/>
                <a:gd name="T65" fmla="*/ 74 h 105"/>
                <a:gd name="T66" fmla="*/ 465 w 940"/>
                <a:gd name="T67" fmla="*/ 65 h 105"/>
                <a:gd name="T68" fmla="*/ 458 w 940"/>
                <a:gd name="T69" fmla="*/ 57 h 105"/>
                <a:gd name="T70" fmla="*/ 451 w 940"/>
                <a:gd name="T71" fmla="*/ 49 h 105"/>
                <a:gd name="T72" fmla="*/ 443 w 940"/>
                <a:gd name="T73" fmla="*/ 41 h 105"/>
                <a:gd name="T74" fmla="*/ 433 w 940"/>
                <a:gd name="T75" fmla="*/ 33 h 105"/>
                <a:gd name="T76" fmla="*/ 423 w 940"/>
                <a:gd name="T77" fmla="*/ 26 h 105"/>
                <a:gd name="T78" fmla="*/ 410 w 940"/>
                <a:gd name="T79" fmla="*/ 20 h 105"/>
                <a:gd name="T80" fmla="*/ 396 w 940"/>
                <a:gd name="T81" fmla="*/ 14 h 10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40"/>
                <a:gd name="T124" fmla="*/ 0 h 105"/>
                <a:gd name="T125" fmla="*/ 940 w 940"/>
                <a:gd name="T126" fmla="*/ 105 h 10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40" h="105">
                  <a:moveTo>
                    <a:pt x="791" y="14"/>
                  </a:moveTo>
                  <a:lnTo>
                    <a:pt x="691" y="7"/>
                  </a:lnTo>
                  <a:lnTo>
                    <a:pt x="593" y="4"/>
                  </a:lnTo>
                  <a:lnTo>
                    <a:pt x="493" y="0"/>
                  </a:lnTo>
                  <a:lnTo>
                    <a:pt x="395" y="0"/>
                  </a:lnTo>
                  <a:lnTo>
                    <a:pt x="296" y="0"/>
                  </a:lnTo>
                  <a:lnTo>
                    <a:pt x="197" y="0"/>
                  </a:lnTo>
                  <a:lnTo>
                    <a:pt x="98" y="1"/>
                  </a:lnTo>
                  <a:lnTo>
                    <a:pt x="0" y="2"/>
                  </a:lnTo>
                  <a:lnTo>
                    <a:pt x="1" y="11"/>
                  </a:lnTo>
                  <a:lnTo>
                    <a:pt x="2" y="20"/>
                  </a:lnTo>
                  <a:lnTo>
                    <a:pt x="4" y="29"/>
                  </a:lnTo>
                  <a:lnTo>
                    <a:pt x="7" y="38"/>
                  </a:lnTo>
                  <a:lnTo>
                    <a:pt x="8" y="47"/>
                  </a:lnTo>
                  <a:lnTo>
                    <a:pt x="9" y="56"/>
                  </a:lnTo>
                  <a:lnTo>
                    <a:pt x="11" y="65"/>
                  </a:lnTo>
                  <a:lnTo>
                    <a:pt x="14" y="74"/>
                  </a:lnTo>
                  <a:lnTo>
                    <a:pt x="74" y="81"/>
                  </a:lnTo>
                  <a:lnTo>
                    <a:pt x="133" y="87"/>
                  </a:lnTo>
                  <a:lnTo>
                    <a:pt x="195" y="92"/>
                  </a:lnTo>
                  <a:lnTo>
                    <a:pt x="259" y="97"/>
                  </a:lnTo>
                  <a:lnTo>
                    <a:pt x="323" y="99"/>
                  </a:lnTo>
                  <a:lnTo>
                    <a:pt x="388" y="102"/>
                  </a:lnTo>
                  <a:lnTo>
                    <a:pt x="454" y="104"/>
                  </a:lnTo>
                  <a:lnTo>
                    <a:pt x="523" y="105"/>
                  </a:lnTo>
                  <a:lnTo>
                    <a:pt x="582" y="104"/>
                  </a:lnTo>
                  <a:lnTo>
                    <a:pt x="637" y="102"/>
                  </a:lnTo>
                  <a:lnTo>
                    <a:pt x="690" y="98"/>
                  </a:lnTo>
                  <a:lnTo>
                    <a:pt x="743" y="95"/>
                  </a:lnTo>
                  <a:lnTo>
                    <a:pt x="792" y="90"/>
                  </a:lnTo>
                  <a:lnTo>
                    <a:pt x="841" y="85"/>
                  </a:lnTo>
                  <a:lnTo>
                    <a:pt x="889" y="78"/>
                  </a:lnTo>
                  <a:lnTo>
                    <a:pt x="940" y="74"/>
                  </a:lnTo>
                  <a:lnTo>
                    <a:pt x="928" y="65"/>
                  </a:lnTo>
                  <a:lnTo>
                    <a:pt x="915" y="57"/>
                  </a:lnTo>
                  <a:lnTo>
                    <a:pt x="901" y="49"/>
                  </a:lnTo>
                  <a:lnTo>
                    <a:pt x="885" y="41"/>
                  </a:lnTo>
                  <a:lnTo>
                    <a:pt x="865" y="33"/>
                  </a:lnTo>
                  <a:lnTo>
                    <a:pt x="844" y="26"/>
                  </a:lnTo>
                  <a:lnTo>
                    <a:pt x="819" y="20"/>
                  </a:lnTo>
                  <a:lnTo>
                    <a:pt x="791" y="14"/>
                  </a:lnTo>
                  <a:close/>
                </a:path>
              </a:pathLst>
            </a:custGeom>
            <a:solidFill>
              <a:srgbClr val="5E1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2" name="Freeform 84"/>
            <p:cNvSpPr>
              <a:spLocks/>
            </p:cNvSpPr>
            <p:nvPr/>
          </p:nvSpPr>
          <p:spPr bwMode="auto">
            <a:xfrm>
              <a:off x="760" y="2892"/>
              <a:ext cx="471" cy="89"/>
            </a:xfrm>
            <a:custGeom>
              <a:avLst/>
              <a:gdLst>
                <a:gd name="T0" fmla="*/ 396 w 940"/>
                <a:gd name="T1" fmla="*/ 14 h 89"/>
                <a:gd name="T2" fmla="*/ 346 w 940"/>
                <a:gd name="T3" fmla="*/ 8 h 89"/>
                <a:gd name="T4" fmla="*/ 297 w 940"/>
                <a:gd name="T5" fmla="*/ 4 h 89"/>
                <a:gd name="T6" fmla="*/ 247 w 940"/>
                <a:gd name="T7" fmla="*/ 1 h 89"/>
                <a:gd name="T8" fmla="*/ 198 w 940"/>
                <a:gd name="T9" fmla="*/ 1 h 89"/>
                <a:gd name="T10" fmla="*/ 148 w 940"/>
                <a:gd name="T11" fmla="*/ 0 h 89"/>
                <a:gd name="T12" fmla="*/ 99 w 940"/>
                <a:gd name="T13" fmla="*/ 1 h 89"/>
                <a:gd name="T14" fmla="*/ 49 w 940"/>
                <a:gd name="T15" fmla="*/ 1 h 89"/>
                <a:gd name="T16" fmla="*/ 0 w 940"/>
                <a:gd name="T17" fmla="*/ 3 h 89"/>
                <a:gd name="T18" fmla="*/ 1 w 940"/>
                <a:gd name="T19" fmla="*/ 10 h 89"/>
                <a:gd name="T20" fmla="*/ 1 w 940"/>
                <a:gd name="T21" fmla="*/ 18 h 89"/>
                <a:gd name="T22" fmla="*/ 2 w 940"/>
                <a:gd name="T23" fmla="*/ 25 h 89"/>
                <a:gd name="T24" fmla="*/ 4 w 940"/>
                <a:gd name="T25" fmla="*/ 33 h 89"/>
                <a:gd name="T26" fmla="*/ 4 w 940"/>
                <a:gd name="T27" fmla="*/ 40 h 89"/>
                <a:gd name="T28" fmla="*/ 5 w 940"/>
                <a:gd name="T29" fmla="*/ 48 h 89"/>
                <a:gd name="T30" fmla="*/ 6 w 940"/>
                <a:gd name="T31" fmla="*/ 55 h 89"/>
                <a:gd name="T32" fmla="*/ 7 w 940"/>
                <a:gd name="T33" fmla="*/ 63 h 89"/>
                <a:gd name="T34" fmla="*/ 37 w 940"/>
                <a:gd name="T35" fmla="*/ 68 h 89"/>
                <a:gd name="T36" fmla="*/ 67 w 940"/>
                <a:gd name="T37" fmla="*/ 73 h 89"/>
                <a:gd name="T38" fmla="*/ 98 w 940"/>
                <a:gd name="T39" fmla="*/ 77 h 89"/>
                <a:gd name="T40" fmla="*/ 130 w 940"/>
                <a:gd name="T41" fmla="*/ 81 h 89"/>
                <a:gd name="T42" fmla="*/ 162 w 940"/>
                <a:gd name="T43" fmla="*/ 84 h 89"/>
                <a:gd name="T44" fmla="*/ 194 w 940"/>
                <a:gd name="T45" fmla="*/ 87 h 89"/>
                <a:gd name="T46" fmla="*/ 227 w 940"/>
                <a:gd name="T47" fmla="*/ 88 h 89"/>
                <a:gd name="T48" fmla="*/ 262 w 940"/>
                <a:gd name="T49" fmla="*/ 89 h 89"/>
                <a:gd name="T50" fmla="*/ 292 w 940"/>
                <a:gd name="T51" fmla="*/ 88 h 89"/>
                <a:gd name="T52" fmla="*/ 319 w 940"/>
                <a:gd name="T53" fmla="*/ 87 h 89"/>
                <a:gd name="T54" fmla="*/ 346 w 940"/>
                <a:gd name="T55" fmla="*/ 84 h 89"/>
                <a:gd name="T56" fmla="*/ 372 w 940"/>
                <a:gd name="T57" fmla="*/ 80 h 89"/>
                <a:gd name="T58" fmla="*/ 397 w 940"/>
                <a:gd name="T59" fmla="*/ 75 h 89"/>
                <a:gd name="T60" fmla="*/ 421 w 940"/>
                <a:gd name="T61" fmla="*/ 71 h 89"/>
                <a:gd name="T62" fmla="*/ 445 w 940"/>
                <a:gd name="T63" fmla="*/ 66 h 89"/>
                <a:gd name="T64" fmla="*/ 471 w 940"/>
                <a:gd name="T65" fmla="*/ 63 h 89"/>
                <a:gd name="T66" fmla="*/ 465 w 940"/>
                <a:gd name="T67" fmla="*/ 55 h 89"/>
                <a:gd name="T68" fmla="*/ 458 w 940"/>
                <a:gd name="T69" fmla="*/ 48 h 89"/>
                <a:gd name="T70" fmla="*/ 451 w 940"/>
                <a:gd name="T71" fmla="*/ 42 h 89"/>
                <a:gd name="T72" fmla="*/ 443 w 940"/>
                <a:gd name="T73" fmla="*/ 36 h 89"/>
                <a:gd name="T74" fmla="*/ 433 w 940"/>
                <a:gd name="T75" fmla="*/ 30 h 89"/>
                <a:gd name="T76" fmla="*/ 423 w 940"/>
                <a:gd name="T77" fmla="*/ 24 h 89"/>
                <a:gd name="T78" fmla="*/ 410 w 940"/>
                <a:gd name="T79" fmla="*/ 18 h 89"/>
                <a:gd name="T80" fmla="*/ 396 w 940"/>
                <a:gd name="T81" fmla="*/ 14 h 8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40"/>
                <a:gd name="T124" fmla="*/ 0 h 89"/>
                <a:gd name="T125" fmla="*/ 940 w 940"/>
                <a:gd name="T126" fmla="*/ 89 h 8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40" h="89">
                  <a:moveTo>
                    <a:pt x="791" y="14"/>
                  </a:moveTo>
                  <a:lnTo>
                    <a:pt x="691" y="8"/>
                  </a:lnTo>
                  <a:lnTo>
                    <a:pt x="593" y="4"/>
                  </a:lnTo>
                  <a:lnTo>
                    <a:pt x="493" y="1"/>
                  </a:lnTo>
                  <a:lnTo>
                    <a:pt x="395" y="1"/>
                  </a:lnTo>
                  <a:lnTo>
                    <a:pt x="296" y="0"/>
                  </a:lnTo>
                  <a:lnTo>
                    <a:pt x="197" y="1"/>
                  </a:lnTo>
                  <a:lnTo>
                    <a:pt x="98" y="1"/>
                  </a:lnTo>
                  <a:lnTo>
                    <a:pt x="0" y="3"/>
                  </a:lnTo>
                  <a:lnTo>
                    <a:pt x="1" y="10"/>
                  </a:lnTo>
                  <a:lnTo>
                    <a:pt x="2" y="18"/>
                  </a:lnTo>
                  <a:lnTo>
                    <a:pt x="4" y="25"/>
                  </a:lnTo>
                  <a:lnTo>
                    <a:pt x="7" y="33"/>
                  </a:lnTo>
                  <a:lnTo>
                    <a:pt x="8" y="40"/>
                  </a:lnTo>
                  <a:lnTo>
                    <a:pt x="9" y="48"/>
                  </a:lnTo>
                  <a:lnTo>
                    <a:pt x="11" y="55"/>
                  </a:lnTo>
                  <a:lnTo>
                    <a:pt x="14" y="63"/>
                  </a:lnTo>
                  <a:lnTo>
                    <a:pt x="74" y="68"/>
                  </a:lnTo>
                  <a:lnTo>
                    <a:pt x="133" y="73"/>
                  </a:lnTo>
                  <a:lnTo>
                    <a:pt x="195" y="77"/>
                  </a:lnTo>
                  <a:lnTo>
                    <a:pt x="259" y="81"/>
                  </a:lnTo>
                  <a:lnTo>
                    <a:pt x="323" y="84"/>
                  </a:lnTo>
                  <a:lnTo>
                    <a:pt x="388" y="87"/>
                  </a:lnTo>
                  <a:lnTo>
                    <a:pt x="454" y="88"/>
                  </a:lnTo>
                  <a:lnTo>
                    <a:pt x="523" y="89"/>
                  </a:lnTo>
                  <a:lnTo>
                    <a:pt x="582" y="88"/>
                  </a:lnTo>
                  <a:lnTo>
                    <a:pt x="637" y="87"/>
                  </a:lnTo>
                  <a:lnTo>
                    <a:pt x="690" y="84"/>
                  </a:lnTo>
                  <a:lnTo>
                    <a:pt x="743" y="80"/>
                  </a:lnTo>
                  <a:lnTo>
                    <a:pt x="792" y="75"/>
                  </a:lnTo>
                  <a:lnTo>
                    <a:pt x="841" y="71"/>
                  </a:lnTo>
                  <a:lnTo>
                    <a:pt x="889" y="66"/>
                  </a:lnTo>
                  <a:lnTo>
                    <a:pt x="940" y="63"/>
                  </a:lnTo>
                  <a:lnTo>
                    <a:pt x="928" y="55"/>
                  </a:lnTo>
                  <a:lnTo>
                    <a:pt x="915" y="48"/>
                  </a:lnTo>
                  <a:lnTo>
                    <a:pt x="901" y="42"/>
                  </a:lnTo>
                  <a:lnTo>
                    <a:pt x="885" y="36"/>
                  </a:lnTo>
                  <a:lnTo>
                    <a:pt x="865" y="30"/>
                  </a:lnTo>
                  <a:lnTo>
                    <a:pt x="844" y="24"/>
                  </a:lnTo>
                  <a:lnTo>
                    <a:pt x="819" y="18"/>
                  </a:lnTo>
                  <a:lnTo>
                    <a:pt x="791" y="14"/>
                  </a:lnTo>
                  <a:close/>
                </a:path>
              </a:pathLst>
            </a:custGeom>
            <a:solidFill>
              <a:srgbClr val="6B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3" name="Freeform 85"/>
            <p:cNvSpPr>
              <a:spLocks/>
            </p:cNvSpPr>
            <p:nvPr/>
          </p:nvSpPr>
          <p:spPr bwMode="auto">
            <a:xfrm>
              <a:off x="1156" y="2750"/>
              <a:ext cx="492" cy="261"/>
            </a:xfrm>
            <a:custGeom>
              <a:avLst/>
              <a:gdLst>
                <a:gd name="T0" fmla="*/ 492 w 983"/>
                <a:gd name="T1" fmla="*/ 55 h 261"/>
                <a:gd name="T2" fmla="*/ 408 w 983"/>
                <a:gd name="T3" fmla="*/ 20 h 261"/>
                <a:gd name="T4" fmla="*/ 333 w 983"/>
                <a:gd name="T5" fmla="*/ 2 h 261"/>
                <a:gd name="T6" fmla="*/ 265 w 983"/>
                <a:gd name="T7" fmla="*/ 0 h 261"/>
                <a:gd name="T8" fmla="*/ 204 w 983"/>
                <a:gd name="T9" fmla="*/ 14 h 261"/>
                <a:gd name="T10" fmla="*/ 147 w 983"/>
                <a:gd name="T11" fmla="*/ 38 h 261"/>
                <a:gd name="T12" fmla="*/ 94 w 983"/>
                <a:gd name="T13" fmla="*/ 73 h 261"/>
                <a:gd name="T14" fmla="*/ 46 w 983"/>
                <a:gd name="T15" fmla="*/ 116 h 261"/>
                <a:gd name="T16" fmla="*/ 0 w 983"/>
                <a:gd name="T17" fmla="*/ 165 h 261"/>
                <a:gd name="T18" fmla="*/ 7 w 983"/>
                <a:gd name="T19" fmla="*/ 180 h 261"/>
                <a:gd name="T20" fmla="*/ 17 w 983"/>
                <a:gd name="T21" fmla="*/ 194 h 261"/>
                <a:gd name="T22" fmla="*/ 27 w 983"/>
                <a:gd name="T23" fmla="*/ 206 h 261"/>
                <a:gd name="T24" fmla="*/ 39 w 983"/>
                <a:gd name="T25" fmla="*/ 218 h 261"/>
                <a:gd name="T26" fmla="*/ 51 w 983"/>
                <a:gd name="T27" fmla="*/ 228 h 261"/>
                <a:gd name="T28" fmla="*/ 66 w 983"/>
                <a:gd name="T29" fmla="*/ 236 h 261"/>
                <a:gd name="T30" fmla="*/ 83 w 983"/>
                <a:gd name="T31" fmla="*/ 242 h 261"/>
                <a:gd name="T32" fmla="*/ 101 w 983"/>
                <a:gd name="T33" fmla="*/ 248 h 261"/>
                <a:gd name="T34" fmla="*/ 138 w 983"/>
                <a:gd name="T35" fmla="*/ 249 h 261"/>
                <a:gd name="T36" fmla="*/ 176 w 983"/>
                <a:gd name="T37" fmla="*/ 251 h 261"/>
                <a:gd name="T38" fmla="*/ 214 w 983"/>
                <a:gd name="T39" fmla="*/ 252 h 261"/>
                <a:gd name="T40" fmla="*/ 252 w 983"/>
                <a:gd name="T41" fmla="*/ 254 h 261"/>
                <a:gd name="T42" fmla="*/ 289 w 983"/>
                <a:gd name="T43" fmla="*/ 255 h 261"/>
                <a:gd name="T44" fmla="*/ 327 w 983"/>
                <a:gd name="T45" fmla="*/ 257 h 261"/>
                <a:gd name="T46" fmla="*/ 365 w 983"/>
                <a:gd name="T47" fmla="*/ 258 h 261"/>
                <a:gd name="T48" fmla="*/ 403 w 983"/>
                <a:gd name="T49" fmla="*/ 261 h 261"/>
                <a:gd name="T50" fmla="*/ 424 w 983"/>
                <a:gd name="T51" fmla="*/ 256 h 261"/>
                <a:gd name="T52" fmla="*/ 441 w 983"/>
                <a:gd name="T53" fmla="*/ 242 h 261"/>
                <a:gd name="T54" fmla="*/ 454 w 983"/>
                <a:gd name="T55" fmla="*/ 220 h 261"/>
                <a:gd name="T56" fmla="*/ 465 w 983"/>
                <a:gd name="T57" fmla="*/ 193 h 261"/>
                <a:gd name="T58" fmla="*/ 472 w 983"/>
                <a:gd name="T59" fmla="*/ 161 h 261"/>
                <a:gd name="T60" fmla="*/ 479 w 983"/>
                <a:gd name="T61" fmla="*/ 126 h 261"/>
                <a:gd name="T62" fmla="*/ 485 w 983"/>
                <a:gd name="T63" fmla="*/ 90 h 261"/>
                <a:gd name="T64" fmla="*/ 492 w 983"/>
                <a:gd name="T65" fmla="*/ 55 h 26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83"/>
                <a:gd name="T100" fmla="*/ 0 h 261"/>
                <a:gd name="T101" fmla="*/ 983 w 983"/>
                <a:gd name="T102" fmla="*/ 261 h 26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83" h="261">
                  <a:moveTo>
                    <a:pt x="983" y="55"/>
                  </a:moveTo>
                  <a:lnTo>
                    <a:pt x="816" y="20"/>
                  </a:lnTo>
                  <a:lnTo>
                    <a:pt x="666" y="2"/>
                  </a:lnTo>
                  <a:lnTo>
                    <a:pt x="529" y="0"/>
                  </a:lnTo>
                  <a:lnTo>
                    <a:pt x="407" y="14"/>
                  </a:lnTo>
                  <a:lnTo>
                    <a:pt x="293" y="38"/>
                  </a:lnTo>
                  <a:lnTo>
                    <a:pt x="188" y="73"/>
                  </a:lnTo>
                  <a:lnTo>
                    <a:pt x="91" y="116"/>
                  </a:lnTo>
                  <a:lnTo>
                    <a:pt x="0" y="165"/>
                  </a:lnTo>
                  <a:lnTo>
                    <a:pt x="14" y="180"/>
                  </a:lnTo>
                  <a:lnTo>
                    <a:pt x="33" y="194"/>
                  </a:lnTo>
                  <a:lnTo>
                    <a:pt x="53" y="206"/>
                  </a:lnTo>
                  <a:lnTo>
                    <a:pt x="77" y="218"/>
                  </a:lnTo>
                  <a:lnTo>
                    <a:pt x="102" y="228"/>
                  </a:lnTo>
                  <a:lnTo>
                    <a:pt x="132" y="236"/>
                  </a:lnTo>
                  <a:lnTo>
                    <a:pt x="165" y="242"/>
                  </a:lnTo>
                  <a:lnTo>
                    <a:pt x="202" y="248"/>
                  </a:lnTo>
                  <a:lnTo>
                    <a:pt x="276" y="249"/>
                  </a:lnTo>
                  <a:lnTo>
                    <a:pt x="351" y="251"/>
                  </a:lnTo>
                  <a:lnTo>
                    <a:pt x="427" y="252"/>
                  </a:lnTo>
                  <a:lnTo>
                    <a:pt x="504" y="254"/>
                  </a:lnTo>
                  <a:lnTo>
                    <a:pt x="578" y="255"/>
                  </a:lnTo>
                  <a:lnTo>
                    <a:pt x="653" y="257"/>
                  </a:lnTo>
                  <a:lnTo>
                    <a:pt x="729" y="258"/>
                  </a:lnTo>
                  <a:lnTo>
                    <a:pt x="806" y="261"/>
                  </a:lnTo>
                  <a:lnTo>
                    <a:pt x="848" y="256"/>
                  </a:lnTo>
                  <a:lnTo>
                    <a:pt x="882" y="242"/>
                  </a:lnTo>
                  <a:lnTo>
                    <a:pt x="908" y="220"/>
                  </a:lnTo>
                  <a:lnTo>
                    <a:pt x="929" y="193"/>
                  </a:lnTo>
                  <a:lnTo>
                    <a:pt x="944" y="161"/>
                  </a:lnTo>
                  <a:lnTo>
                    <a:pt x="958" y="126"/>
                  </a:lnTo>
                  <a:lnTo>
                    <a:pt x="969" y="90"/>
                  </a:lnTo>
                  <a:lnTo>
                    <a:pt x="983" y="55"/>
                  </a:lnTo>
                  <a:close/>
                </a:path>
              </a:pathLst>
            </a:custGeom>
            <a:solidFill>
              <a:srgbClr val="6317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4" name="Freeform 86"/>
            <p:cNvSpPr>
              <a:spLocks/>
            </p:cNvSpPr>
            <p:nvPr/>
          </p:nvSpPr>
          <p:spPr bwMode="auto">
            <a:xfrm>
              <a:off x="1173" y="2757"/>
              <a:ext cx="458" cy="243"/>
            </a:xfrm>
            <a:custGeom>
              <a:avLst/>
              <a:gdLst>
                <a:gd name="T0" fmla="*/ 458 w 917"/>
                <a:gd name="T1" fmla="*/ 52 h 243"/>
                <a:gd name="T2" fmla="*/ 380 w 917"/>
                <a:gd name="T3" fmla="*/ 18 h 243"/>
                <a:gd name="T4" fmla="*/ 310 w 917"/>
                <a:gd name="T5" fmla="*/ 1 h 243"/>
                <a:gd name="T6" fmla="*/ 246 w 917"/>
                <a:gd name="T7" fmla="*/ 0 h 243"/>
                <a:gd name="T8" fmla="*/ 189 w 917"/>
                <a:gd name="T9" fmla="*/ 13 h 243"/>
                <a:gd name="T10" fmla="*/ 136 w 917"/>
                <a:gd name="T11" fmla="*/ 36 h 243"/>
                <a:gd name="T12" fmla="*/ 87 w 917"/>
                <a:gd name="T13" fmla="*/ 68 h 243"/>
                <a:gd name="T14" fmla="*/ 42 w 917"/>
                <a:gd name="T15" fmla="*/ 107 h 243"/>
                <a:gd name="T16" fmla="*/ 0 w 917"/>
                <a:gd name="T17" fmla="*/ 153 h 243"/>
                <a:gd name="T18" fmla="*/ 5 w 917"/>
                <a:gd name="T19" fmla="*/ 167 h 243"/>
                <a:gd name="T20" fmla="*/ 14 w 917"/>
                <a:gd name="T21" fmla="*/ 181 h 243"/>
                <a:gd name="T22" fmla="*/ 24 w 917"/>
                <a:gd name="T23" fmla="*/ 192 h 243"/>
                <a:gd name="T24" fmla="*/ 35 w 917"/>
                <a:gd name="T25" fmla="*/ 203 h 243"/>
                <a:gd name="T26" fmla="*/ 47 w 917"/>
                <a:gd name="T27" fmla="*/ 211 h 243"/>
                <a:gd name="T28" fmla="*/ 62 w 917"/>
                <a:gd name="T29" fmla="*/ 220 h 243"/>
                <a:gd name="T30" fmla="*/ 77 w 917"/>
                <a:gd name="T31" fmla="*/ 225 h 243"/>
                <a:gd name="T32" fmla="*/ 94 w 917"/>
                <a:gd name="T33" fmla="*/ 230 h 243"/>
                <a:gd name="T34" fmla="*/ 129 w 917"/>
                <a:gd name="T35" fmla="*/ 231 h 243"/>
                <a:gd name="T36" fmla="*/ 163 w 917"/>
                <a:gd name="T37" fmla="*/ 233 h 243"/>
                <a:gd name="T38" fmla="*/ 198 w 917"/>
                <a:gd name="T39" fmla="*/ 234 h 243"/>
                <a:gd name="T40" fmla="*/ 234 w 917"/>
                <a:gd name="T41" fmla="*/ 236 h 243"/>
                <a:gd name="T42" fmla="*/ 269 w 917"/>
                <a:gd name="T43" fmla="*/ 237 h 243"/>
                <a:gd name="T44" fmla="*/ 304 w 917"/>
                <a:gd name="T45" fmla="*/ 239 h 243"/>
                <a:gd name="T46" fmla="*/ 339 w 917"/>
                <a:gd name="T47" fmla="*/ 241 h 243"/>
                <a:gd name="T48" fmla="*/ 375 w 917"/>
                <a:gd name="T49" fmla="*/ 243 h 243"/>
                <a:gd name="T50" fmla="*/ 395 w 917"/>
                <a:gd name="T51" fmla="*/ 238 h 243"/>
                <a:gd name="T52" fmla="*/ 410 w 917"/>
                <a:gd name="T53" fmla="*/ 226 h 243"/>
                <a:gd name="T54" fmla="*/ 423 w 917"/>
                <a:gd name="T55" fmla="*/ 205 h 243"/>
                <a:gd name="T56" fmla="*/ 432 w 917"/>
                <a:gd name="T57" fmla="*/ 180 h 243"/>
                <a:gd name="T58" fmla="*/ 440 w 917"/>
                <a:gd name="T59" fmla="*/ 150 h 243"/>
                <a:gd name="T60" fmla="*/ 446 w 917"/>
                <a:gd name="T61" fmla="*/ 118 h 243"/>
                <a:gd name="T62" fmla="*/ 452 w 917"/>
                <a:gd name="T63" fmla="*/ 84 h 243"/>
                <a:gd name="T64" fmla="*/ 458 w 917"/>
                <a:gd name="T65" fmla="*/ 52 h 2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17"/>
                <a:gd name="T100" fmla="*/ 0 h 243"/>
                <a:gd name="T101" fmla="*/ 917 w 917"/>
                <a:gd name="T102" fmla="*/ 243 h 24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17" h="243">
                  <a:moveTo>
                    <a:pt x="917" y="52"/>
                  </a:moveTo>
                  <a:lnTo>
                    <a:pt x="760" y="18"/>
                  </a:lnTo>
                  <a:lnTo>
                    <a:pt x="621" y="1"/>
                  </a:lnTo>
                  <a:lnTo>
                    <a:pt x="493" y="0"/>
                  </a:lnTo>
                  <a:lnTo>
                    <a:pt x="379" y="13"/>
                  </a:lnTo>
                  <a:lnTo>
                    <a:pt x="272" y="36"/>
                  </a:lnTo>
                  <a:lnTo>
                    <a:pt x="175" y="68"/>
                  </a:lnTo>
                  <a:lnTo>
                    <a:pt x="84" y="107"/>
                  </a:lnTo>
                  <a:lnTo>
                    <a:pt x="0" y="153"/>
                  </a:lnTo>
                  <a:lnTo>
                    <a:pt x="11" y="167"/>
                  </a:lnTo>
                  <a:lnTo>
                    <a:pt x="29" y="181"/>
                  </a:lnTo>
                  <a:lnTo>
                    <a:pt x="48" y="192"/>
                  </a:lnTo>
                  <a:lnTo>
                    <a:pt x="71" y="203"/>
                  </a:lnTo>
                  <a:lnTo>
                    <a:pt x="95" y="211"/>
                  </a:lnTo>
                  <a:lnTo>
                    <a:pt x="124" y="220"/>
                  </a:lnTo>
                  <a:lnTo>
                    <a:pt x="154" y="225"/>
                  </a:lnTo>
                  <a:lnTo>
                    <a:pt x="188" y="230"/>
                  </a:lnTo>
                  <a:lnTo>
                    <a:pt x="258" y="231"/>
                  </a:lnTo>
                  <a:lnTo>
                    <a:pt x="327" y="233"/>
                  </a:lnTo>
                  <a:lnTo>
                    <a:pt x="397" y="234"/>
                  </a:lnTo>
                  <a:lnTo>
                    <a:pt x="468" y="236"/>
                  </a:lnTo>
                  <a:lnTo>
                    <a:pt x="538" y="237"/>
                  </a:lnTo>
                  <a:lnTo>
                    <a:pt x="609" y="239"/>
                  </a:lnTo>
                  <a:lnTo>
                    <a:pt x="679" y="241"/>
                  </a:lnTo>
                  <a:lnTo>
                    <a:pt x="750" y="243"/>
                  </a:lnTo>
                  <a:lnTo>
                    <a:pt x="790" y="238"/>
                  </a:lnTo>
                  <a:lnTo>
                    <a:pt x="821" y="226"/>
                  </a:lnTo>
                  <a:lnTo>
                    <a:pt x="846" y="205"/>
                  </a:lnTo>
                  <a:lnTo>
                    <a:pt x="865" y="180"/>
                  </a:lnTo>
                  <a:lnTo>
                    <a:pt x="880" y="150"/>
                  </a:lnTo>
                  <a:lnTo>
                    <a:pt x="893" y="118"/>
                  </a:lnTo>
                  <a:lnTo>
                    <a:pt x="904" y="84"/>
                  </a:lnTo>
                  <a:lnTo>
                    <a:pt x="917" y="52"/>
                  </a:lnTo>
                  <a:close/>
                </a:path>
              </a:pathLst>
            </a:custGeom>
            <a:solidFill>
              <a:srgbClr val="702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5" name="Freeform 87"/>
            <p:cNvSpPr>
              <a:spLocks/>
            </p:cNvSpPr>
            <p:nvPr/>
          </p:nvSpPr>
          <p:spPr bwMode="auto">
            <a:xfrm>
              <a:off x="1189" y="2765"/>
              <a:ext cx="425" cy="224"/>
            </a:xfrm>
            <a:custGeom>
              <a:avLst/>
              <a:gdLst>
                <a:gd name="T0" fmla="*/ 425 w 850"/>
                <a:gd name="T1" fmla="*/ 47 h 224"/>
                <a:gd name="T2" fmla="*/ 353 w 850"/>
                <a:gd name="T3" fmla="*/ 16 h 224"/>
                <a:gd name="T4" fmla="*/ 288 w 850"/>
                <a:gd name="T5" fmla="*/ 1 h 224"/>
                <a:gd name="T6" fmla="*/ 229 w 850"/>
                <a:gd name="T7" fmla="*/ 0 h 224"/>
                <a:gd name="T8" fmla="*/ 176 w 850"/>
                <a:gd name="T9" fmla="*/ 11 h 224"/>
                <a:gd name="T10" fmla="*/ 126 w 850"/>
                <a:gd name="T11" fmla="*/ 32 h 224"/>
                <a:gd name="T12" fmla="*/ 81 w 850"/>
                <a:gd name="T13" fmla="*/ 62 h 224"/>
                <a:gd name="T14" fmla="*/ 39 w 850"/>
                <a:gd name="T15" fmla="*/ 98 h 224"/>
                <a:gd name="T16" fmla="*/ 0 w 850"/>
                <a:gd name="T17" fmla="*/ 141 h 224"/>
                <a:gd name="T18" fmla="*/ 6 w 850"/>
                <a:gd name="T19" fmla="*/ 154 h 224"/>
                <a:gd name="T20" fmla="*/ 13 w 850"/>
                <a:gd name="T21" fmla="*/ 167 h 224"/>
                <a:gd name="T22" fmla="*/ 22 w 850"/>
                <a:gd name="T23" fmla="*/ 177 h 224"/>
                <a:gd name="T24" fmla="*/ 34 w 850"/>
                <a:gd name="T25" fmla="*/ 187 h 224"/>
                <a:gd name="T26" fmla="*/ 44 w 850"/>
                <a:gd name="T27" fmla="*/ 195 h 224"/>
                <a:gd name="T28" fmla="*/ 57 w 850"/>
                <a:gd name="T29" fmla="*/ 202 h 224"/>
                <a:gd name="T30" fmla="*/ 71 w 850"/>
                <a:gd name="T31" fmla="*/ 207 h 224"/>
                <a:gd name="T32" fmla="*/ 87 w 850"/>
                <a:gd name="T33" fmla="*/ 212 h 224"/>
                <a:gd name="T34" fmla="*/ 119 w 850"/>
                <a:gd name="T35" fmla="*/ 213 h 224"/>
                <a:gd name="T36" fmla="*/ 152 w 850"/>
                <a:gd name="T37" fmla="*/ 215 h 224"/>
                <a:gd name="T38" fmla="*/ 184 w 850"/>
                <a:gd name="T39" fmla="*/ 216 h 224"/>
                <a:gd name="T40" fmla="*/ 217 w 850"/>
                <a:gd name="T41" fmla="*/ 218 h 224"/>
                <a:gd name="T42" fmla="*/ 249 w 850"/>
                <a:gd name="T43" fmla="*/ 219 h 224"/>
                <a:gd name="T44" fmla="*/ 283 w 850"/>
                <a:gd name="T45" fmla="*/ 221 h 224"/>
                <a:gd name="T46" fmla="*/ 315 w 850"/>
                <a:gd name="T47" fmla="*/ 222 h 224"/>
                <a:gd name="T48" fmla="*/ 348 w 850"/>
                <a:gd name="T49" fmla="*/ 224 h 224"/>
                <a:gd name="T50" fmla="*/ 366 w 850"/>
                <a:gd name="T51" fmla="*/ 219 h 224"/>
                <a:gd name="T52" fmla="*/ 381 w 850"/>
                <a:gd name="T53" fmla="*/ 207 h 224"/>
                <a:gd name="T54" fmla="*/ 392 w 850"/>
                <a:gd name="T55" fmla="*/ 188 h 224"/>
                <a:gd name="T56" fmla="*/ 402 w 850"/>
                <a:gd name="T57" fmla="*/ 165 h 224"/>
                <a:gd name="T58" fmla="*/ 408 w 850"/>
                <a:gd name="T59" fmla="*/ 137 h 224"/>
                <a:gd name="T60" fmla="*/ 414 w 850"/>
                <a:gd name="T61" fmla="*/ 107 h 224"/>
                <a:gd name="T62" fmla="*/ 419 w 850"/>
                <a:gd name="T63" fmla="*/ 76 h 224"/>
                <a:gd name="T64" fmla="*/ 425 w 850"/>
                <a:gd name="T65" fmla="*/ 47 h 2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50"/>
                <a:gd name="T100" fmla="*/ 0 h 224"/>
                <a:gd name="T101" fmla="*/ 850 w 850"/>
                <a:gd name="T102" fmla="*/ 224 h 22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50" h="224">
                  <a:moveTo>
                    <a:pt x="850" y="47"/>
                  </a:moveTo>
                  <a:lnTo>
                    <a:pt x="706" y="16"/>
                  </a:lnTo>
                  <a:lnTo>
                    <a:pt x="576" y="1"/>
                  </a:lnTo>
                  <a:lnTo>
                    <a:pt x="458" y="0"/>
                  </a:lnTo>
                  <a:lnTo>
                    <a:pt x="351" y="11"/>
                  </a:lnTo>
                  <a:lnTo>
                    <a:pt x="252" y="32"/>
                  </a:lnTo>
                  <a:lnTo>
                    <a:pt x="162" y="62"/>
                  </a:lnTo>
                  <a:lnTo>
                    <a:pt x="78" y="98"/>
                  </a:lnTo>
                  <a:lnTo>
                    <a:pt x="0" y="141"/>
                  </a:lnTo>
                  <a:lnTo>
                    <a:pt x="11" y="154"/>
                  </a:lnTo>
                  <a:lnTo>
                    <a:pt x="27" y="167"/>
                  </a:lnTo>
                  <a:lnTo>
                    <a:pt x="44" y="177"/>
                  </a:lnTo>
                  <a:lnTo>
                    <a:pt x="67" y="187"/>
                  </a:lnTo>
                  <a:lnTo>
                    <a:pt x="88" y="195"/>
                  </a:lnTo>
                  <a:lnTo>
                    <a:pt x="114" y="202"/>
                  </a:lnTo>
                  <a:lnTo>
                    <a:pt x="142" y="207"/>
                  </a:lnTo>
                  <a:lnTo>
                    <a:pt x="173" y="212"/>
                  </a:lnTo>
                  <a:lnTo>
                    <a:pt x="238" y="213"/>
                  </a:lnTo>
                  <a:lnTo>
                    <a:pt x="303" y="215"/>
                  </a:lnTo>
                  <a:lnTo>
                    <a:pt x="368" y="216"/>
                  </a:lnTo>
                  <a:lnTo>
                    <a:pt x="434" y="218"/>
                  </a:lnTo>
                  <a:lnTo>
                    <a:pt x="498" y="219"/>
                  </a:lnTo>
                  <a:lnTo>
                    <a:pt x="565" y="221"/>
                  </a:lnTo>
                  <a:lnTo>
                    <a:pt x="629" y="222"/>
                  </a:lnTo>
                  <a:lnTo>
                    <a:pt x="696" y="224"/>
                  </a:lnTo>
                  <a:lnTo>
                    <a:pt x="731" y="219"/>
                  </a:lnTo>
                  <a:lnTo>
                    <a:pt x="761" y="207"/>
                  </a:lnTo>
                  <a:lnTo>
                    <a:pt x="784" y="188"/>
                  </a:lnTo>
                  <a:lnTo>
                    <a:pt x="803" y="165"/>
                  </a:lnTo>
                  <a:lnTo>
                    <a:pt x="815" y="137"/>
                  </a:lnTo>
                  <a:lnTo>
                    <a:pt x="827" y="107"/>
                  </a:lnTo>
                  <a:lnTo>
                    <a:pt x="837" y="76"/>
                  </a:lnTo>
                  <a:lnTo>
                    <a:pt x="850" y="47"/>
                  </a:lnTo>
                  <a:close/>
                </a:path>
              </a:pathLst>
            </a:custGeom>
            <a:solidFill>
              <a:srgbClr val="803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6" name="Freeform 88"/>
            <p:cNvSpPr>
              <a:spLocks/>
            </p:cNvSpPr>
            <p:nvPr/>
          </p:nvSpPr>
          <p:spPr bwMode="auto">
            <a:xfrm>
              <a:off x="1206" y="2771"/>
              <a:ext cx="391" cy="208"/>
            </a:xfrm>
            <a:custGeom>
              <a:avLst/>
              <a:gdLst>
                <a:gd name="T0" fmla="*/ 391 w 781"/>
                <a:gd name="T1" fmla="*/ 44 h 208"/>
                <a:gd name="T2" fmla="*/ 325 w 781"/>
                <a:gd name="T3" fmla="*/ 15 h 208"/>
                <a:gd name="T4" fmla="*/ 265 w 781"/>
                <a:gd name="T5" fmla="*/ 1 h 208"/>
                <a:gd name="T6" fmla="*/ 211 w 781"/>
                <a:gd name="T7" fmla="*/ 0 h 208"/>
                <a:gd name="T8" fmla="*/ 162 w 781"/>
                <a:gd name="T9" fmla="*/ 10 h 208"/>
                <a:gd name="T10" fmla="*/ 116 w 781"/>
                <a:gd name="T11" fmla="*/ 29 h 208"/>
                <a:gd name="T12" fmla="*/ 75 w 781"/>
                <a:gd name="T13" fmla="*/ 57 h 208"/>
                <a:gd name="T14" fmla="*/ 37 w 781"/>
                <a:gd name="T15" fmla="*/ 91 h 208"/>
                <a:gd name="T16" fmla="*/ 0 w 781"/>
                <a:gd name="T17" fmla="*/ 130 h 208"/>
                <a:gd name="T18" fmla="*/ 6 w 781"/>
                <a:gd name="T19" fmla="*/ 142 h 208"/>
                <a:gd name="T20" fmla="*/ 13 w 781"/>
                <a:gd name="T21" fmla="*/ 154 h 208"/>
                <a:gd name="T22" fmla="*/ 21 w 781"/>
                <a:gd name="T23" fmla="*/ 163 h 208"/>
                <a:gd name="T24" fmla="*/ 31 w 781"/>
                <a:gd name="T25" fmla="*/ 173 h 208"/>
                <a:gd name="T26" fmla="*/ 41 w 781"/>
                <a:gd name="T27" fmla="*/ 180 h 208"/>
                <a:gd name="T28" fmla="*/ 53 w 781"/>
                <a:gd name="T29" fmla="*/ 186 h 208"/>
                <a:gd name="T30" fmla="*/ 66 w 781"/>
                <a:gd name="T31" fmla="*/ 191 h 208"/>
                <a:gd name="T32" fmla="*/ 80 w 781"/>
                <a:gd name="T33" fmla="*/ 195 h 208"/>
                <a:gd name="T34" fmla="*/ 110 w 781"/>
                <a:gd name="T35" fmla="*/ 196 h 208"/>
                <a:gd name="T36" fmla="*/ 140 w 781"/>
                <a:gd name="T37" fmla="*/ 198 h 208"/>
                <a:gd name="T38" fmla="*/ 170 w 781"/>
                <a:gd name="T39" fmla="*/ 199 h 208"/>
                <a:gd name="T40" fmla="*/ 200 w 781"/>
                <a:gd name="T41" fmla="*/ 201 h 208"/>
                <a:gd name="T42" fmla="*/ 229 w 781"/>
                <a:gd name="T43" fmla="*/ 202 h 208"/>
                <a:gd name="T44" fmla="*/ 259 w 781"/>
                <a:gd name="T45" fmla="*/ 205 h 208"/>
                <a:gd name="T46" fmla="*/ 289 w 781"/>
                <a:gd name="T47" fmla="*/ 206 h 208"/>
                <a:gd name="T48" fmla="*/ 320 w 781"/>
                <a:gd name="T49" fmla="*/ 208 h 208"/>
                <a:gd name="T50" fmla="*/ 337 w 781"/>
                <a:gd name="T51" fmla="*/ 202 h 208"/>
                <a:gd name="T52" fmla="*/ 350 w 781"/>
                <a:gd name="T53" fmla="*/ 191 h 208"/>
                <a:gd name="T54" fmla="*/ 360 w 781"/>
                <a:gd name="T55" fmla="*/ 173 h 208"/>
                <a:gd name="T56" fmla="*/ 369 w 781"/>
                <a:gd name="T57" fmla="*/ 152 h 208"/>
                <a:gd name="T58" fmla="*/ 375 w 781"/>
                <a:gd name="T59" fmla="*/ 126 h 208"/>
                <a:gd name="T60" fmla="*/ 381 w 781"/>
                <a:gd name="T61" fmla="*/ 99 h 208"/>
                <a:gd name="T62" fmla="*/ 385 w 781"/>
                <a:gd name="T63" fmla="*/ 71 h 208"/>
                <a:gd name="T64" fmla="*/ 391 w 781"/>
                <a:gd name="T65" fmla="*/ 44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81"/>
                <a:gd name="T100" fmla="*/ 0 h 208"/>
                <a:gd name="T101" fmla="*/ 781 w 781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81" h="208">
                  <a:moveTo>
                    <a:pt x="781" y="44"/>
                  </a:moveTo>
                  <a:lnTo>
                    <a:pt x="649" y="15"/>
                  </a:lnTo>
                  <a:lnTo>
                    <a:pt x="529" y="1"/>
                  </a:lnTo>
                  <a:lnTo>
                    <a:pt x="421" y="0"/>
                  </a:lnTo>
                  <a:lnTo>
                    <a:pt x="323" y="10"/>
                  </a:lnTo>
                  <a:lnTo>
                    <a:pt x="232" y="29"/>
                  </a:lnTo>
                  <a:lnTo>
                    <a:pt x="149" y="57"/>
                  </a:lnTo>
                  <a:lnTo>
                    <a:pt x="73" y="91"/>
                  </a:lnTo>
                  <a:lnTo>
                    <a:pt x="0" y="130"/>
                  </a:lnTo>
                  <a:lnTo>
                    <a:pt x="11" y="142"/>
                  </a:lnTo>
                  <a:lnTo>
                    <a:pt x="26" y="154"/>
                  </a:lnTo>
                  <a:lnTo>
                    <a:pt x="41" y="163"/>
                  </a:lnTo>
                  <a:lnTo>
                    <a:pt x="61" y="173"/>
                  </a:lnTo>
                  <a:lnTo>
                    <a:pt x="81" y="180"/>
                  </a:lnTo>
                  <a:lnTo>
                    <a:pt x="105" y="186"/>
                  </a:lnTo>
                  <a:lnTo>
                    <a:pt x="131" y="191"/>
                  </a:lnTo>
                  <a:lnTo>
                    <a:pt x="159" y="195"/>
                  </a:lnTo>
                  <a:lnTo>
                    <a:pt x="219" y="196"/>
                  </a:lnTo>
                  <a:lnTo>
                    <a:pt x="279" y="198"/>
                  </a:lnTo>
                  <a:lnTo>
                    <a:pt x="339" y="199"/>
                  </a:lnTo>
                  <a:lnTo>
                    <a:pt x="399" y="201"/>
                  </a:lnTo>
                  <a:lnTo>
                    <a:pt x="458" y="202"/>
                  </a:lnTo>
                  <a:lnTo>
                    <a:pt x="518" y="205"/>
                  </a:lnTo>
                  <a:lnTo>
                    <a:pt x="578" y="206"/>
                  </a:lnTo>
                  <a:lnTo>
                    <a:pt x="639" y="208"/>
                  </a:lnTo>
                  <a:lnTo>
                    <a:pt x="673" y="202"/>
                  </a:lnTo>
                  <a:lnTo>
                    <a:pt x="700" y="191"/>
                  </a:lnTo>
                  <a:lnTo>
                    <a:pt x="720" y="173"/>
                  </a:lnTo>
                  <a:lnTo>
                    <a:pt x="737" y="152"/>
                  </a:lnTo>
                  <a:lnTo>
                    <a:pt x="750" y="126"/>
                  </a:lnTo>
                  <a:lnTo>
                    <a:pt x="761" y="99"/>
                  </a:lnTo>
                  <a:lnTo>
                    <a:pt x="770" y="71"/>
                  </a:lnTo>
                  <a:lnTo>
                    <a:pt x="781" y="44"/>
                  </a:lnTo>
                  <a:close/>
                </a:path>
              </a:pathLst>
            </a:custGeom>
            <a:solidFill>
              <a:srgbClr val="8F4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7" name="Freeform 89"/>
            <p:cNvSpPr>
              <a:spLocks/>
            </p:cNvSpPr>
            <p:nvPr/>
          </p:nvSpPr>
          <p:spPr bwMode="auto">
            <a:xfrm>
              <a:off x="1257" y="2834"/>
              <a:ext cx="146" cy="253"/>
            </a:xfrm>
            <a:custGeom>
              <a:avLst/>
              <a:gdLst>
                <a:gd name="T0" fmla="*/ 121 w 292"/>
                <a:gd name="T1" fmla="*/ 215 h 253"/>
                <a:gd name="T2" fmla="*/ 124 w 292"/>
                <a:gd name="T3" fmla="*/ 188 h 253"/>
                <a:gd name="T4" fmla="*/ 126 w 292"/>
                <a:gd name="T5" fmla="*/ 161 h 253"/>
                <a:gd name="T6" fmla="*/ 130 w 292"/>
                <a:gd name="T7" fmla="*/ 133 h 253"/>
                <a:gd name="T8" fmla="*/ 133 w 292"/>
                <a:gd name="T9" fmla="*/ 107 h 253"/>
                <a:gd name="T10" fmla="*/ 136 w 292"/>
                <a:gd name="T11" fmla="*/ 80 h 253"/>
                <a:gd name="T12" fmla="*/ 140 w 292"/>
                <a:gd name="T13" fmla="*/ 53 h 253"/>
                <a:gd name="T14" fmla="*/ 143 w 292"/>
                <a:gd name="T15" fmla="*/ 26 h 253"/>
                <a:gd name="T16" fmla="*/ 146 w 292"/>
                <a:gd name="T17" fmla="*/ 0 h 253"/>
                <a:gd name="T18" fmla="*/ 113 w 292"/>
                <a:gd name="T19" fmla="*/ 1 h 253"/>
                <a:gd name="T20" fmla="*/ 84 w 292"/>
                <a:gd name="T21" fmla="*/ 9 h 253"/>
                <a:gd name="T22" fmla="*/ 60 w 292"/>
                <a:gd name="T23" fmla="*/ 23 h 253"/>
                <a:gd name="T24" fmla="*/ 40 w 292"/>
                <a:gd name="T25" fmla="*/ 43 h 253"/>
                <a:gd name="T26" fmla="*/ 23 w 292"/>
                <a:gd name="T27" fmla="*/ 69 h 253"/>
                <a:gd name="T28" fmla="*/ 10 w 292"/>
                <a:gd name="T29" fmla="*/ 102 h 253"/>
                <a:gd name="T30" fmla="*/ 3 w 292"/>
                <a:gd name="T31" fmla="*/ 142 h 253"/>
                <a:gd name="T32" fmla="*/ 0 w 292"/>
                <a:gd name="T33" fmla="*/ 189 h 253"/>
                <a:gd name="T34" fmla="*/ 8 w 292"/>
                <a:gd name="T35" fmla="*/ 220 h 253"/>
                <a:gd name="T36" fmla="*/ 19 w 292"/>
                <a:gd name="T37" fmla="*/ 240 h 253"/>
                <a:gd name="T38" fmla="*/ 32 w 292"/>
                <a:gd name="T39" fmla="*/ 250 h 253"/>
                <a:gd name="T40" fmla="*/ 48 w 292"/>
                <a:gd name="T41" fmla="*/ 253 h 253"/>
                <a:gd name="T42" fmla="*/ 65 w 292"/>
                <a:gd name="T43" fmla="*/ 248 h 253"/>
                <a:gd name="T44" fmla="*/ 82 w 292"/>
                <a:gd name="T45" fmla="*/ 239 h 253"/>
                <a:gd name="T46" fmla="*/ 102 w 292"/>
                <a:gd name="T47" fmla="*/ 227 h 253"/>
                <a:gd name="T48" fmla="*/ 121 w 292"/>
                <a:gd name="T49" fmla="*/ 215 h 2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2"/>
                <a:gd name="T76" fmla="*/ 0 h 253"/>
                <a:gd name="T77" fmla="*/ 292 w 292"/>
                <a:gd name="T78" fmla="*/ 253 h 25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2" h="253">
                  <a:moveTo>
                    <a:pt x="242" y="215"/>
                  </a:moveTo>
                  <a:lnTo>
                    <a:pt x="248" y="188"/>
                  </a:lnTo>
                  <a:lnTo>
                    <a:pt x="253" y="161"/>
                  </a:lnTo>
                  <a:lnTo>
                    <a:pt x="259" y="133"/>
                  </a:lnTo>
                  <a:lnTo>
                    <a:pt x="266" y="107"/>
                  </a:lnTo>
                  <a:lnTo>
                    <a:pt x="272" y="80"/>
                  </a:lnTo>
                  <a:lnTo>
                    <a:pt x="279" y="53"/>
                  </a:lnTo>
                  <a:lnTo>
                    <a:pt x="285" y="26"/>
                  </a:lnTo>
                  <a:lnTo>
                    <a:pt x="292" y="0"/>
                  </a:lnTo>
                  <a:lnTo>
                    <a:pt x="226" y="1"/>
                  </a:lnTo>
                  <a:lnTo>
                    <a:pt x="169" y="9"/>
                  </a:lnTo>
                  <a:lnTo>
                    <a:pt x="120" y="23"/>
                  </a:lnTo>
                  <a:lnTo>
                    <a:pt x="80" y="43"/>
                  </a:lnTo>
                  <a:lnTo>
                    <a:pt x="46" y="69"/>
                  </a:lnTo>
                  <a:lnTo>
                    <a:pt x="21" y="102"/>
                  </a:lnTo>
                  <a:lnTo>
                    <a:pt x="6" y="142"/>
                  </a:lnTo>
                  <a:lnTo>
                    <a:pt x="0" y="189"/>
                  </a:lnTo>
                  <a:lnTo>
                    <a:pt x="16" y="220"/>
                  </a:lnTo>
                  <a:lnTo>
                    <a:pt x="38" y="240"/>
                  </a:lnTo>
                  <a:lnTo>
                    <a:pt x="64" y="250"/>
                  </a:lnTo>
                  <a:lnTo>
                    <a:pt x="97" y="253"/>
                  </a:lnTo>
                  <a:lnTo>
                    <a:pt x="130" y="248"/>
                  </a:lnTo>
                  <a:lnTo>
                    <a:pt x="165" y="239"/>
                  </a:lnTo>
                  <a:lnTo>
                    <a:pt x="204" y="227"/>
                  </a:lnTo>
                  <a:lnTo>
                    <a:pt x="242" y="215"/>
                  </a:lnTo>
                  <a:close/>
                </a:path>
              </a:pathLst>
            </a:custGeom>
            <a:solidFill>
              <a:srgbClr val="802B21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8" name="Freeform 90"/>
            <p:cNvSpPr>
              <a:spLocks/>
            </p:cNvSpPr>
            <p:nvPr/>
          </p:nvSpPr>
          <p:spPr bwMode="auto">
            <a:xfrm>
              <a:off x="1276" y="2873"/>
              <a:ext cx="107" cy="185"/>
            </a:xfrm>
            <a:custGeom>
              <a:avLst/>
              <a:gdLst>
                <a:gd name="T0" fmla="*/ 89 w 214"/>
                <a:gd name="T1" fmla="*/ 157 h 185"/>
                <a:gd name="T2" fmla="*/ 92 w 214"/>
                <a:gd name="T3" fmla="*/ 137 h 185"/>
                <a:gd name="T4" fmla="*/ 94 w 214"/>
                <a:gd name="T5" fmla="*/ 118 h 185"/>
                <a:gd name="T6" fmla="*/ 96 w 214"/>
                <a:gd name="T7" fmla="*/ 97 h 185"/>
                <a:gd name="T8" fmla="*/ 99 w 214"/>
                <a:gd name="T9" fmla="*/ 78 h 185"/>
                <a:gd name="T10" fmla="*/ 101 w 214"/>
                <a:gd name="T11" fmla="*/ 58 h 185"/>
                <a:gd name="T12" fmla="*/ 103 w 214"/>
                <a:gd name="T13" fmla="*/ 39 h 185"/>
                <a:gd name="T14" fmla="*/ 105 w 214"/>
                <a:gd name="T15" fmla="*/ 19 h 185"/>
                <a:gd name="T16" fmla="*/ 107 w 214"/>
                <a:gd name="T17" fmla="*/ 0 h 185"/>
                <a:gd name="T18" fmla="*/ 83 w 214"/>
                <a:gd name="T19" fmla="*/ 0 h 185"/>
                <a:gd name="T20" fmla="*/ 62 w 214"/>
                <a:gd name="T21" fmla="*/ 6 h 185"/>
                <a:gd name="T22" fmla="*/ 45 w 214"/>
                <a:gd name="T23" fmla="*/ 16 h 185"/>
                <a:gd name="T24" fmla="*/ 29 w 214"/>
                <a:gd name="T25" fmla="*/ 31 h 185"/>
                <a:gd name="T26" fmla="*/ 17 w 214"/>
                <a:gd name="T27" fmla="*/ 49 h 185"/>
                <a:gd name="T28" fmla="*/ 8 w 214"/>
                <a:gd name="T29" fmla="*/ 73 h 185"/>
                <a:gd name="T30" fmla="*/ 3 w 214"/>
                <a:gd name="T31" fmla="*/ 103 h 185"/>
                <a:gd name="T32" fmla="*/ 0 w 214"/>
                <a:gd name="T33" fmla="*/ 138 h 185"/>
                <a:gd name="T34" fmla="*/ 6 w 214"/>
                <a:gd name="T35" fmla="*/ 160 h 185"/>
                <a:gd name="T36" fmla="*/ 14 w 214"/>
                <a:gd name="T37" fmla="*/ 175 h 185"/>
                <a:gd name="T38" fmla="*/ 24 w 214"/>
                <a:gd name="T39" fmla="*/ 183 h 185"/>
                <a:gd name="T40" fmla="*/ 36 w 214"/>
                <a:gd name="T41" fmla="*/ 185 h 185"/>
                <a:gd name="T42" fmla="*/ 48 w 214"/>
                <a:gd name="T43" fmla="*/ 181 h 185"/>
                <a:gd name="T44" fmla="*/ 61 w 214"/>
                <a:gd name="T45" fmla="*/ 174 h 185"/>
                <a:gd name="T46" fmla="*/ 75 w 214"/>
                <a:gd name="T47" fmla="*/ 165 h 185"/>
                <a:gd name="T48" fmla="*/ 89 w 214"/>
                <a:gd name="T49" fmla="*/ 157 h 18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4"/>
                <a:gd name="T76" fmla="*/ 0 h 185"/>
                <a:gd name="T77" fmla="*/ 214 w 214"/>
                <a:gd name="T78" fmla="*/ 185 h 18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4" h="185">
                  <a:moveTo>
                    <a:pt x="178" y="157"/>
                  </a:moveTo>
                  <a:lnTo>
                    <a:pt x="183" y="137"/>
                  </a:lnTo>
                  <a:lnTo>
                    <a:pt x="187" y="118"/>
                  </a:lnTo>
                  <a:lnTo>
                    <a:pt x="191" y="97"/>
                  </a:lnTo>
                  <a:lnTo>
                    <a:pt x="197" y="78"/>
                  </a:lnTo>
                  <a:lnTo>
                    <a:pt x="201" y="58"/>
                  </a:lnTo>
                  <a:lnTo>
                    <a:pt x="205" y="39"/>
                  </a:lnTo>
                  <a:lnTo>
                    <a:pt x="210" y="19"/>
                  </a:lnTo>
                  <a:lnTo>
                    <a:pt x="214" y="0"/>
                  </a:lnTo>
                  <a:lnTo>
                    <a:pt x="166" y="0"/>
                  </a:lnTo>
                  <a:lnTo>
                    <a:pt x="124" y="6"/>
                  </a:lnTo>
                  <a:lnTo>
                    <a:pt x="89" y="16"/>
                  </a:lnTo>
                  <a:lnTo>
                    <a:pt x="59" y="31"/>
                  </a:lnTo>
                  <a:lnTo>
                    <a:pt x="33" y="49"/>
                  </a:lnTo>
                  <a:lnTo>
                    <a:pt x="16" y="73"/>
                  </a:lnTo>
                  <a:lnTo>
                    <a:pt x="5" y="103"/>
                  </a:lnTo>
                  <a:lnTo>
                    <a:pt x="0" y="138"/>
                  </a:lnTo>
                  <a:lnTo>
                    <a:pt x="12" y="160"/>
                  </a:lnTo>
                  <a:lnTo>
                    <a:pt x="28" y="175"/>
                  </a:lnTo>
                  <a:lnTo>
                    <a:pt x="47" y="183"/>
                  </a:lnTo>
                  <a:lnTo>
                    <a:pt x="72" y="185"/>
                  </a:lnTo>
                  <a:lnTo>
                    <a:pt x="96" y="181"/>
                  </a:lnTo>
                  <a:lnTo>
                    <a:pt x="123" y="174"/>
                  </a:lnTo>
                  <a:lnTo>
                    <a:pt x="150" y="165"/>
                  </a:lnTo>
                  <a:lnTo>
                    <a:pt x="178" y="157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9" name="Freeform 91"/>
            <p:cNvSpPr>
              <a:spLocks/>
            </p:cNvSpPr>
            <p:nvPr/>
          </p:nvSpPr>
          <p:spPr bwMode="auto">
            <a:xfrm>
              <a:off x="1471" y="2861"/>
              <a:ext cx="93" cy="158"/>
            </a:xfrm>
            <a:custGeom>
              <a:avLst/>
              <a:gdLst>
                <a:gd name="T0" fmla="*/ 49 w 188"/>
                <a:gd name="T1" fmla="*/ 154 h 158"/>
                <a:gd name="T2" fmla="*/ 29 w 188"/>
                <a:gd name="T3" fmla="*/ 147 h 158"/>
                <a:gd name="T4" fmla="*/ 15 w 188"/>
                <a:gd name="T5" fmla="*/ 135 h 158"/>
                <a:gd name="T6" fmla="*/ 8 w 188"/>
                <a:gd name="T7" fmla="*/ 116 h 158"/>
                <a:gd name="T8" fmla="*/ 5 w 188"/>
                <a:gd name="T9" fmla="*/ 94 h 158"/>
                <a:gd name="T10" fmla="*/ 3 w 188"/>
                <a:gd name="T11" fmla="*/ 70 h 158"/>
                <a:gd name="T12" fmla="*/ 3 w 188"/>
                <a:gd name="T13" fmla="*/ 45 h 158"/>
                <a:gd name="T14" fmla="*/ 3 w 188"/>
                <a:gd name="T15" fmla="*/ 21 h 158"/>
                <a:gd name="T16" fmla="*/ 0 w 188"/>
                <a:gd name="T17" fmla="*/ 0 h 158"/>
                <a:gd name="T18" fmla="*/ 23 w 188"/>
                <a:gd name="T19" fmla="*/ 9 h 158"/>
                <a:gd name="T20" fmla="*/ 44 w 188"/>
                <a:gd name="T21" fmla="*/ 21 h 158"/>
                <a:gd name="T22" fmla="*/ 62 w 188"/>
                <a:gd name="T23" fmla="*/ 34 h 158"/>
                <a:gd name="T24" fmla="*/ 78 w 188"/>
                <a:gd name="T25" fmla="*/ 50 h 158"/>
                <a:gd name="T26" fmla="*/ 88 w 188"/>
                <a:gd name="T27" fmla="*/ 68 h 158"/>
                <a:gd name="T28" fmla="*/ 93 w 188"/>
                <a:gd name="T29" fmla="*/ 90 h 158"/>
                <a:gd name="T30" fmla="*/ 93 w 188"/>
                <a:gd name="T31" fmla="*/ 117 h 158"/>
                <a:gd name="T32" fmla="*/ 85 w 188"/>
                <a:gd name="T33" fmla="*/ 148 h 158"/>
                <a:gd name="T34" fmla="*/ 79 w 188"/>
                <a:gd name="T35" fmla="*/ 151 h 158"/>
                <a:gd name="T36" fmla="*/ 74 w 188"/>
                <a:gd name="T37" fmla="*/ 155 h 158"/>
                <a:gd name="T38" fmla="*/ 69 w 188"/>
                <a:gd name="T39" fmla="*/ 156 h 158"/>
                <a:gd name="T40" fmla="*/ 65 w 188"/>
                <a:gd name="T41" fmla="*/ 158 h 158"/>
                <a:gd name="T42" fmla="*/ 60 w 188"/>
                <a:gd name="T43" fmla="*/ 157 h 158"/>
                <a:gd name="T44" fmla="*/ 55 w 188"/>
                <a:gd name="T45" fmla="*/ 156 h 158"/>
                <a:gd name="T46" fmla="*/ 52 w 188"/>
                <a:gd name="T47" fmla="*/ 155 h 158"/>
                <a:gd name="T48" fmla="*/ 49 w 188"/>
                <a:gd name="T49" fmla="*/ 154 h 15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8"/>
                <a:gd name="T76" fmla="*/ 0 h 158"/>
                <a:gd name="T77" fmla="*/ 188 w 188"/>
                <a:gd name="T78" fmla="*/ 158 h 15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8" h="158">
                  <a:moveTo>
                    <a:pt x="100" y="154"/>
                  </a:moveTo>
                  <a:lnTo>
                    <a:pt x="58" y="147"/>
                  </a:lnTo>
                  <a:lnTo>
                    <a:pt x="31" y="135"/>
                  </a:lnTo>
                  <a:lnTo>
                    <a:pt x="16" y="116"/>
                  </a:lnTo>
                  <a:lnTo>
                    <a:pt x="10" y="94"/>
                  </a:lnTo>
                  <a:lnTo>
                    <a:pt x="7" y="70"/>
                  </a:lnTo>
                  <a:lnTo>
                    <a:pt x="7" y="45"/>
                  </a:lnTo>
                  <a:lnTo>
                    <a:pt x="6" y="21"/>
                  </a:lnTo>
                  <a:lnTo>
                    <a:pt x="0" y="0"/>
                  </a:lnTo>
                  <a:lnTo>
                    <a:pt x="46" y="9"/>
                  </a:lnTo>
                  <a:lnTo>
                    <a:pt x="88" y="21"/>
                  </a:lnTo>
                  <a:lnTo>
                    <a:pt x="125" y="34"/>
                  </a:lnTo>
                  <a:lnTo>
                    <a:pt x="157" y="50"/>
                  </a:lnTo>
                  <a:lnTo>
                    <a:pt x="177" y="68"/>
                  </a:lnTo>
                  <a:lnTo>
                    <a:pt x="188" y="90"/>
                  </a:lnTo>
                  <a:lnTo>
                    <a:pt x="187" y="117"/>
                  </a:lnTo>
                  <a:lnTo>
                    <a:pt x="172" y="148"/>
                  </a:lnTo>
                  <a:lnTo>
                    <a:pt x="159" y="151"/>
                  </a:lnTo>
                  <a:lnTo>
                    <a:pt x="150" y="155"/>
                  </a:lnTo>
                  <a:lnTo>
                    <a:pt x="140" y="156"/>
                  </a:lnTo>
                  <a:lnTo>
                    <a:pt x="131" y="158"/>
                  </a:lnTo>
                  <a:lnTo>
                    <a:pt x="121" y="157"/>
                  </a:lnTo>
                  <a:lnTo>
                    <a:pt x="112" y="156"/>
                  </a:lnTo>
                  <a:lnTo>
                    <a:pt x="105" y="155"/>
                  </a:lnTo>
                  <a:lnTo>
                    <a:pt x="100" y="154"/>
                  </a:lnTo>
                  <a:close/>
                </a:path>
              </a:pathLst>
            </a:custGeom>
            <a:solidFill>
              <a:srgbClr val="802B21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0" name="Freeform 92"/>
            <p:cNvSpPr>
              <a:spLocks/>
            </p:cNvSpPr>
            <p:nvPr/>
          </p:nvSpPr>
          <p:spPr bwMode="auto">
            <a:xfrm>
              <a:off x="1490" y="2892"/>
              <a:ext cx="57" cy="97"/>
            </a:xfrm>
            <a:custGeom>
              <a:avLst/>
              <a:gdLst>
                <a:gd name="T0" fmla="*/ 30 w 116"/>
                <a:gd name="T1" fmla="*/ 95 h 97"/>
                <a:gd name="T2" fmla="*/ 17 w 116"/>
                <a:gd name="T3" fmla="*/ 91 h 97"/>
                <a:gd name="T4" fmla="*/ 9 w 116"/>
                <a:gd name="T5" fmla="*/ 83 h 97"/>
                <a:gd name="T6" fmla="*/ 4 w 116"/>
                <a:gd name="T7" fmla="*/ 71 h 97"/>
                <a:gd name="T8" fmla="*/ 3 w 116"/>
                <a:gd name="T9" fmla="*/ 58 h 97"/>
                <a:gd name="T10" fmla="*/ 2 w 116"/>
                <a:gd name="T11" fmla="*/ 42 h 97"/>
                <a:gd name="T12" fmla="*/ 2 w 116"/>
                <a:gd name="T13" fmla="*/ 27 h 97"/>
                <a:gd name="T14" fmla="*/ 1 w 116"/>
                <a:gd name="T15" fmla="*/ 12 h 97"/>
                <a:gd name="T16" fmla="*/ 0 w 116"/>
                <a:gd name="T17" fmla="*/ 0 h 97"/>
                <a:gd name="T18" fmla="*/ 14 w 116"/>
                <a:gd name="T19" fmla="*/ 6 h 97"/>
                <a:gd name="T20" fmla="*/ 27 w 116"/>
                <a:gd name="T21" fmla="*/ 13 h 97"/>
                <a:gd name="T22" fmla="*/ 37 w 116"/>
                <a:gd name="T23" fmla="*/ 21 h 97"/>
                <a:gd name="T24" fmla="*/ 47 w 116"/>
                <a:gd name="T25" fmla="*/ 31 h 97"/>
                <a:gd name="T26" fmla="*/ 53 w 116"/>
                <a:gd name="T27" fmla="*/ 41 h 97"/>
                <a:gd name="T28" fmla="*/ 57 w 116"/>
                <a:gd name="T29" fmla="*/ 55 h 97"/>
                <a:gd name="T30" fmla="*/ 56 w 116"/>
                <a:gd name="T31" fmla="*/ 70 h 97"/>
                <a:gd name="T32" fmla="*/ 52 w 116"/>
                <a:gd name="T33" fmla="*/ 90 h 97"/>
                <a:gd name="T34" fmla="*/ 45 w 116"/>
                <a:gd name="T35" fmla="*/ 95 h 97"/>
                <a:gd name="T36" fmla="*/ 39 w 116"/>
                <a:gd name="T37" fmla="*/ 97 h 97"/>
                <a:gd name="T38" fmla="*/ 34 w 116"/>
                <a:gd name="T39" fmla="*/ 96 h 97"/>
                <a:gd name="T40" fmla="*/ 30 w 116"/>
                <a:gd name="T41" fmla="*/ 95 h 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6"/>
                <a:gd name="T64" fmla="*/ 0 h 97"/>
                <a:gd name="T65" fmla="*/ 116 w 116"/>
                <a:gd name="T66" fmla="*/ 97 h 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6" h="97">
                  <a:moveTo>
                    <a:pt x="62" y="95"/>
                  </a:moveTo>
                  <a:lnTo>
                    <a:pt x="35" y="91"/>
                  </a:lnTo>
                  <a:lnTo>
                    <a:pt x="19" y="83"/>
                  </a:lnTo>
                  <a:lnTo>
                    <a:pt x="9" y="71"/>
                  </a:lnTo>
                  <a:lnTo>
                    <a:pt x="6" y="58"/>
                  </a:lnTo>
                  <a:lnTo>
                    <a:pt x="5" y="42"/>
                  </a:lnTo>
                  <a:lnTo>
                    <a:pt x="5" y="27"/>
                  </a:lnTo>
                  <a:lnTo>
                    <a:pt x="3" y="12"/>
                  </a:lnTo>
                  <a:lnTo>
                    <a:pt x="0" y="0"/>
                  </a:lnTo>
                  <a:lnTo>
                    <a:pt x="28" y="6"/>
                  </a:lnTo>
                  <a:lnTo>
                    <a:pt x="55" y="13"/>
                  </a:lnTo>
                  <a:lnTo>
                    <a:pt x="76" y="21"/>
                  </a:lnTo>
                  <a:lnTo>
                    <a:pt x="96" y="31"/>
                  </a:lnTo>
                  <a:lnTo>
                    <a:pt x="107" y="41"/>
                  </a:lnTo>
                  <a:lnTo>
                    <a:pt x="116" y="55"/>
                  </a:lnTo>
                  <a:lnTo>
                    <a:pt x="114" y="70"/>
                  </a:lnTo>
                  <a:lnTo>
                    <a:pt x="106" y="90"/>
                  </a:lnTo>
                  <a:lnTo>
                    <a:pt x="92" y="95"/>
                  </a:lnTo>
                  <a:lnTo>
                    <a:pt x="80" y="97"/>
                  </a:lnTo>
                  <a:lnTo>
                    <a:pt x="70" y="96"/>
                  </a:lnTo>
                  <a:lnTo>
                    <a:pt x="62" y="95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1" name="Freeform 93"/>
            <p:cNvSpPr>
              <a:spLocks/>
            </p:cNvSpPr>
            <p:nvPr/>
          </p:nvSpPr>
          <p:spPr bwMode="auto">
            <a:xfrm>
              <a:off x="1357" y="2836"/>
              <a:ext cx="148" cy="234"/>
            </a:xfrm>
            <a:custGeom>
              <a:avLst/>
              <a:gdLst>
                <a:gd name="T0" fmla="*/ 91 w 294"/>
                <a:gd name="T1" fmla="*/ 226 h 234"/>
                <a:gd name="T2" fmla="*/ 124 w 294"/>
                <a:gd name="T3" fmla="*/ 191 h 234"/>
                <a:gd name="T4" fmla="*/ 143 w 294"/>
                <a:gd name="T5" fmla="*/ 154 h 234"/>
                <a:gd name="T6" fmla="*/ 148 w 294"/>
                <a:gd name="T7" fmla="*/ 114 h 234"/>
                <a:gd name="T8" fmla="*/ 143 w 294"/>
                <a:gd name="T9" fmla="*/ 78 h 234"/>
                <a:gd name="T10" fmla="*/ 127 w 294"/>
                <a:gd name="T11" fmla="*/ 44 h 234"/>
                <a:gd name="T12" fmla="*/ 105 w 294"/>
                <a:gd name="T13" fmla="*/ 18 h 234"/>
                <a:gd name="T14" fmla="*/ 77 w 294"/>
                <a:gd name="T15" fmla="*/ 2 h 234"/>
                <a:gd name="T16" fmla="*/ 46 w 294"/>
                <a:gd name="T17" fmla="*/ 0 h 234"/>
                <a:gd name="T18" fmla="*/ 38 w 294"/>
                <a:gd name="T19" fmla="*/ 29 h 234"/>
                <a:gd name="T20" fmla="*/ 27 w 294"/>
                <a:gd name="T21" fmla="*/ 62 h 234"/>
                <a:gd name="T22" fmla="*/ 14 w 294"/>
                <a:gd name="T23" fmla="*/ 94 h 234"/>
                <a:gd name="T24" fmla="*/ 4 w 294"/>
                <a:gd name="T25" fmla="*/ 127 h 234"/>
                <a:gd name="T26" fmla="*/ 0 w 294"/>
                <a:gd name="T27" fmla="*/ 159 h 234"/>
                <a:gd name="T28" fmla="*/ 4 w 294"/>
                <a:gd name="T29" fmla="*/ 188 h 234"/>
                <a:gd name="T30" fmla="*/ 21 w 294"/>
                <a:gd name="T31" fmla="*/ 212 h 234"/>
                <a:gd name="T32" fmla="*/ 53 w 294"/>
                <a:gd name="T33" fmla="*/ 233 h 234"/>
                <a:gd name="T34" fmla="*/ 58 w 294"/>
                <a:gd name="T35" fmla="*/ 233 h 234"/>
                <a:gd name="T36" fmla="*/ 64 w 294"/>
                <a:gd name="T37" fmla="*/ 234 h 234"/>
                <a:gd name="T38" fmla="*/ 68 w 294"/>
                <a:gd name="T39" fmla="*/ 233 h 234"/>
                <a:gd name="T40" fmla="*/ 73 w 294"/>
                <a:gd name="T41" fmla="*/ 233 h 234"/>
                <a:gd name="T42" fmla="*/ 77 w 294"/>
                <a:gd name="T43" fmla="*/ 231 h 234"/>
                <a:gd name="T44" fmla="*/ 82 w 294"/>
                <a:gd name="T45" fmla="*/ 229 h 234"/>
                <a:gd name="T46" fmla="*/ 86 w 294"/>
                <a:gd name="T47" fmla="*/ 227 h 234"/>
                <a:gd name="T48" fmla="*/ 91 w 294"/>
                <a:gd name="T49" fmla="*/ 226 h 23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4"/>
                <a:gd name="T76" fmla="*/ 0 h 234"/>
                <a:gd name="T77" fmla="*/ 294 w 294"/>
                <a:gd name="T78" fmla="*/ 234 h 23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4" h="234">
                  <a:moveTo>
                    <a:pt x="180" y="226"/>
                  </a:moveTo>
                  <a:lnTo>
                    <a:pt x="247" y="191"/>
                  </a:lnTo>
                  <a:lnTo>
                    <a:pt x="284" y="154"/>
                  </a:lnTo>
                  <a:lnTo>
                    <a:pt x="294" y="114"/>
                  </a:lnTo>
                  <a:lnTo>
                    <a:pt x="284" y="78"/>
                  </a:lnTo>
                  <a:lnTo>
                    <a:pt x="253" y="44"/>
                  </a:lnTo>
                  <a:lnTo>
                    <a:pt x="209" y="18"/>
                  </a:lnTo>
                  <a:lnTo>
                    <a:pt x="152" y="2"/>
                  </a:lnTo>
                  <a:lnTo>
                    <a:pt x="91" y="0"/>
                  </a:lnTo>
                  <a:lnTo>
                    <a:pt x="75" y="29"/>
                  </a:lnTo>
                  <a:lnTo>
                    <a:pt x="54" y="62"/>
                  </a:lnTo>
                  <a:lnTo>
                    <a:pt x="28" y="94"/>
                  </a:lnTo>
                  <a:lnTo>
                    <a:pt x="8" y="127"/>
                  </a:lnTo>
                  <a:lnTo>
                    <a:pt x="0" y="159"/>
                  </a:lnTo>
                  <a:lnTo>
                    <a:pt x="8" y="188"/>
                  </a:lnTo>
                  <a:lnTo>
                    <a:pt x="41" y="212"/>
                  </a:lnTo>
                  <a:lnTo>
                    <a:pt x="105" y="233"/>
                  </a:lnTo>
                  <a:lnTo>
                    <a:pt x="116" y="233"/>
                  </a:lnTo>
                  <a:lnTo>
                    <a:pt x="128" y="234"/>
                  </a:lnTo>
                  <a:lnTo>
                    <a:pt x="136" y="233"/>
                  </a:lnTo>
                  <a:lnTo>
                    <a:pt x="146" y="233"/>
                  </a:lnTo>
                  <a:lnTo>
                    <a:pt x="153" y="231"/>
                  </a:lnTo>
                  <a:lnTo>
                    <a:pt x="162" y="229"/>
                  </a:lnTo>
                  <a:lnTo>
                    <a:pt x="171" y="227"/>
                  </a:lnTo>
                  <a:lnTo>
                    <a:pt x="180" y="226"/>
                  </a:lnTo>
                  <a:close/>
                </a:path>
              </a:pathLst>
            </a:custGeom>
            <a:solidFill>
              <a:srgbClr val="802B21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2" name="Freeform 94"/>
            <p:cNvSpPr>
              <a:spLocks/>
            </p:cNvSpPr>
            <p:nvPr/>
          </p:nvSpPr>
          <p:spPr bwMode="auto">
            <a:xfrm>
              <a:off x="1390" y="2887"/>
              <a:ext cx="81" cy="128"/>
            </a:xfrm>
            <a:custGeom>
              <a:avLst/>
              <a:gdLst>
                <a:gd name="T0" fmla="*/ 50 w 162"/>
                <a:gd name="T1" fmla="*/ 124 h 128"/>
                <a:gd name="T2" fmla="*/ 69 w 162"/>
                <a:gd name="T3" fmla="*/ 105 h 128"/>
                <a:gd name="T4" fmla="*/ 79 w 162"/>
                <a:gd name="T5" fmla="*/ 84 h 128"/>
                <a:gd name="T6" fmla="*/ 81 w 162"/>
                <a:gd name="T7" fmla="*/ 62 h 128"/>
                <a:gd name="T8" fmla="*/ 79 w 162"/>
                <a:gd name="T9" fmla="*/ 42 h 128"/>
                <a:gd name="T10" fmla="*/ 69 w 162"/>
                <a:gd name="T11" fmla="*/ 23 h 128"/>
                <a:gd name="T12" fmla="*/ 57 w 162"/>
                <a:gd name="T13" fmla="*/ 10 h 128"/>
                <a:gd name="T14" fmla="*/ 41 w 162"/>
                <a:gd name="T15" fmla="*/ 1 h 128"/>
                <a:gd name="T16" fmla="*/ 25 w 162"/>
                <a:gd name="T17" fmla="*/ 0 h 128"/>
                <a:gd name="T18" fmla="*/ 20 w 162"/>
                <a:gd name="T19" fmla="*/ 16 h 128"/>
                <a:gd name="T20" fmla="*/ 15 w 162"/>
                <a:gd name="T21" fmla="*/ 34 h 128"/>
                <a:gd name="T22" fmla="*/ 8 w 162"/>
                <a:gd name="T23" fmla="*/ 52 h 128"/>
                <a:gd name="T24" fmla="*/ 3 w 162"/>
                <a:gd name="T25" fmla="*/ 70 h 128"/>
                <a:gd name="T26" fmla="*/ 0 w 162"/>
                <a:gd name="T27" fmla="*/ 86 h 128"/>
                <a:gd name="T28" fmla="*/ 3 w 162"/>
                <a:gd name="T29" fmla="*/ 103 h 128"/>
                <a:gd name="T30" fmla="*/ 12 w 162"/>
                <a:gd name="T31" fmla="*/ 116 h 128"/>
                <a:gd name="T32" fmla="*/ 30 w 162"/>
                <a:gd name="T33" fmla="*/ 128 h 128"/>
                <a:gd name="T34" fmla="*/ 35 w 162"/>
                <a:gd name="T35" fmla="*/ 128 h 128"/>
                <a:gd name="T36" fmla="*/ 41 w 162"/>
                <a:gd name="T37" fmla="*/ 128 h 128"/>
                <a:gd name="T38" fmla="*/ 45 w 162"/>
                <a:gd name="T39" fmla="*/ 126 h 128"/>
                <a:gd name="T40" fmla="*/ 50 w 162"/>
                <a:gd name="T41" fmla="*/ 124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2"/>
                <a:gd name="T64" fmla="*/ 0 h 128"/>
                <a:gd name="T65" fmla="*/ 162 w 16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2" h="128">
                  <a:moveTo>
                    <a:pt x="101" y="124"/>
                  </a:moveTo>
                  <a:lnTo>
                    <a:pt x="137" y="105"/>
                  </a:lnTo>
                  <a:lnTo>
                    <a:pt x="157" y="84"/>
                  </a:lnTo>
                  <a:lnTo>
                    <a:pt x="162" y="62"/>
                  </a:lnTo>
                  <a:lnTo>
                    <a:pt x="157" y="42"/>
                  </a:lnTo>
                  <a:lnTo>
                    <a:pt x="138" y="23"/>
                  </a:lnTo>
                  <a:lnTo>
                    <a:pt x="114" y="10"/>
                  </a:lnTo>
                  <a:lnTo>
                    <a:pt x="83" y="1"/>
                  </a:lnTo>
                  <a:lnTo>
                    <a:pt x="50" y="0"/>
                  </a:lnTo>
                  <a:lnTo>
                    <a:pt x="41" y="16"/>
                  </a:lnTo>
                  <a:lnTo>
                    <a:pt x="30" y="34"/>
                  </a:lnTo>
                  <a:lnTo>
                    <a:pt x="16" y="52"/>
                  </a:lnTo>
                  <a:lnTo>
                    <a:pt x="6" y="70"/>
                  </a:lnTo>
                  <a:lnTo>
                    <a:pt x="0" y="86"/>
                  </a:lnTo>
                  <a:lnTo>
                    <a:pt x="6" y="103"/>
                  </a:lnTo>
                  <a:lnTo>
                    <a:pt x="24" y="116"/>
                  </a:lnTo>
                  <a:lnTo>
                    <a:pt x="60" y="128"/>
                  </a:lnTo>
                  <a:lnTo>
                    <a:pt x="70" y="128"/>
                  </a:lnTo>
                  <a:lnTo>
                    <a:pt x="81" y="128"/>
                  </a:lnTo>
                  <a:lnTo>
                    <a:pt x="90" y="126"/>
                  </a:lnTo>
                  <a:lnTo>
                    <a:pt x="101" y="124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3" name="Freeform 95"/>
            <p:cNvSpPr>
              <a:spLocks/>
            </p:cNvSpPr>
            <p:nvPr/>
          </p:nvSpPr>
          <p:spPr bwMode="auto">
            <a:xfrm>
              <a:off x="1297" y="3035"/>
              <a:ext cx="50" cy="92"/>
            </a:xfrm>
            <a:custGeom>
              <a:avLst/>
              <a:gdLst>
                <a:gd name="T0" fmla="*/ 50 w 99"/>
                <a:gd name="T1" fmla="*/ 22 h 92"/>
                <a:gd name="T2" fmla="*/ 44 w 99"/>
                <a:gd name="T3" fmla="*/ 13 h 92"/>
                <a:gd name="T4" fmla="*/ 37 w 99"/>
                <a:gd name="T5" fmla="*/ 8 h 92"/>
                <a:gd name="T6" fmla="*/ 31 w 99"/>
                <a:gd name="T7" fmla="*/ 4 h 92"/>
                <a:gd name="T8" fmla="*/ 25 w 99"/>
                <a:gd name="T9" fmla="*/ 2 h 92"/>
                <a:gd name="T10" fmla="*/ 19 w 99"/>
                <a:gd name="T11" fmla="*/ 0 h 92"/>
                <a:gd name="T12" fmla="*/ 12 w 99"/>
                <a:gd name="T13" fmla="*/ 0 h 92"/>
                <a:gd name="T14" fmla="*/ 6 w 99"/>
                <a:gd name="T15" fmla="*/ 0 h 92"/>
                <a:gd name="T16" fmla="*/ 0 w 99"/>
                <a:gd name="T17" fmla="*/ 1 h 92"/>
                <a:gd name="T18" fmla="*/ 1 w 99"/>
                <a:gd name="T19" fmla="*/ 15 h 92"/>
                <a:gd name="T20" fmla="*/ 4 w 99"/>
                <a:gd name="T21" fmla="*/ 30 h 92"/>
                <a:gd name="T22" fmla="*/ 7 w 99"/>
                <a:gd name="T23" fmla="*/ 44 h 92"/>
                <a:gd name="T24" fmla="*/ 12 w 99"/>
                <a:gd name="T25" fmla="*/ 57 h 92"/>
                <a:gd name="T26" fmla="*/ 17 w 99"/>
                <a:gd name="T27" fmla="*/ 67 h 92"/>
                <a:gd name="T28" fmla="*/ 25 w 99"/>
                <a:gd name="T29" fmla="*/ 77 h 92"/>
                <a:gd name="T30" fmla="*/ 34 w 99"/>
                <a:gd name="T31" fmla="*/ 85 h 92"/>
                <a:gd name="T32" fmla="*/ 46 w 99"/>
                <a:gd name="T33" fmla="*/ 92 h 92"/>
                <a:gd name="T34" fmla="*/ 44 w 99"/>
                <a:gd name="T35" fmla="*/ 83 h 92"/>
                <a:gd name="T36" fmla="*/ 43 w 99"/>
                <a:gd name="T37" fmla="*/ 74 h 92"/>
                <a:gd name="T38" fmla="*/ 42 w 99"/>
                <a:gd name="T39" fmla="*/ 65 h 92"/>
                <a:gd name="T40" fmla="*/ 43 w 99"/>
                <a:gd name="T41" fmla="*/ 57 h 92"/>
                <a:gd name="T42" fmla="*/ 43 w 99"/>
                <a:gd name="T43" fmla="*/ 48 h 92"/>
                <a:gd name="T44" fmla="*/ 45 w 99"/>
                <a:gd name="T45" fmla="*/ 39 h 92"/>
                <a:gd name="T46" fmla="*/ 47 w 99"/>
                <a:gd name="T47" fmla="*/ 30 h 92"/>
                <a:gd name="T48" fmla="*/ 50 w 99"/>
                <a:gd name="T49" fmla="*/ 22 h 9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9"/>
                <a:gd name="T76" fmla="*/ 0 h 92"/>
                <a:gd name="T77" fmla="*/ 99 w 99"/>
                <a:gd name="T78" fmla="*/ 92 h 9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9" h="92">
                  <a:moveTo>
                    <a:pt x="99" y="22"/>
                  </a:moveTo>
                  <a:lnTo>
                    <a:pt x="87" y="13"/>
                  </a:lnTo>
                  <a:lnTo>
                    <a:pt x="74" y="8"/>
                  </a:lnTo>
                  <a:lnTo>
                    <a:pt x="61" y="4"/>
                  </a:lnTo>
                  <a:lnTo>
                    <a:pt x="50" y="2"/>
                  </a:lnTo>
                  <a:lnTo>
                    <a:pt x="37" y="0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0" y="1"/>
                  </a:lnTo>
                  <a:lnTo>
                    <a:pt x="1" y="15"/>
                  </a:lnTo>
                  <a:lnTo>
                    <a:pt x="7" y="30"/>
                  </a:lnTo>
                  <a:lnTo>
                    <a:pt x="13" y="44"/>
                  </a:lnTo>
                  <a:lnTo>
                    <a:pt x="23" y="57"/>
                  </a:lnTo>
                  <a:lnTo>
                    <a:pt x="34" y="67"/>
                  </a:lnTo>
                  <a:lnTo>
                    <a:pt x="50" y="77"/>
                  </a:lnTo>
                  <a:lnTo>
                    <a:pt x="68" y="85"/>
                  </a:lnTo>
                  <a:lnTo>
                    <a:pt x="92" y="92"/>
                  </a:lnTo>
                  <a:lnTo>
                    <a:pt x="87" y="83"/>
                  </a:lnTo>
                  <a:lnTo>
                    <a:pt x="85" y="74"/>
                  </a:lnTo>
                  <a:lnTo>
                    <a:pt x="84" y="65"/>
                  </a:lnTo>
                  <a:lnTo>
                    <a:pt x="85" y="57"/>
                  </a:lnTo>
                  <a:lnTo>
                    <a:pt x="85" y="48"/>
                  </a:lnTo>
                  <a:lnTo>
                    <a:pt x="89" y="39"/>
                  </a:lnTo>
                  <a:lnTo>
                    <a:pt x="94" y="30"/>
                  </a:lnTo>
                  <a:lnTo>
                    <a:pt x="99" y="22"/>
                  </a:lnTo>
                  <a:close/>
                </a:path>
              </a:pathLst>
            </a:custGeom>
            <a:solidFill>
              <a:srgbClr val="FFFFCF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4" name="Freeform 96"/>
            <p:cNvSpPr>
              <a:spLocks/>
            </p:cNvSpPr>
            <p:nvPr/>
          </p:nvSpPr>
          <p:spPr bwMode="auto">
            <a:xfrm>
              <a:off x="1522" y="2995"/>
              <a:ext cx="26" cy="65"/>
            </a:xfrm>
            <a:custGeom>
              <a:avLst/>
              <a:gdLst>
                <a:gd name="T0" fmla="*/ 0 w 52"/>
                <a:gd name="T1" fmla="*/ 15 h 65"/>
                <a:gd name="T2" fmla="*/ 3 w 52"/>
                <a:gd name="T3" fmla="*/ 9 h 65"/>
                <a:gd name="T4" fmla="*/ 6 w 52"/>
                <a:gd name="T5" fmla="*/ 5 h 65"/>
                <a:gd name="T6" fmla="*/ 9 w 52"/>
                <a:gd name="T7" fmla="*/ 2 h 65"/>
                <a:gd name="T8" fmla="*/ 13 w 52"/>
                <a:gd name="T9" fmla="*/ 1 h 65"/>
                <a:gd name="T10" fmla="*/ 19 w 52"/>
                <a:gd name="T11" fmla="*/ 0 h 65"/>
                <a:gd name="T12" fmla="*/ 26 w 52"/>
                <a:gd name="T13" fmla="*/ 1 h 65"/>
                <a:gd name="T14" fmla="*/ 25 w 52"/>
                <a:gd name="T15" fmla="*/ 11 h 65"/>
                <a:gd name="T16" fmla="*/ 24 w 52"/>
                <a:gd name="T17" fmla="*/ 21 h 65"/>
                <a:gd name="T18" fmla="*/ 21 w 52"/>
                <a:gd name="T19" fmla="*/ 30 h 65"/>
                <a:gd name="T20" fmla="*/ 20 w 52"/>
                <a:gd name="T21" fmla="*/ 40 h 65"/>
                <a:gd name="T22" fmla="*/ 16 w 52"/>
                <a:gd name="T23" fmla="*/ 47 h 65"/>
                <a:gd name="T24" fmla="*/ 13 w 52"/>
                <a:gd name="T25" fmla="*/ 54 h 65"/>
                <a:gd name="T26" fmla="*/ 7 w 52"/>
                <a:gd name="T27" fmla="*/ 60 h 65"/>
                <a:gd name="T28" fmla="*/ 3 w 52"/>
                <a:gd name="T29" fmla="*/ 65 h 65"/>
                <a:gd name="T30" fmla="*/ 3 w 52"/>
                <a:gd name="T31" fmla="*/ 58 h 65"/>
                <a:gd name="T32" fmla="*/ 3 w 52"/>
                <a:gd name="T33" fmla="*/ 52 h 65"/>
                <a:gd name="T34" fmla="*/ 3 w 52"/>
                <a:gd name="T35" fmla="*/ 46 h 65"/>
                <a:gd name="T36" fmla="*/ 3 w 52"/>
                <a:gd name="T37" fmla="*/ 40 h 65"/>
                <a:gd name="T38" fmla="*/ 2 w 52"/>
                <a:gd name="T39" fmla="*/ 33 h 65"/>
                <a:gd name="T40" fmla="*/ 1 w 52"/>
                <a:gd name="T41" fmla="*/ 27 h 65"/>
                <a:gd name="T42" fmla="*/ 1 w 52"/>
                <a:gd name="T43" fmla="*/ 21 h 65"/>
                <a:gd name="T44" fmla="*/ 0 w 52"/>
                <a:gd name="T45" fmla="*/ 15 h 6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2"/>
                <a:gd name="T70" fmla="*/ 0 h 65"/>
                <a:gd name="T71" fmla="*/ 52 w 52"/>
                <a:gd name="T72" fmla="*/ 65 h 6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2" h="65">
                  <a:moveTo>
                    <a:pt x="0" y="15"/>
                  </a:moveTo>
                  <a:lnTo>
                    <a:pt x="5" y="9"/>
                  </a:lnTo>
                  <a:lnTo>
                    <a:pt x="12" y="5"/>
                  </a:lnTo>
                  <a:lnTo>
                    <a:pt x="18" y="2"/>
                  </a:lnTo>
                  <a:lnTo>
                    <a:pt x="25" y="1"/>
                  </a:lnTo>
                  <a:lnTo>
                    <a:pt x="38" y="0"/>
                  </a:lnTo>
                  <a:lnTo>
                    <a:pt x="52" y="1"/>
                  </a:lnTo>
                  <a:lnTo>
                    <a:pt x="49" y="11"/>
                  </a:lnTo>
                  <a:lnTo>
                    <a:pt x="47" y="21"/>
                  </a:lnTo>
                  <a:lnTo>
                    <a:pt x="42" y="30"/>
                  </a:lnTo>
                  <a:lnTo>
                    <a:pt x="39" y="40"/>
                  </a:lnTo>
                  <a:lnTo>
                    <a:pt x="32" y="47"/>
                  </a:lnTo>
                  <a:lnTo>
                    <a:pt x="25" y="54"/>
                  </a:lnTo>
                  <a:lnTo>
                    <a:pt x="15" y="60"/>
                  </a:lnTo>
                  <a:lnTo>
                    <a:pt x="5" y="65"/>
                  </a:lnTo>
                  <a:lnTo>
                    <a:pt x="5" y="58"/>
                  </a:lnTo>
                  <a:lnTo>
                    <a:pt x="7" y="52"/>
                  </a:lnTo>
                  <a:lnTo>
                    <a:pt x="7" y="46"/>
                  </a:lnTo>
                  <a:lnTo>
                    <a:pt x="7" y="40"/>
                  </a:lnTo>
                  <a:lnTo>
                    <a:pt x="4" y="33"/>
                  </a:lnTo>
                  <a:lnTo>
                    <a:pt x="2" y="27"/>
                  </a:lnTo>
                  <a:lnTo>
                    <a:pt x="1" y="21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CF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5" name="Freeform 97"/>
            <p:cNvSpPr>
              <a:spLocks/>
            </p:cNvSpPr>
            <p:nvPr/>
          </p:nvSpPr>
          <p:spPr bwMode="auto">
            <a:xfrm>
              <a:off x="1411" y="3033"/>
              <a:ext cx="35" cy="76"/>
            </a:xfrm>
            <a:custGeom>
              <a:avLst/>
              <a:gdLst>
                <a:gd name="T0" fmla="*/ 35 w 70"/>
                <a:gd name="T1" fmla="*/ 21 h 76"/>
                <a:gd name="T2" fmla="*/ 31 w 70"/>
                <a:gd name="T3" fmla="*/ 15 h 76"/>
                <a:gd name="T4" fmla="*/ 28 w 70"/>
                <a:gd name="T5" fmla="*/ 10 h 76"/>
                <a:gd name="T6" fmla="*/ 24 w 70"/>
                <a:gd name="T7" fmla="*/ 6 h 76"/>
                <a:gd name="T8" fmla="*/ 21 w 70"/>
                <a:gd name="T9" fmla="*/ 3 h 76"/>
                <a:gd name="T10" fmla="*/ 16 w 70"/>
                <a:gd name="T11" fmla="*/ 0 h 76"/>
                <a:gd name="T12" fmla="*/ 11 w 70"/>
                <a:gd name="T13" fmla="*/ 0 h 76"/>
                <a:gd name="T14" fmla="*/ 6 w 70"/>
                <a:gd name="T15" fmla="*/ 0 h 76"/>
                <a:gd name="T16" fmla="*/ 0 w 70"/>
                <a:gd name="T17" fmla="*/ 3 h 76"/>
                <a:gd name="T18" fmla="*/ 1 w 70"/>
                <a:gd name="T19" fmla="*/ 11 h 76"/>
                <a:gd name="T20" fmla="*/ 2 w 70"/>
                <a:gd name="T21" fmla="*/ 19 h 76"/>
                <a:gd name="T22" fmla="*/ 4 w 70"/>
                <a:gd name="T23" fmla="*/ 27 h 76"/>
                <a:gd name="T24" fmla="*/ 6 w 70"/>
                <a:gd name="T25" fmla="*/ 36 h 76"/>
                <a:gd name="T26" fmla="*/ 6 w 70"/>
                <a:gd name="T27" fmla="*/ 45 h 76"/>
                <a:gd name="T28" fmla="*/ 7 w 70"/>
                <a:gd name="T29" fmla="*/ 54 h 76"/>
                <a:gd name="T30" fmla="*/ 7 w 70"/>
                <a:gd name="T31" fmla="*/ 64 h 76"/>
                <a:gd name="T32" fmla="*/ 7 w 70"/>
                <a:gd name="T33" fmla="*/ 76 h 76"/>
                <a:gd name="T34" fmla="*/ 11 w 70"/>
                <a:gd name="T35" fmla="*/ 73 h 76"/>
                <a:gd name="T36" fmla="*/ 14 w 70"/>
                <a:gd name="T37" fmla="*/ 69 h 76"/>
                <a:gd name="T38" fmla="*/ 18 w 70"/>
                <a:gd name="T39" fmla="*/ 63 h 76"/>
                <a:gd name="T40" fmla="*/ 22 w 70"/>
                <a:gd name="T41" fmla="*/ 56 h 76"/>
                <a:gd name="T42" fmla="*/ 25 w 70"/>
                <a:gd name="T43" fmla="*/ 47 h 76"/>
                <a:gd name="T44" fmla="*/ 28 w 70"/>
                <a:gd name="T45" fmla="*/ 39 h 76"/>
                <a:gd name="T46" fmla="*/ 31 w 70"/>
                <a:gd name="T47" fmla="*/ 30 h 76"/>
                <a:gd name="T48" fmla="*/ 35 w 70"/>
                <a:gd name="T49" fmla="*/ 21 h 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0"/>
                <a:gd name="T76" fmla="*/ 0 h 76"/>
                <a:gd name="T77" fmla="*/ 70 w 70"/>
                <a:gd name="T78" fmla="*/ 76 h 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0" h="76">
                  <a:moveTo>
                    <a:pt x="70" y="21"/>
                  </a:moveTo>
                  <a:lnTo>
                    <a:pt x="63" y="15"/>
                  </a:lnTo>
                  <a:lnTo>
                    <a:pt x="56" y="10"/>
                  </a:lnTo>
                  <a:lnTo>
                    <a:pt x="49" y="6"/>
                  </a:lnTo>
                  <a:lnTo>
                    <a:pt x="42" y="3"/>
                  </a:lnTo>
                  <a:lnTo>
                    <a:pt x="32" y="0"/>
                  </a:lnTo>
                  <a:lnTo>
                    <a:pt x="23" y="0"/>
                  </a:lnTo>
                  <a:lnTo>
                    <a:pt x="12" y="0"/>
                  </a:lnTo>
                  <a:lnTo>
                    <a:pt x="0" y="3"/>
                  </a:lnTo>
                  <a:lnTo>
                    <a:pt x="2" y="11"/>
                  </a:lnTo>
                  <a:lnTo>
                    <a:pt x="5" y="19"/>
                  </a:lnTo>
                  <a:lnTo>
                    <a:pt x="8" y="27"/>
                  </a:lnTo>
                  <a:lnTo>
                    <a:pt x="12" y="36"/>
                  </a:lnTo>
                  <a:lnTo>
                    <a:pt x="13" y="45"/>
                  </a:lnTo>
                  <a:lnTo>
                    <a:pt x="15" y="54"/>
                  </a:lnTo>
                  <a:lnTo>
                    <a:pt x="15" y="64"/>
                  </a:lnTo>
                  <a:lnTo>
                    <a:pt x="15" y="76"/>
                  </a:lnTo>
                  <a:lnTo>
                    <a:pt x="22" y="73"/>
                  </a:lnTo>
                  <a:lnTo>
                    <a:pt x="29" y="69"/>
                  </a:lnTo>
                  <a:lnTo>
                    <a:pt x="36" y="63"/>
                  </a:lnTo>
                  <a:lnTo>
                    <a:pt x="45" y="56"/>
                  </a:lnTo>
                  <a:lnTo>
                    <a:pt x="50" y="47"/>
                  </a:lnTo>
                  <a:lnTo>
                    <a:pt x="57" y="39"/>
                  </a:lnTo>
                  <a:lnTo>
                    <a:pt x="63" y="30"/>
                  </a:lnTo>
                  <a:lnTo>
                    <a:pt x="70" y="21"/>
                  </a:lnTo>
                  <a:close/>
                </a:path>
              </a:pathLst>
            </a:custGeom>
            <a:solidFill>
              <a:srgbClr val="FFFFCF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6" name="Freeform 98"/>
            <p:cNvSpPr>
              <a:spLocks/>
            </p:cNvSpPr>
            <p:nvPr/>
          </p:nvSpPr>
          <p:spPr bwMode="auto">
            <a:xfrm>
              <a:off x="573" y="2982"/>
              <a:ext cx="203" cy="215"/>
            </a:xfrm>
            <a:custGeom>
              <a:avLst/>
              <a:gdLst>
                <a:gd name="T0" fmla="*/ 122 w 406"/>
                <a:gd name="T1" fmla="*/ 194 h 215"/>
                <a:gd name="T2" fmla="*/ 148 w 406"/>
                <a:gd name="T3" fmla="*/ 172 h 215"/>
                <a:gd name="T4" fmla="*/ 168 w 406"/>
                <a:gd name="T5" fmla="*/ 151 h 215"/>
                <a:gd name="T6" fmla="*/ 183 w 406"/>
                <a:gd name="T7" fmla="*/ 128 h 215"/>
                <a:gd name="T8" fmla="*/ 195 w 406"/>
                <a:gd name="T9" fmla="*/ 105 h 215"/>
                <a:gd name="T10" fmla="*/ 200 w 406"/>
                <a:gd name="T11" fmla="*/ 79 h 215"/>
                <a:gd name="T12" fmla="*/ 203 w 406"/>
                <a:gd name="T13" fmla="*/ 54 h 215"/>
                <a:gd name="T14" fmla="*/ 202 w 406"/>
                <a:gd name="T15" fmla="*/ 27 h 215"/>
                <a:gd name="T16" fmla="*/ 198 w 406"/>
                <a:gd name="T17" fmla="*/ 0 h 215"/>
                <a:gd name="T18" fmla="*/ 180 w 406"/>
                <a:gd name="T19" fmla="*/ 30 h 215"/>
                <a:gd name="T20" fmla="*/ 156 w 406"/>
                <a:gd name="T21" fmla="*/ 48 h 215"/>
                <a:gd name="T22" fmla="*/ 127 w 406"/>
                <a:gd name="T23" fmla="*/ 57 h 215"/>
                <a:gd name="T24" fmla="*/ 97 w 406"/>
                <a:gd name="T25" fmla="*/ 64 h 215"/>
                <a:gd name="T26" fmla="*/ 67 w 406"/>
                <a:gd name="T27" fmla="*/ 71 h 215"/>
                <a:gd name="T28" fmla="*/ 39 w 406"/>
                <a:gd name="T29" fmla="*/ 86 h 215"/>
                <a:gd name="T30" fmla="*/ 15 w 406"/>
                <a:gd name="T31" fmla="*/ 112 h 215"/>
                <a:gd name="T32" fmla="*/ 0 w 406"/>
                <a:gd name="T33" fmla="*/ 155 h 215"/>
                <a:gd name="T34" fmla="*/ 6 w 406"/>
                <a:gd name="T35" fmla="*/ 175 h 215"/>
                <a:gd name="T36" fmla="*/ 15 w 406"/>
                <a:gd name="T37" fmla="*/ 192 h 215"/>
                <a:gd name="T38" fmla="*/ 27 w 406"/>
                <a:gd name="T39" fmla="*/ 205 h 215"/>
                <a:gd name="T40" fmla="*/ 42 w 406"/>
                <a:gd name="T41" fmla="*/ 213 h 215"/>
                <a:gd name="T42" fmla="*/ 57 w 406"/>
                <a:gd name="T43" fmla="*/ 215 h 215"/>
                <a:gd name="T44" fmla="*/ 77 w 406"/>
                <a:gd name="T45" fmla="*/ 213 h 215"/>
                <a:gd name="T46" fmla="*/ 99 w 406"/>
                <a:gd name="T47" fmla="*/ 206 h 215"/>
                <a:gd name="T48" fmla="*/ 122 w 406"/>
                <a:gd name="T49" fmla="*/ 194 h 21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6"/>
                <a:gd name="T76" fmla="*/ 0 h 215"/>
                <a:gd name="T77" fmla="*/ 406 w 406"/>
                <a:gd name="T78" fmla="*/ 215 h 21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6" h="215">
                  <a:moveTo>
                    <a:pt x="245" y="194"/>
                  </a:moveTo>
                  <a:lnTo>
                    <a:pt x="296" y="172"/>
                  </a:lnTo>
                  <a:lnTo>
                    <a:pt x="336" y="151"/>
                  </a:lnTo>
                  <a:lnTo>
                    <a:pt x="366" y="128"/>
                  </a:lnTo>
                  <a:lnTo>
                    <a:pt x="389" y="105"/>
                  </a:lnTo>
                  <a:lnTo>
                    <a:pt x="400" y="79"/>
                  </a:lnTo>
                  <a:lnTo>
                    <a:pt x="406" y="54"/>
                  </a:lnTo>
                  <a:lnTo>
                    <a:pt x="403" y="27"/>
                  </a:lnTo>
                  <a:lnTo>
                    <a:pt x="396" y="0"/>
                  </a:lnTo>
                  <a:lnTo>
                    <a:pt x="360" y="30"/>
                  </a:lnTo>
                  <a:lnTo>
                    <a:pt x="312" y="48"/>
                  </a:lnTo>
                  <a:lnTo>
                    <a:pt x="255" y="57"/>
                  </a:lnTo>
                  <a:lnTo>
                    <a:pt x="194" y="64"/>
                  </a:lnTo>
                  <a:lnTo>
                    <a:pt x="133" y="71"/>
                  </a:lnTo>
                  <a:lnTo>
                    <a:pt x="77" y="86"/>
                  </a:lnTo>
                  <a:lnTo>
                    <a:pt x="31" y="112"/>
                  </a:lnTo>
                  <a:lnTo>
                    <a:pt x="0" y="155"/>
                  </a:lnTo>
                  <a:lnTo>
                    <a:pt x="13" y="175"/>
                  </a:lnTo>
                  <a:lnTo>
                    <a:pt x="31" y="192"/>
                  </a:lnTo>
                  <a:lnTo>
                    <a:pt x="54" y="205"/>
                  </a:lnTo>
                  <a:lnTo>
                    <a:pt x="83" y="213"/>
                  </a:lnTo>
                  <a:lnTo>
                    <a:pt x="115" y="215"/>
                  </a:lnTo>
                  <a:lnTo>
                    <a:pt x="154" y="213"/>
                  </a:lnTo>
                  <a:lnTo>
                    <a:pt x="197" y="206"/>
                  </a:lnTo>
                  <a:lnTo>
                    <a:pt x="245" y="194"/>
                  </a:lnTo>
                  <a:close/>
                </a:path>
              </a:pathLst>
            </a:custGeom>
            <a:solidFill>
              <a:srgbClr val="52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7" name="Freeform 99"/>
            <p:cNvSpPr>
              <a:spLocks/>
            </p:cNvSpPr>
            <p:nvPr/>
          </p:nvSpPr>
          <p:spPr bwMode="auto">
            <a:xfrm>
              <a:off x="615" y="3016"/>
              <a:ext cx="161" cy="150"/>
            </a:xfrm>
            <a:custGeom>
              <a:avLst/>
              <a:gdLst>
                <a:gd name="T0" fmla="*/ 81 w 322"/>
                <a:gd name="T1" fmla="*/ 136 h 150"/>
                <a:gd name="T2" fmla="*/ 101 w 322"/>
                <a:gd name="T3" fmla="*/ 121 h 150"/>
                <a:gd name="T4" fmla="*/ 118 w 322"/>
                <a:gd name="T5" fmla="*/ 106 h 150"/>
                <a:gd name="T6" fmla="*/ 133 w 322"/>
                <a:gd name="T7" fmla="*/ 90 h 150"/>
                <a:gd name="T8" fmla="*/ 144 w 322"/>
                <a:gd name="T9" fmla="*/ 74 h 150"/>
                <a:gd name="T10" fmla="*/ 151 w 322"/>
                <a:gd name="T11" fmla="*/ 56 h 150"/>
                <a:gd name="T12" fmla="*/ 157 w 322"/>
                <a:gd name="T13" fmla="*/ 38 h 150"/>
                <a:gd name="T14" fmla="*/ 160 w 322"/>
                <a:gd name="T15" fmla="*/ 19 h 150"/>
                <a:gd name="T16" fmla="*/ 161 w 322"/>
                <a:gd name="T17" fmla="*/ 0 h 150"/>
                <a:gd name="T18" fmla="*/ 144 w 322"/>
                <a:gd name="T19" fmla="*/ 21 h 150"/>
                <a:gd name="T20" fmla="*/ 124 w 322"/>
                <a:gd name="T21" fmla="*/ 33 h 150"/>
                <a:gd name="T22" fmla="*/ 103 w 322"/>
                <a:gd name="T23" fmla="*/ 39 h 150"/>
                <a:gd name="T24" fmla="*/ 81 w 322"/>
                <a:gd name="T25" fmla="*/ 44 h 150"/>
                <a:gd name="T26" fmla="*/ 58 w 322"/>
                <a:gd name="T27" fmla="*/ 49 h 150"/>
                <a:gd name="T28" fmla="*/ 37 w 322"/>
                <a:gd name="T29" fmla="*/ 60 h 150"/>
                <a:gd name="T30" fmla="*/ 17 w 322"/>
                <a:gd name="T31" fmla="*/ 79 h 150"/>
                <a:gd name="T32" fmla="*/ 0 w 322"/>
                <a:gd name="T33" fmla="*/ 110 h 150"/>
                <a:gd name="T34" fmla="*/ 1 w 322"/>
                <a:gd name="T35" fmla="*/ 124 h 150"/>
                <a:gd name="T36" fmla="*/ 6 w 322"/>
                <a:gd name="T37" fmla="*/ 135 h 150"/>
                <a:gd name="T38" fmla="*/ 12 w 322"/>
                <a:gd name="T39" fmla="*/ 143 h 150"/>
                <a:gd name="T40" fmla="*/ 20 w 322"/>
                <a:gd name="T41" fmla="*/ 149 h 150"/>
                <a:gd name="T42" fmla="*/ 31 w 322"/>
                <a:gd name="T43" fmla="*/ 150 h 150"/>
                <a:gd name="T44" fmla="*/ 45 w 322"/>
                <a:gd name="T45" fmla="*/ 148 h 150"/>
                <a:gd name="T46" fmla="*/ 61 w 322"/>
                <a:gd name="T47" fmla="*/ 143 h 150"/>
                <a:gd name="T48" fmla="*/ 81 w 322"/>
                <a:gd name="T49" fmla="*/ 136 h 15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22"/>
                <a:gd name="T76" fmla="*/ 0 h 150"/>
                <a:gd name="T77" fmla="*/ 322 w 322"/>
                <a:gd name="T78" fmla="*/ 150 h 15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22" h="150">
                  <a:moveTo>
                    <a:pt x="161" y="136"/>
                  </a:moveTo>
                  <a:lnTo>
                    <a:pt x="202" y="121"/>
                  </a:lnTo>
                  <a:lnTo>
                    <a:pt x="236" y="106"/>
                  </a:lnTo>
                  <a:lnTo>
                    <a:pt x="265" y="90"/>
                  </a:lnTo>
                  <a:lnTo>
                    <a:pt x="288" y="74"/>
                  </a:lnTo>
                  <a:lnTo>
                    <a:pt x="302" y="56"/>
                  </a:lnTo>
                  <a:lnTo>
                    <a:pt x="313" y="38"/>
                  </a:lnTo>
                  <a:lnTo>
                    <a:pt x="319" y="19"/>
                  </a:lnTo>
                  <a:lnTo>
                    <a:pt x="322" y="0"/>
                  </a:lnTo>
                  <a:lnTo>
                    <a:pt x="288" y="21"/>
                  </a:lnTo>
                  <a:lnTo>
                    <a:pt x="249" y="33"/>
                  </a:lnTo>
                  <a:lnTo>
                    <a:pt x="207" y="39"/>
                  </a:lnTo>
                  <a:lnTo>
                    <a:pt x="162" y="44"/>
                  </a:lnTo>
                  <a:lnTo>
                    <a:pt x="117" y="49"/>
                  </a:lnTo>
                  <a:lnTo>
                    <a:pt x="74" y="60"/>
                  </a:lnTo>
                  <a:lnTo>
                    <a:pt x="33" y="79"/>
                  </a:lnTo>
                  <a:lnTo>
                    <a:pt x="0" y="110"/>
                  </a:lnTo>
                  <a:lnTo>
                    <a:pt x="3" y="124"/>
                  </a:lnTo>
                  <a:lnTo>
                    <a:pt x="12" y="135"/>
                  </a:lnTo>
                  <a:lnTo>
                    <a:pt x="24" y="143"/>
                  </a:lnTo>
                  <a:lnTo>
                    <a:pt x="41" y="149"/>
                  </a:lnTo>
                  <a:lnTo>
                    <a:pt x="63" y="150"/>
                  </a:lnTo>
                  <a:lnTo>
                    <a:pt x="91" y="148"/>
                  </a:lnTo>
                  <a:lnTo>
                    <a:pt x="123" y="143"/>
                  </a:lnTo>
                  <a:lnTo>
                    <a:pt x="161" y="136"/>
                  </a:lnTo>
                  <a:close/>
                </a:path>
              </a:pathLst>
            </a:custGeom>
            <a:solidFill>
              <a:srgbClr val="8C38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8" name="Freeform 100"/>
            <p:cNvSpPr>
              <a:spLocks/>
            </p:cNvSpPr>
            <p:nvPr/>
          </p:nvSpPr>
          <p:spPr bwMode="auto">
            <a:xfrm>
              <a:off x="668" y="2971"/>
              <a:ext cx="268" cy="217"/>
            </a:xfrm>
            <a:custGeom>
              <a:avLst/>
              <a:gdLst>
                <a:gd name="T0" fmla="*/ 122 w 537"/>
                <a:gd name="T1" fmla="*/ 198 h 217"/>
                <a:gd name="T2" fmla="*/ 183 w 537"/>
                <a:gd name="T3" fmla="*/ 163 h 217"/>
                <a:gd name="T4" fmla="*/ 226 w 537"/>
                <a:gd name="T5" fmla="*/ 132 h 217"/>
                <a:gd name="T6" fmla="*/ 255 w 537"/>
                <a:gd name="T7" fmla="*/ 104 h 217"/>
                <a:gd name="T8" fmla="*/ 268 w 537"/>
                <a:gd name="T9" fmla="*/ 79 h 217"/>
                <a:gd name="T10" fmla="*/ 268 w 537"/>
                <a:gd name="T11" fmla="*/ 56 h 217"/>
                <a:gd name="T12" fmla="*/ 255 w 537"/>
                <a:gd name="T13" fmla="*/ 37 h 217"/>
                <a:gd name="T14" fmla="*/ 232 w 537"/>
                <a:gd name="T15" fmla="*/ 19 h 217"/>
                <a:gd name="T16" fmla="*/ 199 w 537"/>
                <a:gd name="T17" fmla="*/ 4 h 217"/>
                <a:gd name="T18" fmla="*/ 179 w 537"/>
                <a:gd name="T19" fmla="*/ 2 h 217"/>
                <a:gd name="T20" fmla="*/ 161 w 537"/>
                <a:gd name="T21" fmla="*/ 1 h 217"/>
                <a:gd name="T22" fmla="*/ 142 w 537"/>
                <a:gd name="T23" fmla="*/ 0 h 217"/>
                <a:gd name="T24" fmla="*/ 127 w 537"/>
                <a:gd name="T25" fmla="*/ 4 h 217"/>
                <a:gd name="T26" fmla="*/ 115 w 537"/>
                <a:gd name="T27" fmla="*/ 9 h 217"/>
                <a:gd name="T28" fmla="*/ 107 w 537"/>
                <a:gd name="T29" fmla="*/ 20 h 217"/>
                <a:gd name="T30" fmla="*/ 103 w 537"/>
                <a:gd name="T31" fmla="*/ 38 h 217"/>
                <a:gd name="T32" fmla="*/ 106 w 537"/>
                <a:gd name="T33" fmla="*/ 65 h 217"/>
                <a:gd name="T34" fmla="*/ 89 w 537"/>
                <a:gd name="T35" fmla="*/ 68 h 217"/>
                <a:gd name="T36" fmla="*/ 73 w 537"/>
                <a:gd name="T37" fmla="*/ 72 h 217"/>
                <a:gd name="T38" fmla="*/ 57 w 537"/>
                <a:gd name="T39" fmla="*/ 77 h 217"/>
                <a:gd name="T40" fmla="*/ 43 w 537"/>
                <a:gd name="T41" fmla="*/ 86 h 217"/>
                <a:gd name="T42" fmla="*/ 28 w 537"/>
                <a:gd name="T43" fmla="*/ 97 h 217"/>
                <a:gd name="T44" fmla="*/ 17 w 537"/>
                <a:gd name="T45" fmla="*/ 113 h 217"/>
                <a:gd name="T46" fmla="*/ 7 w 537"/>
                <a:gd name="T47" fmla="*/ 133 h 217"/>
                <a:gd name="T48" fmla="*/ 0 w 537"/>
                <a:gd name="T49" fmla="*/ 159 h 217"/>
                <a:gd name="T50" fmla="*/ 6 w 537"/>
                <a:gd name="T51" fmla="*/ 179 h 217"/>
                <a:gd name="T52" fmla="*/ 16 w 537"/>
                <a:gd name="T53" fmla="*/ 195 h 217"/>
                <a:gd name="T54" fmla="*/ 27 w 537"/>
                <a:gd name="T55" fmla="*/ 206 h 217"/>
                <a:gd name="T56" fmla="*/ 42 w 537"/>
                <a:gd name="T57" fmla="*/ 214 h 217"/>
                <a:gd name="T58" fmla="*/ 58 w 537"/>
                <a:gd name="T59" fmla="*/ 217 h 217"/>
                <a:gd name="T60" fmla="*/ 77 w 537"/>
                <a:gd name="T61" fmla="*/ 216 h 217"/>
                <a:gd name="T62" fmla="*/ 98 w 537"/>
                <a:gd name="T63" fmla="*/ 208 h 217"/>
                <a:gd name="T64" fmla="*/ 122 w 537"/>
                <a:gd name="T65" fmla="*/ 198 h 2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37"/>
                <a:gd name="T100" fmla="*/ 0 h 217"/>
                <a:gd name="T101" fmla="*/ 537 w 537"/>
                <a:gd name="T102" fmla="*/ 217 h 21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37" h="217">
                  <a:moveTo>
                    <a:pt x="245" y="198"/>
                  </a:moveTo>
                  <a:lnTo>
                    <a:pt x="366" y="163"/>
                  </a:lnTo>
                  <a:lnTo>
                    <a:pt x="453" y="132"/>
                  </a:lnTo>
                  <a:lnTo>
                    <a:pt x="510" y="104"/>
                  </a:lnTo>
                  <a:lnTo>
                    <a:pt x="537" y="79"/>
                  </a:lnTo>
                  <a:lnTo>
                    <a:pt x="536" y="56"/>
                  </a:lnTo>
                  <a:lnTo>
                    <a:pt x="511" y="37"/>
                  </a:lnTo>
                  <a:lnTo>
                    <a:pt x="464" y="19"/>
                  </a:lnTo>
                  <a:lnTo>
                    <a:pt x="398" y="4"/>
                  </a:lnTo>
                  <a:lnTo>
                    <a:pt x="359" y="2"/>
                  </a:lnTo>
                  <a:lnTo>
                    <a:pt x="322" y="1"/>
                  </a:lnTo>
                  <a:lnTo>
                    <a:pt x="285" y="0"/>
                  </a:lnTo>
                  <a:lnTo>
                    <a:pt x="255" y="4"/>
                  </a:lnTo>
                  <a:lnTo>
                    <a:pt x="230" y="9"/>
                  </a:lnTo>
                  <a:lnTo>
                    <a:pt x="214" y="20"/>
                  </a:lnTo>
                  <a:lnTo>
                    <a:pt x="207" y="38"/>
                  </a:lnTo>
                  <a:lnTo>
                    <a:pt x="213" y="65"/>
                  </a:lnTo>
                  <a:lnTo>
                    <a:pt x="178" y="68"/>
                  </a:lnTo>
                  <a:lnTo>
                    <a:pt x="146" y="72"/>
                  </a:lnTo>
                  <a:lnTo>
                    <a:pt x="114" y="77"/>
                  </a:lnTo>
                  <a:lnTo>
                    <a:pt x="86" y="86"/>
                  </a:lnTo>
                  <a:lnTo>
                    <a:pt x="57" y="97"/>
                  </a:lnTo>
                  <a:lnTo>
                    <a:pt x="35" y="113"/>
                  </a:lnTo>
                  <a:lnTo>
                    <a:pt x="15" y="133"/>
                  </a:lnTo>
                  <a:lnTo>
                    <a:pt x="0" y="159"/>
                  </a:lnTo>
                  <a:lnTo>
                    <a:pt x="13" y="179"/>
                  </a:lnTo>
                  <a:lnTo>
                    <a:pt x="32" y="195"/>
                  </a:lnTo>
                  <a:lnTo>
                    <a:pt x="55" y="206"/>
                  </a:lnTo>
                  <a:lnTo>
                    <a:pt x="84" y="214"/>
                  </a:lnTo>
                  <a:lnTo>
                    <a:pt x="117" y="217"/>
                  </a:lnTo>
                  <a:lnTo>
                    <a:pt x="154" y="216"/>
                  </a:lnTo>
                  <a:lnTo>
                    <a:pt x="197" y="208"/>
                  </a:lnTo>
                  <a:lnTo>
                    <a:pt x="245" y="198"/>
                  </a:lnTo>
                  <a:close/>
                </a:path>
              </a:pathLst>
            </a:custGeom>
            <a:solidFill>
              <a:srgbClr val="802B21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9" name="Freeform 101"/>
            <p:cNvSpPr>
              <a:spLocks/>
            </p:cNvSpPr>
            <p:nvPr/>
          </p:nvSpPr>
          <p:spPr bwMode="auto">
            <a:xfrm>
              <a:off x="725" y="3012"/>
              <a:ext cx="168" cy="134"/>
            </a:xfrm>
            <a:custGeom>
              <a:avLst/>
              <a:gdLst>
                <a:gd name="T0" fmla="*/ 77 w 334"/>
                <a:gd name="T1" fmla="*/ 123 h 134"/>
                <a:gd name="T2" fmla="*/ 114 w 334"/>
                <a:gd name="T3" fmla="*/ 101 h 134"/>
                <a:gd name="T4" fmla="*/ 142 w 334"/>
                <a:gd name="T5" fmla="*/ 81 h 134"/>
                <a:gd name="T6" fmla="*/ 159 w 334"/>
                <a:gd name="T7" fmla="*/ 63 h 134"/>
                <a:gd name="T8" fmla="*/ 168 w 334"/>
                <a:gd name="T9" fmla="*/ 49 h 134"/>
                <a:gd name="T10" fmla="*/ 168 w 334"/>
                <a:gd name="T11" fmla="*/ 34 h 134"/>
                <a:gd name="T12" fmla="*/ 160 w 334"/>
                <a:gd name="T13" fmla="*/ 22 h 134"/>
                <a:gd name="T14" fmla="*/ 146 w 334"/>
                <a:gd name="T15" fmla="*/ 11 h 134"/>
                <a:gd name="T16" fmla="*/ 125 w 334"/>
                <a:gd name="T17" fmla="*/ 2 h 134"/>
                <a:gd name="T18" fmla="*/ 113 w 334"/>
                <a:gd name="T19" fmla="*/ 1 h 134"/>
                <a:gd name="T20" fmla="*/ 101 w 334"/>
                <a:gd name="T21" fmla="*/ 0 h 134"/>
                <a:gd name="T22" fmla="*/ 90 w 334"/>
                <a:gd name="T23" fmla="*/ 0 h 134"/>
                <a:gd name="T24" fmla="*/ 80 w 334"/>
                <a:gd name="T25" fmla="*/ 2 h 134"/>
                <a:gd name="T26" fmla="*/ 71 w 334"/>
                <a:gd name="T27" fmla="*/ 5 h 134"/>
                <a:gd name="T28" fmla="*/ 66 w 334"/>
                <a:gd name="T29" fmla="*/ 12 h 134"/>
                <a:gd name="T30" fmla="*/ 64 w 334"/>
                <a:gd name="T31" fmla="*/ 23 h 134"/>
                <a:gd name="T32" fmla="*/ 66 w 334"/>
                <a:gd name="T33" fmla="*/ 41 h 134"/>
                <a:gd name="T34" fmla="*/ 56 w 334"/>
                <a:gd name="T35" fmla="*/ 42 h 134"/>
                <a:gd name="T36" fmla="*/ 45 w 334"/>
                <a:gd name="T37" fmla="*/ 45 h 134"/>
                <a:gd name="T38" fmla="*/ 35 w 334"/>
                <a:gd name="T39" fmla="*/ 48 h 134"/>
                <a:gd name="T40" fmla="*/ 26 w 334"/>
                <a:gd name="T41" fmla="*/ 54 h 134"/>
                <a:gd name="T42" fmla="*/ 18 w 334"/>
                <a:gd name="T43" fmla="*/ 60 h 134"/>
                <a:gd name="T44" fmla="*/ 11 w 334"/>
                <a:gd name="T45" fmla="*/ 70 h 134"/>
                <a:gd name="T46" fmla="*/ 4 w 334"/>
                <a:gd name="T47" fmla="*/ 82 h 134"/>
                <a:gd name="T48" fmla="*/ 0 w 334"/>
                <a:gd name="T49" fmla="*/ 99 h 134"/>
                <a:gd name="T50" fmla="*/ 4 w 334"/>
                <a:gd name="T51" fmla="*/ 111 h 134"/>
                <a:gd name="T52" fmla="*/ 10 w 334"/>
                <a:gd name="T53" fmla="*/ 122 h 134"/>
                <a:gd name="T54" fmla="*/ 17 w 334"/>
                <a:gd name="T55" fmla="*/ 128 h 134"/>
                <a:gd name="T56" fmla="*/ 26 w 334"/>
                <a:gd name="T57" fmla="*/ 133 h 134"/>
                <a:gd name="T58" fmla="*/ 36 w 334"/>
                <a:gd name="T59" fmla="*/ 134 h 134"/>
                <a:gd name="T60" fmla="*/ 49 w 334"/>
                <a:gd name="T61" fmla="*/ 133 h 134"/>
                <a:gd name="T62" fmla="*/ 61 w 334"/>
                <a:gd name="T63" fmla="*/ 129 h 134"/>
                <a:gd name="T64" fmla="*/ 77 w 334"/>
                <a:gd name="T65" fmla="*/ 123 h 1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4"/>
                <a:gd name="T100" fmla="*/ 0 h 134"/>
                <a:gd name="T101" fmla="*/ 334 w 334"/>
                <a:gd name="T102" fmla="*/ 134 h 13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4" h="134">
                  <a:moveTo>
                    <a:pt x="153" y="123"/>
                  </a:moveTo>
                  <a:lnTo>
                    <a:pt x="227" y="101"/>
                  </a:lnTo>
                  <a:lnTo>
                    <a:pt x="282" y="81"/>
                  </a:lnTo>
                  <a:lnTo>
                    <a:pt x="316" y="63"/>
                  </a:lnTo>
                  <a:lnTo>
                    <a:pt x="334" y="49"/>
                  </a:lnTo>
                  <a:lnTo>
                    <a:pt x="334" y="34"/>
                  </a:lnTo>
                  <a:lnTo>
                    <a:pt x="319" y="22"/>
                  </a:lnTo>
                  <a:lnTo>
                    <a:pt x="290" y="11"/>
                  </a:lnTo>
                  <a:lnTo>
                    <a:pt x="249" y="2"/>
                  </a:lnTo>
                  <a:lnTo>
                    <a:pt x="225" y="1"/>
                  </a:lnTo>
                  <a:lnTo>
                    <a:pt x="200" y="0"/>
                  </a:lnTo>
                  <a:lnTo>
                    <a:pt x="178" y="0"/>
                  </a:lnTo>
                  <a:lnTo>
                    <a:pt x="159" y="2"/>
                  </a:lnTo>
                  <a:lnTo>
                    <a:pt x="142" y="5"/>
                  </a:lnTo>
                  <a:lnTo>
                    <a:pt x="132" y="12"/>
                  </a:lnTo>
                  <a:lnTo>
                    <a:pt x="128" y="23"/>
                  </a:lnTo>
                  <a:lnTo>
                    <a:pt x="132" y="41"/>
                  </a:lnTo>
                  <a:lnTo>
                    <a:pt x="111" y="42"/>
                  </a:lnTo>
                  <a:lnTo>
                    <a:pt x="89" y="45"/>
                  </a:lnTo>
                  <a:lnTo>
                    <a:pt x="70" y="48"/>
                  </a:lnTo>
                  <a:lnTo>
                    <a:pt x="52" y="54"/>
                  </a:lnTo>
                  <a:lnTo>
                    <a:pt x="35" y="60"/>
                  </a:lnTo>
                  <a:lnTo>
                    <a:pt x="21" y="70"/>
                  </a:lnTo>
                  <a:lnTo>
                    <a:pt x="8" y="82"/>
                  </a:lnTo>
                  <a:lnTo>
                    <a:pt x="0" y="99"/>
                  </a:lnTo>
                  <a:lnTo>
                    <a:pt x="7" y="111"/>
                  </a:lnTo>
                  <a:lnTo>
                    <a:pt x="20" y="122"/>
                  </a:lnTo>
                  <a:lnTo>
                    <a:pt x="34" y="128"/>
                  </a:lnTo>
                  <a:lnTo>
                    <a:pt x="52" y="133"/>
                  </a:lnTo>
                  <a:lnTo>
                    <a:pt x="72" y="134"/>
                  </a:lnTo>
                  <a:lnTo>
                    <a:pt x="97" y="133"/>
                  </a:lnTo>
                  <a:lnTo>
                    <a:pt x="122" y="129"/>
                  </a:lnTo>
                  <a:lnTo>
                    <a:pt x="153" y="123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0" name="Freeform 102"/>
            <p:cNvSpPr>
              <a:spLocks/>
            </p:cNvSpPr>
            <p:nvPr/>
          </p:nvSpPr>
          <p:spPr bwMode="auto">
            <a:xfrm>
              <a:off x="545" y="3139"/>
              <a:ext cx="56" cy="102"/>
            </a:xfrm>
            <a:custGeom>
              <a:avLst/>
              <a:gdLst>
                <a:gd name="T0" fmla="*/ 56 w 113"/>
                <a:gd name="T1" fmla="*/ 42 h 102"/>
                <a:gd name="T2" fmla="*/ 56 w 113"/>
                <a:gd name="T3" fmla="*/ 29 h 102"/>
                <a:gd name="T4" fmla="*/ 56 w 113"/>
                <a:gd name="T5" fmla="*/ 20 h 102"/>
                <a:gd name="T6" fmla="*/ 55 w 113"/>
                <a:gd name="T7" fmla="*/ 12 h 102"/>
                <a:gd name="T8" fmla="*/ 53 w 113"/>
                <a:gd name="T9" fmla="*/ 7 h 102"/>
                <a:gd name="T10" fmla="*/ 48 w 113"/>
                <a:gd name="T11" fmla="*/ 3 h 102"/>
                <a:gd name="T12" fmla="*/ 44 w 113"/>
                <a:gd name="T13" fmla="*/ 1 h 102"/>
                <a:gd name="T14" fmla="*/ 38 w 113"/>
                <a:gd name="T15" fmla="*/ 0 h 102"/>
                <a:gd name="T16" fmla="*/ 32 w 113"/>
                <a:gd name="T17" fmla="*/ 2 h 102"/>
                <a:gd name="T18" fmla="*/ 23 w 113"/>
                <a:gd name="T19" fmla="*/ 14 h 102"/>
                <a:gd name="T20" fmla="*/ 15 w 113"/>
                <a:gd name="T21" fmla="*/ 26 h 102"/>
                <a:gd name="T22" fmla="*/ 8 w 113"/>
                <a:gd name="T23" fmla="*/ 38 h 102"/>
                <a:gd name="T24" fmla="*/ 4 w 113"/>
                <a:gd name="T25" fmla="*/ 52 h 102"/>
                <a:gd name="T26" fmla="*/ 1 w 113"/>
                <a:gd name="T27" fmla="*/ 64 h 102"/>
                <a:gd name="T28" fmla="*/ 0 w 113"/>
                <a:gd name="T29" fmla="*/ 77 h 102"/>
                <a:gd name="T30" fmla="*/ 1 w 113"/>
                <a:gd name="T31" fmla="*/ 89 h 102"/>
                <a:gd name="T32" fmla="*/ 4 w 113"/>
                <a:gd name="T33" fmla="*/ 102 h 102"/>
                <a:gd name="T34" fmla="*/ 8 w 113"/>
                <a:gd name="T35" fmla="*/ 89 h 102"/>
                <a:gd name="T36" fmla="*/ 15 w 113"/>
                <a:gd name="T37" fmla="*/ 79 h 102"/>
                <a:gd name="T38" fmla="*/ 20 w 113"/>
                <a:gd name="T39" fmla="*/ 70 h 102"/>
                <a:gd name="T40" fmla="*/ 28 w 113"/>
                <a:gd name="T41" fmla="*/ 63 h 102"/>
                <a:gd name="T42" fmla="*/ 34 w 113"/>
                <a:gd name="T43" fmla="*/ 56 h 102"/>
                <a:gd name="T44" fmla="*/ 41 w 113"/>
                <a:gd name="T45" fmla="*/ 50 h 102"/>
                <a:gd name="T46" fmla="*/ 48 w 113"/>
                <a:gd name="T47" fmla="*/ 45 h 102"/>
                <a:gd name="T48" fmla="*/ 56 w 113"/>
                <a:gd name="T49" fmla="*/ 42 h 1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3"/>
                <a:gd name="T76" fmla="*/ 0 h 102"/>
                <a:gd name="T77" fmla="*/ 113 w 113"/>
                <a:gd name="T78" fmla="*/ 102 h 1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3" h="102">
                  <a:moveTo>
                    <a:pt x="113" y="42"/>
                  </a:moveTo>
                  <a:lnTo>
                    <a:pt x="113" y="29"/>
                  </a:lnTo>
                  <a:lnTo>
                    <a:pt x="113" y="20"/>
                  </a:lnTo>
                  <a:lnTo>
                    <a:pt x="110" y="12"/>
                  </a:lnTo>
                  <a:lnTo>
                    <a:pt x="106" y="7"/>
                  </a:lnTo>
                  <a:lnTo>
                    <a:pt x="97" y="3"/>
                  </a:lnTo>
                  <a:lnTo>
                    <a:pt x="88" y="1"/>
                  </a:lnTo>
                  <a:lnTo>
                    <a:pt x="76" y="0"/>
                  </a:lnTo>
                  <a:lnTo>
                    <a:pt x="64" y="2"/>
                  </a:lnTo>
                  <a:lnTo>
                    <a:pt x="46" y="14"/>
                  </a:lnTo>
                  <a:lnTo>
                    <a:pt x="30" y="26"/>
                  </a:lnTo>
                  <a:lnTo>
                    <a:pt x="17" y="38"/>
                  </a:lnTo>
                  <a:lnTo>
                    <a:pt x="9" y="52"/>
                  </a:lnTo>
                  <a:lnTo>
                    <a:pt x="2" y="64"/>
                  </a:lnTo>
                  <a:lnTo>
                    <a:pt x="0" y="77"/>
                  </a:lnTo>
                  <a:lnTo>
                    <a:pt x="2" y="89"/>
                  </a:lnTo>
                  <a:lnTo>
                    <a:pt x="9" y="102"/>
                  </a:lnTo>
                  <a:lnTo>
                    <a:pt x="17" y="89"/>
                  </a:lnTo>
                  <a:lnTo>
                    <a:pt x="30" y="79"/>
                  </a:lnTo>
                  <a:lnTo>
                    <a:pt x="41" y="70"/>
                  </a:lnTo>
                  <a:lnTo>
                    <a:pt x="56" y="63"/>
                  </a:lnTo>
                  <a:lnTo>
                    <a:pt x="69" y="56"/>
                  </a:lnTo>
                  <a:lnTo>
                    <a:pt x="83" y="50"/>
                  </a:lnTo>
                  <a:lnTo>
                    <a:pt x="97" y="45"/>
                  </a:lnTo>
                  <a:lnTo>
                    <a:pt x="113" y="42"/>
                  </a:lnTo>
                  <a:close/>
                </a:path>
              </a:pathLst>
            </a:custGeom>
            <a:solidFill>
              <a:srgbClr val="FFFFBF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1" name="Freeform 103"/>
            <p:cNvSpPr>
              <a:spLocks/>
            </p:cNvSpPr>
            <p:nvPr/>
          </p:nvSpPr>
          <p:spPr bwMode="auto">
            <a:xfrm>
              <a:off x="666" y="3126"/>
              <a:ext cx="57" cy="103"/>
            </a:xfrm>
            <a:custGeom>
              <a:avLst/>
              <a:gdLst>
                <a:gd name="T0" fmla="*/ 57 w 114"/>
                <a:gd name="T1" fmla="*/ 43 h 103"/>
                <a:gd name="T2" fmla="*/ 57 w 114"/>
                <a:gd name="T3" fmla="*/ 30 h 103"/>
                <a:gd name="T4" fmla="*/ 57 w 114"/>
                <a:gd name="T5" fmla="*/ 20 h 103"/>
                <a:gd name="T6" fmla="*/ 56 w 114"/>
                <a:gd name="T7" fmla="*/ 12 h 103"/>
                <a:gd name="T8" fmla="*/ 54 w 114"/>
                <a:gd name="T9" fmla="*/ 7 h 103"/>
                <a:gd name="T10" fmla="*/ 49 w 114"/>
                <a:gd name="T11" fmla="*/ 3 h 103"/>
                <a:gd name="T12" fmla="*/ 45 w 114"/>
                <a:gd name="T13" fmla="*/ 1 h 103"/>
                <a:gd name="T14" fmla="*/ 39 w 114"/>
                <a:gd name="T15" fmla="*/ 0 h 103"/>
                <a:gd name="T16" fmla="*/ 33 w 114"/>
                <a:gd name="T17" fmla="*/ 1 h 103"/>
                <a:gd name="T18" fmla="*/ 23 w 114"/>
                <a:gd name="T19" fmla="*/ 13 h 103"/>
                <a:gd name="T20" fmla="*/ 15 w 114"/>
                <a:gd name="T21" fmla="*/ 26 h 103"/>
                <a:gd name="T22" fmla="*/ 9 w 114"/>
                <a:gd name="T23" fmla="*/ 38 h 103"/>
                <a:gd name="T24" fmla="*/ 5 w 114"/>
                <a:gd name="T25" fmla="*/ 51 h 103"/>
                <a:gd name="T26" fmla="*/ 1 w 114"/>
                <a:gd name="T27" fmla="*/ 64 h 103"/>
                <a:gd name="T28" fmla="*/ 0 w 114"/>
                <a:gd name="T29" fmla="*/ 77 h 103"/>
                <a:gd name="T30" fmla="*/ 2 w 114"/>
                <a:gd name="T31" fmla="*/ 90 h 103"/>
                <a:gd name="T32" fmla="*/ 5 w 114"/>
                <a:gd name="T33" fmla="*/ 103 h 103"/>
                <a:gd name="T34" fmla="*/ 10 w 114"/>
                <a:gd name="T35" fmla="*/ 90 h 103"/>
                <a:gd name="T36" fmla="*/ 15 w 114"/>
                <a:gd name="T37" fmla="*/ 79 h 103"/>
                <a:gd name="T38" fmla="*/ 22 w 114"/>
                <a:gd name="T39" fmla="*/ 69 h 103"/>
                <a:gd name="T40" fmla="*/ 28 w 114"/>
                <a:gd name="T41" fmla="*/ 62 h 103"/>
                <a:gd name="T42" fmla="*/ 35 w 114"/>
                <a:gd name="T43" fmla="*/ 54 h 103"/>
                <a:gd name="T44" fmla="*/ 42 w 114"/>
                <a:gd name="T45" fmla="*/ 49 h 103"/>
                <a:gd name="T46" fmla="*/ 49 w 114"/>
                <a:gd name="T47" fmla="*/ 45 h 103"/>
                <a:gd name="T48" fmla="*/ 57 w 114"/>
                <a:gd name="T49" fmla="*/ 43 h 1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4"/>
                <a:gd name="T76" fmla="*/ 0 h 103"/>
                <a:gd name="T77" fmla="*/ 114 w 114"/>
                <a:gd name="T78" fmla="*/ 103 h 1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4" h="103">
                  <a:moveTo>
                    <a:pt x="113" y="43"/>
                  </a:moveTo>
                  <a:lnTo>
                    <a:pt x="114" y="30"/>
                  </a:lnTo>
                  <a:lnTo>
                    <a:pt x="114" y="20"/>
                  </a:lnTo>
                  <a:lnTo>
                    <a:pt x="111" y="12"/>
                  </a:lnTo>
                  <a:lnTo>
                    <a:pt x="107" y="7"/>
                  </a:lnTo>
                  <a:lnTo>
                    <a:pt x="98" y="3"/>
                  </a:lnTo>
                  <a:lnTo>
                    <a:pt x="90" y="1"/>
                  </a:lnTo>
                  <a:lnTo>
                    <a:pt x="77" y="0"/>
                  </a:lnTo>
                  <a:lnTo>
                    <a:pt x="66" y="1"/>
                  </a:lnTo>
                  <a:lnTo>
                    <a:pt x="46" y="13"/>
                  </a:lnTo>
                  <a:lnTo>
                    <a:pt x="30" y="26"/>
                  </a:lnTo>
                  <a:lnTo>
                    <a:pt x="17" y="38"/>
                  </a:lnTo>
                  <a:lnTo>
                    <a:pt x="9" y="51"/>
                  </a:lnTo>
                  <a:lnTo>
                    <a:pt x="2" y="64"/>
                  </a:lnTo>
                  <a:lnTo>
                    <a:pt x="0" y="77"/>
                  </a:lnTo>
                  <a:lnTo>
                    <a:pt x="3" y="90"/>
                  </a:lnTo>
                  <a:lnTo>
                    <a:pt x="10" y="103"/>
                  </a:lnTo>
                  <a:lnTo>
                    <a:pt x="19" y="90"/>
                  </a:lnTo>
                  <a:lnTo>
                    <a:pt x="30" y="79"/>
                  </a:lnTo>
                  <a:lnTo>
                    <a:pt x="43" y="69"/>
                  </a:lnTo>
                  <a:lnTo>
                    <a:pt x="56" y="62"/>
                  </a:lnTo>
                  <a:lnTo>
                    <a:pt x="69" y="54"/>
                  </a:lnTo>
                  <a:lnTo>
                    <a:pt x="83" y="49"/>
                  </a:lnTo>
                  <a:lnTo>
                    <a:pt x="97" y="45"/>
                  </a:lnTo>
                  <a:lnTo>
                    <a:pt x="113" y="43"/>
                  </a:lnTo>
                  <a:close/>
                </a:path>
              </a:pathLst>
            </a:custGeom>
            <a:solidFill>
              <a:srgbClr val="FFFFBF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2" name="Freeform 104"/>
            <p:cNvSpPr>
              <a:spLocks/>
            </p:cNvSpPr>
            <p:nvPr/>
          </p:nvSpPr>
          <p:spPr bwMode="auto">
            <a:xfrm>
              <a:off x="852" y="2658"/>
              <a:ext cx="182" cy="426"/>
            </a:xfrm>
            <a:custGeom>
              <a:avLst/>
              <a:gdLst>
                <a:gd name="T0" fmla="*/ 42 w 365"/>
                <a:gd name="T1" fmla="*/ 357 h 426"/>
                <a:gd name="T2" fmla="*/ 36 w 365"/>
                <a:gd name="T3" fmla="*/ 311 h 426"/>
                <a:gd name="T4" fmla="*/ 31 w 365"/>
                <a:gd name="T5" fmla="*/ 267 h 426"/>
                <a:gd name="T6" fmla="*/ 25 w 365"/>
                <a:gd name="T7" fmla="*/ 222 h 426"/>
                <a:gd name="T8" fmla="*/ 20 w 365"/>
                <a:gd name="T9" fmla="*/ 178 h 426"/>
                <a:gd name="T10" fmla="*/ 15 w 365"/>
                <a:gd name="T11" fmla="*/ 133 h 426"/>
                <a:gd name="T12" fmla="*/ 10 w 365"/>
                <a:gd name="T13" fmla="*/ 88 h 426"/>
                <a:gd name="T14" fmla="*/ 5 w 365"/>
                <a:gd name="T15" fmla="*/ 44 h 426"/>
                <a:gd name="T16" fmla="*/ 0 w 365"/>
                <a:gd name="T17" fmla="*/ 0 h 426"/>
                <a:gd name="T18" fmla="*/ 21 w 365"/>
                <a:gd name="T19" fmla="*/ 28 h 426"/>
                <a:gd name="T20" fmla="*/ 44 w 365"/>
                <a:gd name="T21" fmla="*/ 63 h 426"/>
                <a:gd name="T22" fmla="*/ 67 w 365"/>
                <a:gd name="T23" fmla="*/ 101 h 426"/>
                <a:gd name="T24" fmla="*/ 90 w 365"/>
                <a:gd name="T25" fmla="*/ 145 h 426"/>
                <a:gd name="T26" fmla="*/ 113 w 365"/>
                <a:gd name="T27" fmla="*/ 191 h 426"/>
                <a:gd name="T28" fmla="*/ 136 w 365"/>
                <a:gd name="T29" fmla="*/ 242 h 426"/>
                <a:gd name="T30" fmla="*/ 159 w 365"/>
                <a:gd name="T31" fmla="*/ 295 h 426"/>
                <a:gd name="T32" fmla="*/ 182 w 365"/>
                <a:gd name="T33" fmla="*/ 352 h 426"/>
                <a:gd name="T34" fmla="*/ 168 w 365"/>
                <a:gd name="T35" fmla="*/ 388 h 426"/>
                <a:gd name="T36" fmla="*/ 154 w 365"/>
                <a:gd name="T37" fmla="*/ 412 h 426"/>
                <a:gd name="T38" fmla="*/ 137 w 365"/>
                <a:gd name="T39" fmla="*/ 424 h 426"/>
                <a:gd name="T40" fmla="*/ 121 w 365"/>
                <a:gd name="T41" fmla="*/ 426 h 426"/>
                <a:gd name="T42" fmla="*/ 102 w 365"/>
                <a:gd name="T43" fmla="*/ 418 h 426"/>
                <a:gd name="T44" fmla="*/ 82 w 365"/>
                <a:gd name="T45" fmla="*/ 404 h 426"/>
                <a:gd name="T46" fmla="*/ 62 w 365"/>
                <a:gd name="T47" fmla="*/ 383 h 426"/>
                <a:gd name="T48" fmla="*/ 42 w 365"/>
                <a:gd name="T49" fmla="*/ 357 h 42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5"/>
                <a:gd name="T76" fmla="*/ 0 h 426"/>
                <a:gd name="T77" fmla="*/ 365 w 365"/>
                <a:gd name="T78" fmla="*/ 426 h 42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5" h="426">
                  <a:moveTo>
                    <a:pt x="84" y="357"/>
                  </a:moveTo>
                  <a:lnTo>
                    <a:pt x="73" y="311"/>
                  </a:lnTo>
                  <a:lnTo>
                    <a:pt x="63" y="267"/>
                  </a:lnTo>
                  <a:lnTo>
                    <a:pt x="51" y="222"/>
                  </a:lnTo>
                  <a:lnTo>
                    <a:pt x="41" y="178"/>
                  </a:lnTo>
                  <a:lnTo>
                    <a:pt x="30" y="133"/>
                  </a:lnTo>
                  <a:lnTo>
                    <a:pt x="20" y="88"/>
                  </a:lnTo>
                  <a:lnTo>
                    <a:pt x="10" y="44"/>
                  </a:lnTo>
                  <a:lnTo>
                    <a:pt x="0" y="0"/>
                  </a:lnTo>
                  <a:lnTo>
                    <a:pt x="43" y="28"/>
                  </a:lnTo>
                  <a:lnTo>
                    <a:pt x="88" y="63"/>
                  </a:lnTo>
                  <a:lnTo>
                    <a:pt x="134" y="101"/>
                  </a:lnTo>
                  <a:lnTo>
                    <a:pt x="181" y="145"/>
                  </a:lnTo>
                  <a:lnTo>
                    <a:pt x="226" y="191"/>
                  </a:lnTo>
                  <a:lnTo>
                    <a:pt x="273" y="242"/>
                  </a:lnTo>
                  <a:lnTo>
                    <a:pt x="319" y="295"/>
                  </a:lnTo>
                  <a:lnTo>
                    <a:pt x="365" y="352"/>
                  </a:lnTo>
                  <a:lnTo>
                    <a:pt x="337" y="388"/>
                  </a:lnTo>
                  <a:lnTo>
                    <a:pt x="308" y="412"/>
                  </a:lnTo>
                  <a:lnTo>
                    <a:pt x="275" y="424"/>
                  </a:lnTo>
                  <a:lnTo>
                    <a:pt x="242" y="426"/>
                  </a:lnTo>
                  <a:lnTo>
                    <a:pt x="204" y="418"/>
                  </a:lnTo>
                  <a:lnTo>
                    <a:pt x="165" y="404"/>
                  </a:lnTo>
                  <a:lnTo>
                    <a:pt x="125" y="383"/>
                  </a:lnTo>
                  <a:lnTo>
                    <a:pt x="84" y="357"/>
                  </a:lnTo>
                  <a:close/>
                </a:path>
              </a:pathLst>
            </a:custGeom>
            <a:solidFill>
              <a:srgbClr val="782B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3" name="Freeform 105"/>
            <p:cNvSpPr>
              <a:spLocks/>
            </p:cNvSpPr>
            <p:nvPr/>
          </p:nvSpPr>
          <p:spPr bwMode="auto">
            <a:xfrm>
              <a:off x="739" y="2342"/>
              <a:ext cx="245" cy="791"/>
            </a:xfrm>
            <a:custGeom>
              <a:avLst/>
              <a:gdLst>
                <a:gd name="T0" fmla="*/ 227 w 491"/>
                <a:gd name="T1" fmla="*/ 791 h 791"/>
                <a:gd name="T2" fmla="*/ 201 w 491"/>
                <a:gd name="T3" fmla="*/ 696 h 791"/>
                <a:gd name="T4" fmla="*/ 175 w 491"/>
                <a:gd name="T5" fmla="*/ 601 h 791"/>
                <a:gd name="T6" fmla="*/ 148 w 491"/>
                <a:gd name="T7" fmla="*/ 507 h 791"/>
                <a:gd name="T8" fmla="*/ 121 w 491"/>
                <a:gd name="T9" fmla="*/ 412 h 791"/>
                <a:gd name="T10" fmla="*/ 92 w 491"/>
                <a:gd name="T11" fmla="*/ 318 h 791"/>
                <a:gd name="T12" fmla="*/ 62 w 491"/>
                <a:gd name="T13" fmla="*/ 224 h 791"/>
                <a:gd name="T14" fmla="*/ 31 w 491"/>
                <a:gd name="T15" fmla="*/ 129 h 791"/>
                <a:gd name="T16" fmla="*/ 0 w 491"/>
                <a:gd name="T17" fmla="*/ 36 h 791"/>
                <a:gd name="T18" fmla="*/ 4 w 491"/>
                <a:gd name="T19" fmla="*/ 26 h 791"/>
                <a:gd name="T20" fmla="*/ 8 w 491"/>
                <a:gd name="T21" fmla="*/ 17 h 791"/>
                <a:gd name="T22" fmla="*/ 13 w 491"/>
                <a:gd name="T23" fmla="*/ 8 h 791"/>
                <a:gd name="T24" fmla="*/ 18 w 491"/>
                <a:gd name="T25" fmla="*/ 0 h 791"/>
                <a:gd name="T26" fmla="*/ 47 w 491"/>
                <a:gd name="T27" fmla="*/ 95 h 791"/>
                <a:gd name="T28" fmla="*/ 75 w 491"/>
                <a:gd name="T29" fmla="*/ 190 h 791"/>
                <a:gd name="T30" fmla="*/ 104 w 491"/>
                <a:gd name="T31" fmla="*/ 286 h 791"/>
                <a:gd name="T32" fmla="*/ 133 w 491"/>
                <a:gd name="T33" fmla="*/ 382 h 791"/>
                <a:gd name="T34" fmla="*/ 160 w 491"/>
                <a:gd name="T35" fmla="*/ 478 h 791"/>
                <a:gd name="T36" fmla="*/ 189 w 491"/>
                <a:gd name="T37" fmla="*/ 573 h 791"/>
                <a:gd name="T38" fmla="*/ 217 w 491"/>
                <a:gd name="T39" fmla="*/ 669 h 791"/>
                <a:gd name="T40" fmla="*/ 245 w 491"/>
                <a:gd name="T41" fmla="*/ 765 h 791"/>
                <a:gd name="T42" fmla="*/ 240 w 491"/>
                <a:gd name="T43" fmla="*/ 771 h 791"/>
                <a:gd name="T44" fmla="*/ 236 w 491"/>
                <a:gd name="T45" fmla="*/ 778 h 791"/>
                <a:gd name="T46" fmla="*/ 231 w 491"/>
                <a:gd name="T47" fmla="*/ 784 h 791"/>
                <a:gd name="T48" fmla="*/ 227 w 491"/>
                <a:gd name="T49" fmla="*/ 791 h 7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91"/>
                <a:gd name="T76" fmla="*/ 0 h 791"/>
                <a:gd name="T77" fmla="*/ 491 w 491"/>
                <a:gd name="T78" fmla="*/ 791 h 79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91" h="791">
                  <a:moveTo>
                    <a:pt x="454" y="791"/>
                  </a:moveTo>
                  <a:lnTo>
                    <a:pt x="403" y="696"/>
                  </a:lnTo>
                  <a:lnTo>
                    <a:pt x="351" y="601"/>
                  </a:lnTo>
                  <a:lnTo>
                    <a:pt x="297" y="507"/>
                  </a:lnTo>
                  <a:lnTo>
                    <a:pt x="243" y="412"/>
                  </a:lnTo>
                  <a:lnTo>
                    <a:pt x="185" y="318"/>
                  </a:lnTo>
                  <a:lnTo>
                    <a:pt x="125" y="224"/>
                  </a:lnTo>
                  <a:lnTo>
                    <a:pt x="62" y="129"/>
                  </a:lnTo>
                  <a:lnTo>
                    <a:pt x="0" y="36"/>
                  </a:lnTo>
                  <a:lnTo>
                    <a:pt x="8" y="26"/>
                  </a:lnTo>
                  <a:lnTo>
                    <a:pt x="17" y="17"/>
                  </a:lnTo>
                  <a:lnTo>
                    <a:pt x="27" y="8"/>
                  </a:lnTo>
                  <a:lnTo>
                    <a:pt x="37" y="0"/>
                  </a:lnTo>
                  <a:lnTo>
                    <a:pt x="94" y="95"/>
                  </a:lnTo>
                  <a:lnTo>
                    <a:pt x="151" y="190"/>
                  </a:lnTo>
                  <a:lnTo>
                    <a:pt x="208" y="286"/>
                  </a:lnTo>
                  <a:lnTo>
                    <a:pt x="266" y="382"/>
                  </a:lnTo>
                  <a:lnTo>
                    <a:pt x="321" y="478"/>
                  </a:lnTo>
                  <a:lnTo>
                    <a:pt x="378" y="573"/>
                  </a:lnTo>
                  <a:lnTo>
                    <a:pt x="434" y="669"/>
                  </a:lnTo>
                  <a:lnTo>
                    <a:pt x="491" y="765"/>
                  </a:lnTo>
                  <a:lnTo>
                    <a:pt x="481" y="771"/>
                  </a:lnTo>
                  <a:lnTo>
                    <a:pt x="472" y="778"/>
                  </a:lnTo>
                  <a:lnTo>
                    <a:pt x="462" y="784"/>
                  </a:lnTo>
                  <a:lnTo>
                    <a:pt x="454" y="791"/>
                  </a:lnTo>
                  <a:close/>
                </a:path>
              </a:pathLst>
            </a:custGeom>
            <a:solidFill>
              <a:srgbClr val="BFBFBF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4" name="Freeform 106"/>
            <p:cNvSpPr>
              <a:spLocks/>
            </p:cNvSpPr>
            <p:nvPr/>
          </p:nvSpPr>
          <p:spPr bwMode="auto">
            <a:xfrm>
              <a:off x="263" y="2171"/>
              <a:ext cx="686" cy="855"/>
            </a:xfrm>
            <a:custGeom>
              <a:avLst/>
              <a:gdLst>
                <a:gd name="T0" fmla="*/ 678 w 1371"/>
                <a:gd name="T1" fmla="*/ 714 h 855"/>
                <a:gd name="T2" fmla="*/ 661 w 1371"/>
                <a:gd name="T3" fmla="*/ 683 h 855"/>
                <a:gd name="T4" fmla="*/ 641 w 1371"/>
                <a:gd name="T5" fmla="*/ 653 h 855"/>
                <a:gd name="T6" fmla="*/ 619 w 1371"/>
                <a:gd name="T7" fmla="*/ 624 h 855"/>
                <a:gd name="T8" fmla="*/ 602 w 1371"/>
                <a:gd name="T9" fmla="*/ 589 h 855"/>
                <a:gd name="T10" fmla="*/ 592 w 1371"/>
                <a:gd name="T11" fmla="*/ 551 h 855"/>
                <a:gd name="T12" fmla="*/ 581 w 1371"/>
                <a:gd name="T13" fmla="*/ 513 h 855"/>
                <a:gd name="T14" fmla="*/ 571 w 1371"/>
                <a:gd name="T15" fmla="*/ 475 h 855"/>
                <a:gd name="T16" fmla="*/ 551 w 1371"/>
                <a:gd name="T17" fmla="*/ 434 h 855"/>
                <a:gd name="T18" fmla="*/ 520 w 1371"/>
                <a:gd name="T19" fmla="*/ 397 h 855"/>
                <a:gd name="T20" fmla="*/ 488 w 1371"/>
                <a:gd name="T21" fmla="*/ 365 h 855"/>
                <a:gd name="T22" fmla="*/ 456 w 1371"/>
                <a:gd name="T23" fmla="*/ 339 h 855"/>
                <a:gd name="T24" fmla="*/ 442 w 1371"/>
                <a:gd name="T25" fmla="*/ 323 h 855"/>
                <a:gd name="T26" fmla="*/ 447 w 1371"/>
                <a:gd name="T27" fmla="*/ 311 h 855"/>
                <a:gd name="T28" fmla="*/ 452 w 1371"/>
                <a:gd name="T29" fmla="*/ 300 h 855"/>
                <a:gd name="T30" fmla="*/ 457 w 1371"/>
                <a:gd name="T31" fmla="*/ 288 h 855"/>
                <a:gd name="T32" fmla="*/ 460 w 1371"/>
                <a:gd name="T33" fmla="*/ 246 h 855"/>
                <a:gd name="T34" fmla="*/ 444 w 1371"/>
                <a:gd name="T35" fmla="*/ 175 h 855"/>
                <a:gd name="T36" fmla="*/ 416 w 1371"/>
                <a:gd name="T37" fmla="*/ 104 h 855"/>
                <a:gd name="T38" fmla="*/ 386 w 1371"/>
                <a:gd name="T39" fmla="*/ 34 h 855"/>
                <a:gd name="T40" fmla="*/ 329 w 1371"/>
                <a:gd name="T41" fmla="*/ 26 h 855"/>
                <a:gd name="T42" fmla="*/ 237 w 1371"/>
                <a:gd name="T43" fmla="*/ 72 h 855"/>
                <a:gd name="T44" fmla="*/ 146 w 1371"/>
                <a:gd name="T45" fmla="*/ 127 h 855"/>
                <a:gd name="T46" fmla="*/ 61 w 1371"/>
                <a:gd name="T47" fmla="*/ 213 h 855"/>
                <a:gd name="T48" fmla="*/ 8 w 1371"/>
                <a:gd name="T49" fmla="*/ 319 h 855"/>
                <a:gd name="T50" fmla="*/ 0 w 1371"/>
                <a:gd name="T51" fmla="*/ 384 h 855"/>
                <a:gd name="T52" fmla="*/ 12 w 1371"/>
                <a:gd name="T53" fmla="*/ 420 h 855"/>
                <a:gd name="T54" fmla="*/ 37 w 1371"/>
                <a:gd name="T55" fmla="*/ 438 h 855"/>
                <a:gd name="T56" fmla="*/ 83 w 1371"/>
                <a:gd name="T57" fmla="*/ 456 h 855"/>
                <a:gd name="T58" fmla="*/ 134 w 1371"/>
                <a:gd name="T59" fmla="*/ 525 h 855"/>
                <a:gd name="T60" fmla="*/ 205 w 1371"/>
                <a:gd name="T61" fmla="*/ 620 h 855"/>
                <a:gd name="T62" fmla="*/ 333 w 1371"/>
                <a:gd name="T63" fmla="*/ 691 h 855"/>
                <a:gd name="T64" fmla="*/ 454 w 1371"/>
                <a:gd name="T65" fmla="*/ 740 h 855"/>
                <a:gd name="T66" fmla="*/ 499 w 1371"/>
                <a:gd name="T67" fmla="*/ 802 h 855"/>
                <a:gd name="T68" fmla="*/ 546 w 1371"/>
                <a:gd name="T69" fmla="*/ 845 h 855"/>
                <a:gd name="T70" fmla="*/ 594 w 1371"/>
                <a:gd name="T71" fmla="*/ 855 h 855"/>
                <a:gd name="T72" fmla="*/ 641 w 1371"/>
                <a:gd name="T73" fmla="*/ 841 h 855"/>
                <a:gd name="T74" fmla="*/ 669 w 1371"/>
                <a:gd name="T75" fmla="*/ 824 h 855"/>
                <a:gd name="T76" fmla="*/ 683 w 1371"/>
                <a:gd name="T77" fmla="*/ 792 h 855"/>
                <a:gd name="T78" fmla="*/ 686 w 1371"/>
                <a:gd name="T79" fmla="*/ 752 h 85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71"/>
                <a:gd name="T121" fmla="*/ 0 h 855"/>
                <a:gd name="T122" fmla="*/ 1371 w 1371"/>
                <a:gd name="T123" fmla="*/ 855 h 85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71" h="855">
                  <a:moveTo>
                    <a:pt x="1371" y="731"/>
                  </a:moveTo>
                  <a:lnTo>
                    <a:pt x="1355" y="714"/>
                  </a:lnTo>
                  <a:lnTo>
                    <a:pt x="1339" y="698"/>
                  </a:lnTo>
                  <a:lnTo>
                    <a:pt x="1321" y="683"/>
                  </a:lnTo>
                  <a:lnTo>
                    <a:pt x="1302" y="668"/>
                  </a:lnTo>
                  <a:lnTo>
                    <a:pt x="1281" y="653"/>
                  </a:lnTo>
                  <a:lnTo>
                    <a:pt x="1260" y="638"/>
                  </a:lnTo>
                  <a:lnTo>
                    <a:pt x="1237" y="624"/>
                  </a:lnTo>
                  <a:lnTo>
                    <a:pt x="1216" y="610"/>
                  </a:lnTo>
                  <a:lnTo>
                    <a:pt x="1204" y="589"/>
                  </a:lnTo>
                  <a:lnTo>
                    <a:pt x="1194" y="570"/>
                  </a:lnTo>
                  <a:lnTo>
                    <a:pt x="1183" y="551"/>
                  </a:lnTo>
                  <a:lnTo>
                    <a:pt x="1173" y="532"/>
                  </a:lnTo>
                  <a:lnTo>
                    <a:pt x="1161" y="513"/>
                  </a:lnTo>
                  <a:lnTo>
                    <a:pt x="1153" y="494"/>
                  </a:lnTo>
                  <a:lnTo>
                    <a:pt x="1142" y="475"/>
                  </a:lnTo>
                  <a:lnTo>
                    <a:pt x="1133" y="456"/>
                  </a:lnTo>
                  <a:lnTo>
                    <a:pt x="1102" y="434"/>
                  </a:lnTo>
                  <a:lnTo>
                    <a:pt x="1070" y="415"/>
                  </a:lnTo>
                  <a:lnTo>
                    <a:pt x="1039" y="397"/>
                  </a:lnTo>
                  <a:lnTo>
                    <a:pt x="1008" y="381"/>
                  </a:lnTo>
                  <a:lnTo>
                    <a:pt x="975" y="365"/>
                  </a:lnTo>
                  <a:lnTo>
                    <a:pt x="944" y="352"/>
                  </a:lnTo>
                  <a:lnTo>
                    <a:pt x="911" y="339"/>
                  </a:lnTo>
                  <a:lnTo>
                    <a:pt x="880" y="329"/>
                  </a:lnTo>
                  <a:lnTo>
                    <a:pt x="884" y="323"/>
                  </a:lnTo>
                  <a:lnTo>
                    <a:pt x="888" y="317"/>
                  </a:lnTo>
                  <a:lnTo>
                    <a:pt x="894" y="311"/>
                  </a:lnTo>
                  <a:lnTo>
                    <a:pt x="900" y="306"/>
                  </a:lnTo>
                  <a:lnTo>
                    <a:pt x="904" y="300"/>
                  </a:lnTo>
                  <a:lnTo>
                    <a:pt x="908" y="294"/>
                  </a:lnTo>
                  <a:lnTo>
                    <a:pt x="914" y="288"/>
                  </a:lnTo>
                  <a:lnTo>
                    <a:pt x="919" y="283"/>
                  </a:lnTo>
                  <a:lnTo>
                    <a:pt x="919" y="246"/>
                  </a:lnTo>
                  <a:lnTo>
                    <a:pt x="908" y="210"/>
                  </a:lnTo>
                  <a:lnTo>
                    <a:pt x="888" y="175"/>
                  </a:lnTo>
                  <a:lnTo>
                    <a:pt x="863" y="139"/>
                  </a:lnTo>
                  <a:lnTo>
                    <a:pt x="831" y="104"/>
                  </a:lnTo>
                  <a:lnTo>
                    <a:pt x="800" y="69"/>
                  </a:lnTo>
                  <a:lnTo>
                    <a:pt x="771" y="34"/>
                  </a:lnTo>
                  <a:lnTo>
                    <a:pt x="747" y="0"/>
                  </a:lnTo>
                  <a:lnTo>
                    <a:pt x="658" y="26"/>
                  </a:lnTo>
                  <a:lnTo>
                    <a:pt x="566" y="50"/>
                  </a:lnTo>
                  <a:lnTo>
                    <a:pt x="474" y="72"/>
                  </a:lnTo>
                  <a:lnTo>
                    <a:pt x="383" y="98"/>
                  </a:lnTo>
                  <a:lnTo>
                    <a:pt x="292" y="127"/>
                  </a:lnTo>
                  <a:lnTo>
                    <a:pt x="205" y="165"/>
                  </a:lnTo>
                  <a:lnTo>
                    <a:pt x="121" y="213"/>
                  </a:lnTo>
                  <a:lnTo>
                    <a:pt x="46" y="274"/>
                  </a:lnTo>
                  <a:lnTo>
                    <a:pt x="16" y="319"/>
                  </a:lnTo>
                  <a:lnTo>
                    <a:pt x="1" y="356"/>
                  </a:lnTo>
                  <a:lnTo>
                    <a:pt x="0" y="384"/>
                  </a:lnTo>
                  <a:lnTo>
                    <a:pt x="9" y="406"/>
                  </a:lnTo>
                  <a:lnTo>
                    <a:pt x="24" y="420"/>
                  </a:lnTo>
                  <a:lnTo>
                    <a:pt x="47" y="431"/>
                  </a:lnTo>
                  <a:lnTo>
                    <a:pt x="74" y="438"/>
                  </a:lnTo>
                  <a:lnTo>
                    <a:pt x="105" y="445"/>
                  </a:lnTo>
                  <a:lnTo>
                    <a:pt x="165" y="456"/>
                  </a:lnTo>
                  <a:lnTo>
                    <a:pt x="216" y="485"/>
                  </a:lnTo>
                  <a:lnTo>
                    <a:pt x="268" y="525"/>
                  </a:lnTo>
                  <a:lnTo>
                    <a:pt x="330" y="572"/>
                  </a:lnTo>
                  <a:lnTo>
                    <a:pt x="410" y="620"/>
                  </a:lnTo>
                  <a:lnTo>
                    <a:pt x="520" y="661"/>
                  </a:lnTo>
                  <a:lnTo>
                    <a:pt x="666" y="691"/>
                  </a:lnTo>
                  <a:lnTo>
                    <a:pt x="861" y="706"/>
                  </a:lnTo>
                  <a:lnTo>
                    <a:pt x="907" y="740"/>
                  </a:lnTo>
                  <a:lnTo>
                    <a:pt x="952" y="773"/>
                  </a:lnTo>
                  <a:lnTo>
                    <a:pt x="998" y="802"/>
                  </a:lnTo>
                  <a:lnTo>
                    <a:pt x="1045" y="828"/>
                  </a:lnTo>
                  <a:lnTo>
                    <a:pt x="1092" y="845"/>
                  </a:lnTo>
                  <a:lnTo>
                    <a:pt x="1139" y="855"/>
                  </a:lnTo>
                  <a:lnTo>
                    <a:pt x="1187" y="855"/>
                  </a:lnTo>
                  <a:lnTo>
                    <a:pt x="1238" y="844"/>
                  </a:lnTo>
                  <a:lnTo>
                    <a:pt x="1281" y="841"/>
                  </a:lnTo>
                  <a:lnTo>
                    <a:pt x="1314" y="835"/>
                  </a:lnTo>
                  <a:lnTo>
                    <a:pt x="1338" y="824"/>
                  </a:lnTo>
                  <a:lnTo>
                    <a:pt x="1355" y="811"/>
                  </a:lnTo>
                  <a:lnTo>
                    <a:pt x="1365" y="792"/>
                  </a:lnTo>
                  <a:lnTo>
                    <a:pt x="1371" y="773"/>
                  </a:lnTo>
                  <a:lnTo>
                    <a:pt x="1371" y="752"/>
                  </a:lnTo>
                  <a:lnTo>
                    <a:pt x="1371" y="731"/>
                  </a:lnTo>
                  <a:close/>
                </a:path>
              </a:pathLst>
            </a:custGeom>
            <a:solidFill>
              <a:srgbClr val="B86B0D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5" name="Freeform 107"/>
            <p:cNvSpPr>
              <a:spLocks/>
            </p:cNvSpPr>
            <p:nvPr/>
          </p:nvSpPr>
          <p:spPr bwMode="auto">
            <a:xfrm>
              <a:off x="306" y="2181"/>
              <a:ext cx="598" cy="792"/>
            </a:xfrm>
            <a:custGeom>
              <a:avLst/>
              <a:gdLst>
                <a:gd name="T0" fmla="*/ 591 w 1196"/>
                <a:gd name="T1" fmla="*/ 670 h 792"/>
                <a:gd name="T2" fmla="*/ 575 w 1196"/>
                <a:gd name="T3" fmla="*/ 642 h 792"/>
                <a:gd name="T4" fmla="*/ 558 w 1196"/>
                <a:gd name="T5" fmla="*/ 616 h 792"/>
                <a:gd name="T6" fmla="*/ 539 w 1196"/>
                <a:gd name="T7" fmla="*/ 591 h 792"/>
                <a:gd name="T8" fmla="*/ 524 w 1196"/>
                <a:gd name="T9" fmla="*/ 561 h 792"/>
                <a:gd name="T10" fmla="*/ 516 w 1196"/>
                <a:gd name="T11" fmla="*/ 527 h 792"/>
                <a:gd name="T12" fmla="*/ 506 w 1196"/>
                <a:gd name="T13" fmla="*/ 494 h 792"/>
                <a:gd name="T14" fmla="*/ 497 w 1196"/>
                <a:gd name="T15" fmla="*/ 461 h 792"/>
                <a:gd name="T16" fmla="*/ 480 w 1196"/>
                <a:gd name="T17" fmla="*/ 426 h 792"/>
                <a:gd name="T18" fmla="*/ 453 w 1196"/>
                <a:gd name="T19" fmla="*/ 393 h 792"/>
                <a:gd name="T20" fmla="*/ 425 w 1196"/>
                <a:gd name="T21" fmla="*/ 365 h 792"/>
                <a:gd name="T22" fmla="*/ 396 w 1196"/>
                <a:gd name="T23" fmla="*/ 343 h 792"/>
                <a:gd name="T24" fmla="*/ 385 w 1196"/>
                <a:gd name="T25" fmla="*/ 326 h 792"/>
                <a:gd name="T26" fmla="*/ 393 w 1196"/>
                <a:gd name="T27" fmla="*/ 306 h 792"/>
                <a:gd name="T28" fmla="*/ 401 w 1196"/>
                <a:gd name="T29" fmla="*/ 283 h 792"/>
                <a:gd name="T30" fmla="*/ 408 w 1196"/>
                <a:gd name="T31" fmla="*/ 262 h 792"/>
                <a:gd name="T32" fmla="*/ 410 w 1196"/>
                <a:gd name="T33" fmla="*/ 223 h 792"/>
                <a:gd name="T34" fmla="*/ 396 w 1196"/>
                <a:gd name="T35" fmla="*/ 159 h 792"/>
                <a:gd name="T36" fmla="*/ 370 w 1196"/>
                <a:gd name="T37" fmla="*/ 94 h 792"/>
                <a:gd name="T38" fmla="*/ 342 w 1196"/>
                <a:gd name="T39" fmla="*/ 30 h 792"/>
                <a:gd name="T40" fmla="*/ 293 w 1196"/>
                <a:gd name="T41" fmla="*/ 25 h 792"/>
                <a:gd name="T42" fmla="*/ 211 w 1196"/>
                <a:gd name="T43" fmla="*/ 78 h 792"/>
                <a:gd name="T44" fmla="*/ 129 w 1196"/>
                <a:gd name="T45" fmla="*/ 142 h 792"/>
                <a:gd name="T46" fmla="*/ 53 w 1196"/>
                <a:gd name="T47" fmla="*/ 229 h 792"/>
                <a:gd name="T48" fmla="*/ 7 w 1196"/>
                <a:gd name="T49" fmla="*/ 323 h 792"/>
                <a:gd name="T50" fmla="*/ 0 w 1196"/>
                <a:gd name="T51" fmla="*/ 370 h 792"/>
                <a:gd name="T52" fmla="*/ 10 w 1196"/>
                <a:gd name="T53" fmla="*/ 388 h 792"/>
                <a:gd name="T54" fmla="*/ 32 w 1196"/>
                <a:gd name="T55" fmla="*/ 393 h 792"/>
                <a:gd name="T56" fmla="*/ 72 w 1196"/>
                <a:gd name="T57" fmla="*/ 408 h 792"/>
                <a:gd name="T58" fmla="*/ 117 w 1196"/>
                <a:gd name="T59" fmla="*/ 480 h 792"/>
                <a:gd name="T60" fmla="*/ 178 w 1196"/>
                <a:gd name="T61" fmla="*/ 575 h 792"/>
                <a:gd name="T62" fmla="*/ 290 w 1196"/>
                <a:gd name="T63" fmla="*/ 649 h 792"/>
                <a:gd name="T64" fmla="*/ 395 w 1196"/>
                <a:gd name="T65" fmla="*/ 692 h 792"/>
                <a:gd name="T66" fmla="*/ 435 w 1196"/>
                <a:gd name="T67" fmla="*/ 747 h 792"/>
                <a:gd name="T68" fmla="*/ 476 w 1196"/>
                <a:gd name="T69" fmla="*/ 784 h 792"/>
                <a:gd name="T70" fmla="*/ 519 w 1196"/>
                <a:gd name="T71" fmla="*/ 792 h 792"/>
                <a:gd name="T72" fmla="*/ 558 w 1196"/>
                <a:gd name="T73" fmla="*/ 780 h 792"/>
                <a:gd name="T74" fmla="*/ 584 w 1196"/>
                <a:gd name="T75" fmla="*/ 766 h 792"/>
                <a:gd name="T76" fmla="*/ 596 w 1196"/>
                <a:gd name="T77" fmla="*/ 739 h 792"/>
                <a:gd name="T78" fmla="*/ 598 w 1196"/>
                <a:gd name="T79" fmla="*/ 703 h 79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96"/>
                <a:gd name="T121" fmla="*/ 0 h 792"/>
                <a:gd name="T122" fmla="*/ 1196 w 1196"/>
                <a:gd name="T123" fmla="*/ 792 h 79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96" h="792">
                  <a:moveTo>
                    <a:pt x="1195" y="685"/>
                  </a:moveTo>
                  <a:lnTo>
                    <a:pt x="1182" y="670"/>
                  </a:lnTo>
                  <a:lnTo>
                    <a:pt x="1168" y="656"/>
                  </a:lnTo>
                  <a:lnTo>
                    <a:pt x="1150" y="642"/>
                  </a:lnTo>
                  <a:lnTo>
                    <a:pt x="1135" y="630"/>
                  </a:lnTo>
                  <a:lnTo>
                    <a:pt x="1116" y="616"/>
                  </a:lnTo>
                  <a:lnTo>
                    <a:pt x="1098" y="604"/>
                  </a:lnTo>
                  <a:lnTo>
                    <a:pt x="1078" y="591"/>
                  </a:lnTo>
                  <a:lnTo>
                    <a:pt x="1058" y="578"/>
                  </a:lnTo>
                  <a:lnTo>
                    <a:pt x="1048" y="561"/>
                  </a:lnTo>
                  <a:lnTo>
                    <a:pt x="1039" y="544"/>
                  </a:lnTo>
                  <a:lnTo>
                    <a:pt x="1031" y="527"/>
                  </a:lnTo>
                  <a:lnTo>
                    <a:pt x="1022" y="511"/>
                  </a:lnTo>
                  <a:lnTo>
                    <a:pt x="1012" y="494"/>
                  </a:lnTo>
                  <a:lnTo>
                    <a:pt x="1004" y="478"/>
                  </a:lnTo>
                  <a:lnTo>
                    <a:pt x="995" y="461"/>
                  </a:lnTo>
                  <a:lnTo>
                    <a:pt x="987" y="445"/>
                  </a:lnTo>
                  <a:lnTo>
                    <a:pt x="960" y="426"/>
                  </a:lnTo>
                  <a:lnTo>
                    <a:pt x="933" y="409"/>
                  </a:lnTo>
                  <a:lnTo>
                    <a:pt x="906" y="393"/>
                  </a:lnTo>
                  <a:lnTo>
                    <a:pt x="879" y="379"/>
                  </a:lnTo>
                  <a:lnTo>
                    <a:pt x="850" y="365"/>
                  </a:lnTo>
                  <a:lnTo>
                    <a:pt x="822" y="353"/>
                  </a:lnTo>
                  <a:lnTo>
                    <a:pt x="793" y="343"/>
                  </a:lnTo>
                  <a:lnTo>
                    <a:pt x="766" y="334"/>
                  </a:lnTo>
                  <a:lnTo>
                    <a:pt x="770" y="326"/>
                  </a:lnTo>
                  <a:lnTo>
                    <a:pt x="778" y="317"/>
                  </a:lnTo>
                  <a:lnTo>
                    <a:pt x="786" y="306"/>
                  </a:lnTo>
                  <a:lnTo>
                    <a:pt x="795" y="295"/>
                  </a:lnTo>
                  <a:lnTo>
                    <a:pt x="802" y="283"/>
                  </a:lnTo>
                  <a:lnTo>
                    <a:pt x="810" y="272"/>
                  </a:lnTo>
                  <a:lnTo>
                    <a:pt x="816" y="262"/>
                  </a:lnTo>
                  <a:lnTo>
                    <a:pt x="822" y="256"/>
                  </a:lnTo>
                  <a:lnTo>
                    <a:pt x="820" y="223"/>
                  </a:lnTo>
                  <a:lnTo>
                    <a:pt x="810" y="191"/>
                  </a:lnTo>
                  <a:lnTo>
                    <a:pt x="792" y="159"/>
                  </a:lnTo>
                  <a:lnTo>
                    <a:pt x="769" y="126"/>
                  </a:lnTo>
                  <a:lnTo>
                    <a:pt x="741" y="94"/>
                  </a:lnTo>
                  <a:lnTo>
                    <a:pt x="712" y="62"/>
                  </a:lnTo>
                  <a:lnTo>
                    <a:pt x="685" y="30"/>
                  </a:lnTo>
                  <a:lnTo>
                    <a:pt x="665" y="0"/>
                  </a:lnTo>
                  <a:lnTo>
                    <a:pt x="585" y="25"/>
                  </a:lnTo>
                  <a:lnTo>
                    <a:pt x="504" y="51"/>
                  </a:lnTo>
                  <a:lnTo>
                    <a:pt x="422" y="78"/>
                  </a:lnTo>
                  <a:lnTo>
                    <a:pt x="341" y="109"/>
                  </a:lnTo>
                  <a:lnTo>
                    <a:pt x="258" y="142"/>
                  </a:lnTo>
                  <a:lnTo>
                    <a:pt x="181" y="183"/>
                  </a:lnTo>
                  <a:lnTo>
                    <a:pt x="107" y="229"/>
                  </a:lnTo>
                  <a:lnTo>
                    <a:pt x="40" y="285"/>
                  </a:lnTo>
                  <a:lnTo>
                    <a:pt x="15" y="323"/>
                  </a:lnTo>
                  <a:lnTo>
                    <a:pt x="2" y="351"/>
                  </a:lnTo>
                  <a:lnTo>
                    <a:pt x="0" y="370"/>
                  </a:lnTo>
                  <a:lnTo>
                    <a:pt x="7" y="382"/>
                  </a:lnTo>
                  <a:lnTo>
                    <a:pt x="20" y="388"/>
                  </a:lnTo>
                  <a:lnTo>
                    <a:pt x="40" y="391"/>
                  </a:lnTo>
                  <a:lnTo>
                    <a:pt x="64" y="393"/>
                  </a:lnTo>
                  <a:lnTo>
                    <a:pt x="91" y="397"/>
                  </a:lnTo>
                  <a:lnTo>
                    <a:pt x="144" y="408"/>
                  </a:lnTo>
                  <a:lnTo>
                    <a:pt x="188" y="438"/>
                  </a:lnTo>
                  <a:lnTo>
                    <a:pt x="234" y="480"/>
                  </a:lnTo>
                  <a:lnTo>
                    <a:pt x="288" y="528"/>
                  </a:lnTo>
                  <a:lnTo>
                    <a:pt x="356" y="575"/>
                  </a:lnTo>
                  <a:lnTo>
                    <a:pt x="452" y="618"/>
                  </a:lnTo>
                  <a:lnTo>
                    <a:pt x="580" y="649"/>
                  </a:lnTo>
                  <a:lnTo>
                    <a:pt x="751" y="663"/>
                  </a:lnTo>
                  <a:lnTo>
                    <a:pt x="790" y="692"/>
                  </a:lnTo>
                  <a:lnTo>
                    <a:pt x="830" y="722"/>
                  </a:lnTo>
                  <a:lnTo>
                    <a:pt x="870" y="747"/>
                  </a:lnTo>
                  <a:lnTo>
                    <a:pt x="913" y="769"/>
                  </a:lnTo>
                  <a:lnTo>
                    <a:pt x="953" y="784"/>
                  </a:lnTo>
                  <a:lnTo>
                    <a:pt x="994" y="792"/>
                  </a:lnTo>
                  <a:lnTo>
                    <a:pt x="1037" y="792"/>
                  </a:lnTo>
                  <a:lnTo>
                    <a:pt x="1079" y="783"/>
                  </a:lnTo>
                  <a:lnTo>
                    <a:pt x="1116" y="780"/>
                  </a:lnTo>
                  <a:lnTo>
                    <a:pt x="1146" y="775"/>
                  </a:lnTo>
                  <a:lnTo>
                    <a:pt x="1168" y="766"/>
                  </a:lnTo>
                  <a:lnTo>
                    <a:pt x="1183" y="754"/>
                  </a:lnTo>
                  <a:lnTo>
                    <a:pt x="1192" y="739"/>
                  </a:lnTo>
                  <a:lnTo>
                    <a:pt x="1196" y="722"/>
                  </a:lnTo>
                  <a:lnTo>
                    <a:pt x="1196" y="703"/>
                  </a:lnTo>
                  <a:lnTo>
                    <a:pt x="1195" y="685"/>
                  </a:lnTo>
                  <a:close/>
                </a:path>
              </a:pathLst>
            </a:custGeom>
            <a:solidFill>
              <a:srgbClr val="BF73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6" name="Freeform 108"/>
            <p:cNvSpPr>
              <a:spLocks/>
            </p:cNvSpPr>
            <p:nvPr/>
          </p:nvSpPr>
          <p:spPr bwMode="auto">
            <a:xfrm>
              <a:off x="325" y="2206"/>
              <a:ext cx="558" cy="743"/>
            </a:xfrm>
            <a:custGeom>
              <a:avLst/>
              <a:gdLst>
                <a:gd name="T0" fmla="*/ 552 w 1118"/>
                <a:gd name="T1" fmla="*/ 628 h 743"/>
                <a:gd name="T2" fmla="*/ 538 w 1118"/>
                <a:gd name="T3" fmla="*/ 603 h 743"/>
                <a:gd name="T4" fmla="*/ 521 w 1118"/>
                <a:gd name="T5" fmla="*/ 579 h 743"/>
                <a:gd name="T6" fmla="*/ 503 w 1118"/>
                <a:gd name="T7" fmla="*/ 554 h 743"/>
                <a:gd name="T8" fmla="*/ 491 w 1118"/>
                <a:gd name="T9" fmla="*/ 527 h 743"/>
                <a:gd name="T10" fmla="*/ 482 w 1118"/>
                <a:gd name="T11" fmla="*/ 495 h 743"/>
                <a:gd name="T12" fmla="*/ 473 w 1118"/>
                <a:gd name="T13" fmla="*/ 464 h 743"/>
                <a:gd name="T14" fmla="*/ 465 w 1118"/>
                <a:gd name="T15" fmla="*/ 432 h 743"/>
                <a:gd name="T16" fmla="*/ 449 w 1118"/>
                <a:gd name="T17" fmla="*/ 399 h 743"/>
                <a:gd name="T18" fmla="*/ 423 w 1118"/>
                <a:gd name="T19" fmla="*/ 368 h 743"/>
                <a:gd name="T20" fmla="*/ 397 w 1118"/>
                <a:gd name="T21" fmla="*/ 342 h 743"/>
                <a:gd name="T22" fmla="*/ 372 w 1118"/>
                <a:gd name="T23" fmla="*/ 322 h 743"/>
                <a:gd name="T24" fmla="*/ 360 w 1118"/>
                <a:gd name="T25" fmla="*/ 307 h 743"/>
                <a:gd name="T26" fmla="*/ 367 w 1118"/>
                <a:gd name="T27" fmla="*/ 288 h 743"/>
                <a:gd name="T28" fmla="*/ 375 w 1118"/>
                <a:gd name="T29" fmla="*/ 265 h 743"/>
                <a:gd name="T30" fmla="*/ 381 w 1118"/>
                <a:gd name="T31" fmla="*/ 246 h 743"/>
                <a:gd name="T32" fmla="*/ 384 w 1118"/>
                <a:gd name="T33" fmla="*/ 210 h 743"/>
                <a:gd name="T34" fmla="*/ 371 w 1118"/>
                <a:gd name="T35" fmla="*/ 149 h 743"/>
                <a:gd name="T36" fmla="*/ 348 w 1118"/>
                <a:gd name="T37" fmla="*/ 88 h 743"/>
                <a:gd name="T38" fmla="*/ 323 w 1118"/>
                <a:gd name="T39" fmla="*/ 28 h 743"/>
                <a:gd name="T40" fmla="*/ 278 w 1118"/>
                <a:gd name="T41" fmla="*/ 24 h 743"/>
                <a:gd name="T42" fmla="*/ 200 w 1118"/>
                <a:gd name="T43" fmla="*/ 74 h 743"/>
                <a:gd name="T44" fmla="*/ 122 w 1118"/>
                <a:gd name="T45" fmla="*/ 135 h 743"/>
                <a:gd name="T46" fmla="*/ 50 w 1118"/>
                <a:gd name="T47" fmla="*/ 216 h 743"/>
                <a:gd name="T48" fmla="*/ 6 w 1118"/>
                <a:gd name="T49" fmla="*/ 303 h 743"/>
                <a:gd name="T50" fmla="*/ 0 w 1118"/>
                <a:gd name="T51" fmla="*/ 347 h 743"/>
                <a:gd name="T52" fmla="*/ 10 w 1118"/>
                <a:gd name="T53" fmla="*/ 364 h 743"/>
                <a:gd name="T54" fmla="*/ 30 w 1118"/>
                <a:gd name="T55" fmla="*/ 369 h 743"/>
                <a:gd name="T56" fmla="*/ 67 w 1118"/>
                <a:gd name="T57" fmla="*/ 384 h 743"/>
                <a:gd name="T58" fmla="*/ 109 w 1118"/>
                <a:gd name="T59" fmla="*/ 450 h 743"/>
                <a:gd name="T60" fmla="*/ 166 w 1118"/>
                <a:gd name="T61" fmla="*/ 539 h 743"/>
                <a:gd name="T62" fmla="*/ 271 w 1118"/>
                <a:gd name="T63" fmla="*/ 608 h 743"/>
                <a:gd name="T64" fmla="*/ 369 w 1118"/>
                <a:gd name="T65" fmla="*/ 650 h 743"/>
                <a:gd name="T66" fmla="*/ 407 w 1118"/>
                <a:gd name="T67" fmla="*/ 700 h 743"/>
                <a:gd name="T68" fmla="*/ 445 w 1118"/>
                <a:gd name="T69" fmla="*/ 735 h 743"/>
                <a:gd name="T70" fmla="*/ 484 w 1118"/>
                <a:gd name="T71" fmla="*/ 743 h 743"/>
                <a:gd name="T72" fmla="*/ 522 w 1118"/>
                <a:gd name="T73" fmla="*/ 731 h 743"/>
                <a:gd name="T74" fmla="*/ 545 w 1118"/>
                <a:gd name="T75" fmla="*/ 718 h 743"/>
                <a:gd name="T76" fmla="*/ 556 w 1118"/>
                <a:gd name="T77" fmla="*/ 692 h 743"/>
                <a:gd name="T78" fmla="*/ 558 w 1118"/>
                <a:gd name="T79" fmla="*/ 659 h 74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18"/>
                <a:gd name="T121" fmla="*/ 0 h 743"/>
                <a:gd name="T122" fmla="*/ 1118 w 1118"/>
                <a:gd name="T123" fmla="*/ 743 h 743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18" h="743">
                  <a:moveTo>
                    <a:pt x="1118" y="642"/>
                  </a:moveTo>
                  <a:lnTo>
                    <a:pt x="1105" y="628"/>
                  </a:lnTo>
                  <a:lnTo>
                    <a:pt x="1092" y="615"/>
                  </a:lnTo>
                  <a:lnTo>
                    <a:pt x="1078" y="603"/>
                  </a:lnTo>
                  <a:lnTo>
                    <a:pt x="1062" y="591"/>
                  </a:lnTo>
                  <a:lnTo>
                    <a:pt x="1044" y="579"/>
                  </a:lnTo>
                  <a:lnTo>
                    <a:pt x="1027" y="567"/>
                  </a:lnTo>
                  <a:lnTo>
                    <a:pt x="1008" y="554"/>
                  </a:lnTo>
                  <a:lnTo>
                    <a:pt x="991" y="543"/>
                  </a:lnTo>
                  <a:lnTo>
                    <a:pt x="983" y="527"/>
                  </a:lnTo>
                  <a:lnTo>
                    <a:pt x="974" y="511"/>
                  </a:lnTo>
                  <a:lnTo>
                    <a:pt x="965" y="495"/>
                  </a:lnTo>
                  <a:lnTo>
                    <a:pt x="957" y="480"/>
                  </a:lnTo>
                  <a:lnTo>
                    <a:pt x="948" y="464"/>
                  </a:lnTo>
                  <a:lnTo>
                    <a:pt x="940" y="448"/>
                  </a:lnTo>
                  <a:lnTo>
                    <a:pt x="931" y="432"/>
                  </a:lnTo>
                  <a:lnTo>
                    <a:pt x="924" y="417"/>
                  </a:lnTo>
                  <a:lnTo>
                    <a:pt x="899" y="399"/>
                  </a:lnTo>
                  <a:lnTo>
                    <a:pt x="873" y="383"/>
                  </a:lnTo>
                  <a:lnTo>
                    <a:pt x="847" y="368"/>
                  </a:lnTo>
                  <a:lnTo>
                    <a:pt x="823" y="356"/>
                  </a:lnTo>
                  <a:lnTo>
                    <a:pt x="796" y="342"/>
                  </a:lnTo>
                  <a:lnTo>
                    <a:pt x="770" y="332"/>
                  </a:lnTo>
                  <a:lnTo>
                    <a:pt x="745" y="322"/>
                  </a:lnTo>
                  <a:lnTo>
                    <a:pt x="719" y="314"/>
                  </a:lnTo>
                  <a:lnTo>
                    <a:pt x="722" y="307"/>
                  </a:lnTo>
                  <a:lnTo>
                    <a:pt x="729" y="299"/>
                  </a:lnTo>
                  <a:lnTo>
                    <a:pt x="735" y="288"/>
                  </a:lnTo>
                  <a:lnTo>
                    <a:pt x="743" y="277"/>
                  </a:lnTo>
                  <a:lnTo>
                    <a:pt x="751" y="265"/>
                  </a:lnTo>
                  <a:lnTo>
                    <a:pt x="758" y="255"/>
                  </a:lnTo>
                  <a:lnTo>
                    <a:pt x="763" y="246"/>
                  </a:lnTo>
                  <a:lnTo>
                    <a:pt x="769" y="241"/>
                  </a:lnTo>
                  <a:lnTo>
                    <a:pt x="769" y="210"/>
                  </a:lnTo>
                  <a:lnTo>
                    <a:pt x="760" y="180"/>
                  </a:lnTo>
                  <a:lnTo>
                    <a:pt x="743" y="149"/>
                  </a:lnTo>
                  <a:lnTo>
                    <a:pt x="723" y="118"/>
                  </a:lnTo>
                  <a:lnTo>
                    <a:pt x="698" y="88"/>
                  </a:lnTo>
                  <a:lnTo>
                    <a:pt x="672" y="58"/>
                  </a:lnTo>
                  <a:lnTo>
                    <a:pt x="648" y="28"/>
                  </a:lnTo>
                  <a:lnTo>
                    <a:pt x="630" y="0"/>
                  </a:lnTo>
                  <a:lnTo>
                    <a:pt x="556" y="24"/>
                  </a:lnTo>
                  <a:lnTo>
                    <a:pt x="479" y="48"/>
                  </a:lnTo>
                  <a:lnTo>
                    <a:pt x="400" y="74"/>
                  </a:lnTo>
                  <a:lnTo>
                    <a:pt x="322" y="103"/>
                  </a:lnTo>
                  <a:lnTo>
                    <a:pt x="244" y="135"/>
                  </a:lnTo>
                  <a:lnTo>
                    <a:pt x="171" y="173"/>
                  </a:lnTo>
                  <a:lnTo>
                    <a:pt x="100" y="216"/>
                  </a:lnTo>
                  <a:lnTo>
                    <a:pt x="37" y="268"/>
                  </a:lnTo>
                  <a:lnTo>
                    <a:pt x="13" y="303"/>
                  </a:lnTo>
                  <a:lnTo>
                    <a:pt x="3" y="329"/>
                  </a:lnTo>
                  <a:lnTo>
                    <a:pt x="0" y="347"/>
                  </a:lnTo>
                  <a:lnTo>
                    <a:pt x="8" y="359"/>
                  </a:lnTo>
                  <a:lnTo>
                    <a:pt x="20" y="364"/>
                  </a:lnTo>
                  <a:lnTo>
                    <a:pt x="39" y="367"/>
                  </a:lnTo>
                  <a:lnTo>
                    <a:pt x="60" y="369"/>
                  </a:lnTo>
                  <a:lnTo>
                    <a:pt x="86" y="373"/>
                  </a:lnTo>
                  <a:lnTo>
                    <a:pt x="134" y="384"/>
                  </a:lnTo>
                  <a:lnTo>
                    <a:pt x="177" y="412"/>
                  </a:lnTo>
                  <a:lnTo>
                    <a:pt x="218" y="450"/>
                  </a:lnTo>
                  <a:lnTo>
                    <a:pt x="269" y="495"/>
                  </a:lnTo>
                  <a:lnTo>
                    <a:pt x="333" y="539"/>
                  </a:lnTo>
                  <a:lnTo>
                    <a:pt x="423" y="580"/>
                  </a:lnTo>
                  <a:lnTo>
                    <a:pt x="543" y="608"/>
                  </a:lnTo>
                  <a:lnTo>
                    <a:pt x="702" y="622"/>
                  </a:lnTo>
                  <a:lnTo>
                    <a:pt x="739" y="650"/>
                  </a:lnTo>
                  <a:lnTo>
                    <a:pt x="776" y="677"/>
                  </a:lnTo>
                  <a:lnTo>
                    <a:pt x="815" y="700"/>
                  </a:lnTo>
                  <a:lnTo>
                    <a:pt x="853" y="721"/>
                  </a:lnTo>
                  <a:lnTo>
                    <a:pt x="891" y="735"/>
                  </a:lnTo>
                  <a:lnTo>
                    <a:pt x="930" y="743"/>
                  </a:lnTo>
                  <a:lnTo>
                    <a:pt x="970" y="743"/>
                  </a:lnTo>
                  <a:lnTo>
                    <a:pt x="1011" y="734"/>
                  </a:lnTo>
                  <a:lnTo>
                    <a:pt x="1045" y="731"/>
                  </a:lnTo>
                  <a:lnTo>
                    <a:pt x="1072" y="726"/>
                  </a:lnTo>
                  <a:lnTo>
                    <a:pt x="1092" y="718"/>
                  </a:lnTo>
                  <a:lnTo>
                    <a:pt x="1106" y="707"/>
                  </a:lnTo>
                  <a:lnTo>
                    <a:pt x="1113" y="692"/>
                  </a:lnTo>
                  <a:lnTo>
                    <a:pt x="1118" y="677"/>
                  </a:lnTo>
                  <a:lnTo>
                    <a:pt x="1118" y="659"/>
                  </a:lnTo>
                  <a:lnTo>
                    <a:pt x="1118" y="642"/>
                  </a:lnTo>
                  <a:close/>
                </a:path>
              </a:pathLst>
            </a:custGeom>
            <a:solidFill>
              <a:srgbClr val="C77A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7" name="Freeform 109"/>
            <p:cNvSpPr>
              <a:spLocks/>
            </p:cNvSpPr>
            <p:nvPr/>
          </p:nvSpPr>
          <p:spPr bwMode="auto">
            <a:xfrm>
              <a:off x="342" y="2231"/>
              <a:ext cx="522" cy="693"/>
            </a:xfrm>
            <a:custGeom>
              <a:avLst/>
              <a:gdLst>
                <a:gd name="T0" fmla="*/ 516 w 1043"/>
                <a:gd name="T1" fmla="*/ 587 h 693"/>
                <a:gd name="T2" fmla="*/ 503 w 1043"/>
                <a:gd name="T3" fmla="*/ 563 h 693"/>
                <a:gd name="T4" fmla="*/ 487 w 1043"/>
                <a:gd name="T5" fmla="*/ 540 h 693"/>
                <a:gd name="T6" fmla="*/ 471 w 1043"/>
                <a:gd name="T7" fmla="*/ 517 h 693"/>
                <a:gd name="T8" fmla="*/ 459 w 1043"/>
                <a:gd name="T9" fmla="*/ 492 h 693"/>
                <a:gd name="T10" fmla="*/ 451 w 1043"/>
                <a:gd name="T11" fmla="*/ 462 h 693"/>
                <a:gd name="T12" fmla="*/ 443 w 1043"/>
                <a:gd name="T13" fmla="*/ 433 h 693"/>
                <a:gd name="T14" fmla="*/ 435 w 1043"/>
                <a:gd name="T15" fmla="*/ 404 h 693"/>
                <a:gd name="T16" fmla="*/ 419 w 1043"/>
                <a:gd name="T17" fmla="*/ 373 h 693"/>
                <a:gd name="T18" fmla="*/ 396 w 1043"/>
                <a:gd name="T19" fmla="*/ 345 h 693"/>
                <a:gd name="T20" fmla="*/ 372 w 1043"/>
                <a:gd name="T21" fmla="*/ 321 h 693"/>
                <a:gd name="T22" fmla="*/ 348 w 1043"/>
                <a:gd name="T23" fmla="*/ 300 h 693"/>
                <a:gd name="T24" fmla="*/ 338 w 1043"/>
                <a:gd name="T25" fmla="*/ 287 h 693"/>
                <a:gd name="T26" fmla="*/ 343 w 1043"/>
                <a:gd name="T27" fmla="*/ 269 h 693"/>
                <a:gd name="T28" fmla="*/ 350 w 1043"/>
                <a:gd name="T29" fmla="*/ 248 h 693"/>
                <a:gd name="T30" fmla="*/ 357 w 1043"/>
                <a:gd name="T31" fmla="*/ 230 h 693"/>
                <a:gd name="T32" fmla="*/ 360 w 1043"/>
                <a:gd name="T33" fmla="*/ 196 h 693"/>
                <a:gd name="T34" fmla="*/ 348 w 1043"/>
                <a:gd name="T35" fmla="*/ 139 h 693"/>
                <a:gd name="T36" fmla="*/ 328 w 1043"/>
                <a:gd name="T37" fmla="*/ 81 h 693"/>
                <a:gd name="T38" fmla="*/ 307 w 1043"/>
                <a:gd name="T39" fmla="*/ 26 h 693"/>
                <a:gd name="T40" fmla="*/ 263 w 1043"/>
                <a:gd name="T41" fmla="*/ 22 h 693"/>
                <a:gd name="T42" fmla="*/ 190 w 1043"/>
                <a:gd name="T43" fmla="*/ 69 h 693"/>
                <a:gd name="T44" fmla="*/ 116 w 1043"/>
                <a:gd name="T45" fmla="*/ 127 h 693"/>
                <a:gd name="T46" fmla="*/ 46 w 1043"/>
                <a:gd name="T47" fmla="*/ 203 h 693"/>
                <a:gd name="T48" fmla="*/ 6 w 1043"/>
                <a:gd name="T49" fmla="*/ 285 h 693"/>
                <a:gd name="T50" fmla="*/ 0 w 1043"/>
                <a:gd name="T51" fmla="*/ 325 h 693"/>
                <a:gd name="T52" fmla="*/ 9 w 1043"/>
                <a:gd name="T53" fmla="*/ 340 h 693"/>
                <a:gd name="T54" fmla="*/ 29 w 1043"/>
                <a:gd name="T55" fmla="*/ 345 h 693"/>
                <a:gd name="T56" fmla="*/ 63 w 1043"/>
                <a:gd name="T57" fmla="*/ 358 h 693"/>
                <a:gd name="T58" fmla="*/ 102 w 1043"/>
                <a:gd name="T59" fmla="*/ 421 h 693"/>
                <a:gd name="T60" fmla="*/ 156 w 1043"/>
                <a:gd name="T61" fmla="*/ 504 h 693"/>
                <a:gd name="T62" fmla="*/ 254 w 1043"/>
                <a:gd name="T63" fmla="*/ 568 h 693"/>
                <a:gd name="T64" fmla="*/ 345 w 1043"/>
                <a:gd name="T65" fmla="*/ 606 h 693"/>
                <a:gd name="T66" fmla="*/ 380 w 1043"/>
                <a:gd name="T67" fmla="*/ 653 h 693"/>
                <a:gd name="T68" fmla="*/ 416 w 1043"/>
                <a:gd name="T69" fmla="*/ 686 h 693"/>
                <a:gd name="T70" fmla="*/ 452 w 1043"/>
                <a:gd name="T71" fmla="*/ 693 h 693"/>
                <a:gd name="T72" fmla="*/ 488 w 1043"/>
                <a:gd name="T73" fmla="*/ 683 h 693"/>
                <a:gd name="T74" fmla="*/ 510 w 1043"/>
                <a:gd name="T75" fmla="*/ 669 h 693"/>
                <a:gd name="T76" fmla="*/ 520 w 1043"/>
                <a:gd name="T77" fmla="*/ 646 h 693"/>
                <a:gd name="T78" fmla="*/ 522 w 1043"/>
                <a:gd name="T79" fmla="*/ 616 h 69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43"/>
                <a:gd name="T121" fmla="*/ 0 h 693"/>
                <a:gd name="T122" fmla="*/ 1043 w 1043"/>
                <a:gd name="T123" fmla="*/ 693 h 693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43" h="693">
                  <a:moveTo>
                    <a:pt x="1043" y="601"/>
                  </a:moveTo>
                  <a:lnTo>
                    <a:pt x="1032" y="587"/>
                  </a:lnTo>
                  <a:lnTo>
                    <a:pt x="1019" y="575"/>
                  </a:lnTo>
                  <a:lnTo>
                    <a:pt x="1005" y="563"/>
                  </a:lnTo>
                  <a:lnTo>
                    <a:pt x="991" y="552"/>
                  </a:lnTo>
                  <a:lnTo>
                    <a:pt x="974" y="540"/>
                  </a:lnTo>
                  <a:lnTo>
                    <a:pt x="958" y="528"/>
                  </a:lnTo>
                  <a:lnTo>
                    <a:pt x="941" y="517"/>
                  </a:lnTo>
                  <a:lnTo>
                    <a:pt x="925" y="507"/>
                  </a:lnTo>
                  <a:lnTo>
                    <a:pt x="917" y="492"/>
                  </a:lnTo>
                  <a:lnTo>
                    <a:pt x="910" y="477"/>
                  </a:lnTo>
                  <a:lnTo>
                    <a:pt x="901" y="462"/>
                  </a:lnTo>
                  <a:lnTo>
                    <a:pt x="894" y="448"/>
                  </a:lnTo>
                  <a:lnTo>
                    <a:pt x="885" y="433"/>
                  </a:lnTo>
                  <a:lnTo>
                    <a:pt x="878" y="419"/>
                  </a:lnTo>
                  <a:lnTo>
                    <a:pt x="870" y="404"/>
                  </a:lnTo>
                  <a:lnTo>
                    <a:pt x="863" y="390"/>
                  </a:lnTo>
                  <a:lnTo>
                    <a:pt x="838" y="373"/>
                  </a:lnTo>
                  <a:lnTo>
                    <a:pt x="816" y="359"/>
                  </a:lnTo>
                  <a:lnTo>
                    <a:pt x="791" y="345"/>
                  </a:lnTo>
                  <a:lnTo>
                    <a:pt x="769" y="333"/>
                  </a:lnTo>
                  <a:lnTo>
                    <a:pt x="744" y="321"/>
                  </a:lnTo>
                  <a:lnTo>
                    <a:pt x="720" y="310"/>
                  </a:lnTo>
                  <a:lnTo>
                    <a:pt x="695" y="300"/>
                  </a:lnTo>
                  <a:lnTo>
                    <a:pt x="670" y="293"/>
                  </a:lnTo>
                  <a:lnTo>
                    <a:pt x="675" y="287"/>
                  </a:lnTo>
                  <a:lnTo>
                    <a:pt x="680" y="279"/>
                  </a:lnTo>
                  <a:lnTo>
                    <a:pt x="686" y="269"/>
                  </a:lnTo>
                  <a:lnTo>
                    <a:pt x="695" y="259"/>
                  </a:lnTo>
                  <a:lnTo>
                    <a:pt x="700" y="248"/>
                  </a:lnTo>
                  <a:lnTo>
                    <a:pt x="707" y="239"/>
                  </a:lnTo>
                  <a:lnTo>
                    <a:pt x="713" y="230"/>
                  </a:lnTo>
                  <a:lnTo>
                    <a:pt x="719" y="225"/>
                  </a:lnTo>
                  <a:lnTo>
                    <a:pt x="719" y="196"/>
                  </a:lnTo>
                  <a:lnTo>
                    <a:pt x="712" y="168"/>
                  </a:lnTo>
                  <a:lnTo>
                    <a:pt x="696" y="139"/>
                  </a:lnTo>
                  <a:lnTo>
                    <a:pt x="679" y="111"/>
                  </a:lnTo>
                  <a:lnTo>
                    <a:pt x="656" y="81"/>
                  </a:lnTo>
                  <a:lnTo>
                    <a:pt x="635" y="54"/>
                  </a:lnTo>
                  <a:lnTo>
                    <a:pt x="613" y="26"/>
                  </a:lnTo>
                  <a:lnTo>
                    <a:pt x="595" y="0"/>
                  </a:lnTo>
                  <a:lnTo>
                    <a:pt x="525" y="22"/>
                  </a:lnTo>
                  <a:lnTo>
                    <a:pt x="454" y="45"/>
                  </a:lnTo>
                  <a:lnTo>
                    <a:pt x="379" y="69"/>
                  </a:lnTo>
                  <a:lnTo>
                    <a:pt x="305" y="96"/>
                  </a:lnTo>
                  <a:lnTo>
                    <a:pt x="231" y="127"/>
                  </a:lnTo>
                  <a:lnTo>
                    <a:pt x="161" y="162"/>
                  </a:lnTo>
                  <a:lnTo>
                    <a:pt x="92" y="203"/>
                  </a:lnTo>
                  <a:lnTo>
                    <a:pt x="34" y="252"/>
                  </a:lnTo>
                  <a:lnTo>
                    <a:pt x="11" y="285"/>
                  </a:lnTo>
                  <a:lnTo>
                    <a:pt x="1" y="309"/>
                  </a:lnTo>
                  <a:lnTo>
                    <a:pt x="0" y="325"/>
                  </a:lnTo>
                  <a:lnTo>
                    <a:pt x="7" y="335"/>
                  </a:lnTo>
                  <a:lnTo>
                    <a:pt x="18" y="340"/>
                  </a:lnTo>
                  <a:lnTo>
                    <a:pt x="37" y="343"/>
                  </a:lnTo>
                  <a:lnTo>
                    <a:pt x="57" y="345"/>
                  </a:lnTo>
                  <a:lnTo>
                    <a:pt x="81" y="349"/>
                  </a:lnTo>
                  <a:lnTo>
                    <a:pt x="125" y="358"/>
                  </a:lnTo>
                  <a:lnTo>
                    <a:pt x="165" y="385"/>
                  </a:lnTo>
                  <a:lnTo>
                    <a:pt x="204" y="421"/>
                  </a:lnTo>
                  <a:lnTo>
                    <a:pt x="252" y="463"/>
                  </a:lnTo>
                  <a:lnTo>
                    <a:pt x="312" y="504"/>
                  </a:lnTo>
                  <a:lnTo>
                    <a:pt x="396" y="542"/>
                  </a:lnTo>
                  <a:lnTo>
                    <a:pt x="507" y="568"/>
                  </a:lnTo>
                  <a:lnTo>
                    <a:pt x="656" y="581"/>
                  </a:lnTo>
                  <a:lnTo>
                    <a:pt x="690" y="606"/>
                  </a:lnTo>
                  <a:lnTo>
                    <a:pt x="724" y="631"/>
                  </a:lnTo>
                  <a:lnTo>
                    <a:pt x="760" y="653"/>
                  </a:lnTo>
                  <a:lnTo>
                    <a:pt x="796" y="673"/>
                  </a:lnTo>
                  <a:lnTo>
                    <a:pt x="831" y="686"/>
                  </a:lnTo>
                  <a:lnTo>
                    <a:pt x="868" y="693"/>
                  </a:lnTo>
                  <a:lnTo>
                    <a:pt x="904" y="693"/>
                  </a:lnTo>
                  <a:lnTo>
                    <a:pt x="942" y="685"/>
                  </a:lnTo>
                  <a:lnTo>
                    <a:pt x="975" y="683"/>
                  </a:lnTo>
                  <a:lnTo>
                    <a:pt x="1001" y="678"/>
                  </a:lnTo>
                  <a:lnTo>
                    <a:pt x="1019" y="669"/>
                  </a:lnTo>
                  <a:lnTo>
                    <a:pt x="1033" y="660"/>
                  </a:lnTo>
                  <a:lnTo>
                    <a:pt x="1039" y="646"/>
                  </a:lnTo>
                  <a:lnTo>
                    <a:pt x="1043" y="632"/>
                  </a:lnTo>
                  <a:lnTo>
                    <a:pt x="1043" y="616"/>
                  </a:lnTo>
                  <a:lnTo>
                    <a:pt x="1043" y="601"/>
                  </a:lnTo>
                  <a:close/>
                </a:path>
              </a:pathLst>
            </a:custGeom>
            <a:solidFill>
              <a:srgbClr val="D185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8" name="Freeform 110"/>
            <p:cNvSpPr>
              <a:spLocks/>
            </p:cNvSpPr>
            <p:nvPr/>
          </p:nvSpPr>
          <p:spPr bwMode="auto">
            <a:xfrm>
              <a:off x="361" y="2256"/>
              <a:ext cx="484" cy="644"/>
            </a:xfrm>
            <a:custGeom>
              <a:avLst/>
              <a:gdLst>
                <a:gd name="T0" fmla="*/ 478 w 968"/>
                <a:gd name="T1" fmla="*/ 546 h 644"/>
                <a:gd name="T2" fmla="*/ 466 w 968"/>
                <a:gd name="T3" fmla="*/ 523 h 644"/>
                <a:gd name="T4" fmla="*/ 451 w 968"/>
                <a:gd name="T5" fmla="*/ 501 h 644"/>
                <a:gd name="T6" fmla="*/ 437 w 968"/>
                <a:gd name="T7" fmla="*/ 481 h 644"/>
                <a:gd name="T8" fmla="*/ 424 w 968"/>
                <a:gd name="T9" fmla="*/ 457 h 644"/>
                <a:gd name="T10" fmla="*/ 417 w 968"/>
                <a:gd name="T11" fmla="*/ 430 h 644"/>
                <a:gd name="T12" fmla="*/ 410 w 968"/>
                <a:gd name="T13" fmla="*/ 403 h 644"/>
                <a:gd name="T14" fmla="*/ 403 w 968"/>
                <a:gd name="T15" fmla="*/ 376 h 644"/>
                <a:gd name="T16" fmla="*/ 389 w 968"/>
                <a:gd name="T17" fmla="*/ 347 h 644"/>
                <a:gd name="T18" fmla="*/ 367 w 968"/>
                <a:gd name="T19" fmla="*/ 321 h 644"/>
                <a:gd name="T20" fmla="*/ 345 w 968"/>
                <a:gd name="T21" fmla="*/ 299 h 644"/>
                <a:gd name="T22" fmla="*/ 322 w 968"/>
                <a:gd name="T23" fmla="*/ 280 h 644"/>
                <a:gd name="T24" fmla="*/ 313 w 968"/>
                <a:gd name="T25" fmla="*/ 267 h 644"/>
                <a:gd name="T26" fmla="*/ 318 w 968"/>
                <a:gd name="T27" fmla="*/ 251 h 644"/>
                <a:gd name="T28" fmla="*/ 325 w 968"/>
                <a:gd name="T29" fmla="*/ 232 h 644"/>
                <a:gd name="T30" fmla="*/ 330 w 968"/>
                <a:gd name="T31" fmla="*/ 215 h 644"/>
                <a:gd name="T32" fmla="*/ 333 w 968"/>
                <a:gd name="T33" fmla="*/ 183 h 644"/>
                <a:gd name="T34" fmla="*/ 325 w 968"/>
                <a:gd name="T35" fmla="*/ 130 h 644"/>
                <a:gd name="T36" fmla="*/ 307 w 968"/>
                <a:gd name="T37" fmla="*/ 76 h 644"/>
                <a:gd name="T38" fmla="*/ 288 w 968"/>
                <a:gd name="T39" fmla="*/ 24 h 644"/>
                <a:gd name="T40" fmla="*/ 247 w 968"/>
                <a:gd name="T41" fmla="*/ 20 h 644"/>
                <a:gd name="T42" fmla="*/ 178 w 968"/>
                <a:gd name="T43" fmla="*/ 63 h 644"/>
                <a:gd name="T44" fmla="*/ 108 w 968"/>
                <a:gd name="T45" fmla="*/ 118 h 644"/>
                <a:gd name="T46" fmla="*/ 44 w 968"/>
                <a:gd name="T47" fmla="*/ 189 h 644"/>
                <a:gd name="T48" fmla="*/ 7 w 968"/>
                <a:gd name="T49" fmla="*/ 265 h 644"/>
                <a:gd name="T50" fmla="*/ 0 w 968"/>
                <a:gd name="T51" fmla="*/ 302 h 644"/>
                <a:gd name="T52" fmla="*/ 9 w 968"/>
                <a:gd name="T53" fmla="*/ 316 h 644"/>
                <a:gd name="T54" fmla="*/ 27 w 968"/>
                <a:gd name="T55" fmla="*/ 320 h 644"/>
                <a:gd name="T56" fmla="*/ 59 w 968"/>
                <a:gd name="T57" fmla="*/ 333 h 644"/>
                <a:gd name="T58" fmla="*/ 95 w 968"/>
                <a:gd name="T59" fmla="*/ 390 h 644"/>
                <a:gd name="T60" fmla="*/ 145 w 968"/>
                <a:gd name="T61" fmla="*/ 467 h 644"/>
                <a:gd name="T62" fmla="*/ 234 w 968"/>
                <a:gd name="T63" fmla="*/ 527 h 644"/>
                <a:gd name="T64" fmla="*/ 319 w 968"/>
                <a:gd name="T65" fmla="*/ 563 h 644"/>
                <a:gd name="T66" fmla="*/ 352 w 968"/>
                <a:gd name="T67" fmla="*/ 607 h 644"/>
                <a:gd name="T68" fmla="*/ 385 w 968"/>
                <a:gd name="T69" fmla="*/ 637 h 644"/>
                <a:gd name="T70" fmla="*/ 419 w 968"/>
                <a:gd name="T71" fmla="*/ 643 h 644"/>
                <a:gd name="T72" fmla="*/ 452 w 968"/>
                <a:gd name="T73" fmla="*/ 634 h 644"/>
                <a:gd name="T74" fmla="*/ 472 w 968"/>
                <a:gd name="T75" fmla="*/ 622 h 644"/>
                <a:gd name="T76" fmla="*/ 482 w 968"/>
                <a:gd name="T77" fmla="*/ 600 h 644"/>
                <a:gd name="T78" fmla="*/ 484 w 968"/>
                <a:gd name="T79" fmla="*/ 572 h 64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68"/>
                <a:gd name="T121" fmla="*/ 0 h 644"/>
                <a:gd name="T122" fmla="*/ 968 w 968"/>
                <a:gd name="T123" fmla="*/ 644 h 64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68" h="644">
                  <a:moveTo>
                    <a:pt x="968" y="558"/>
                  </a:moveTo>
                  <a:lnTo>
                    <a:pt x="956" y="546"/>
                  </a:lnTo>
                  <a:lnTo>
                    <a:pt x="945" y="534"/>
                  </a:lnTo>
                  <a:lnTo>
                    <a:pt x="931" y="523"/>
                  </a:lnTo>
                  <a:lnTo>
                    <a:pt x="918" y="513"/>
                  </a:lnTo>
                  <a:lnTo>
                    <a:pt x="902" y="501"/>
                  </a:lnTo>
                  <a:lnTo>
                    <a:pt x="888" y="491"/>
                  </a:lnTo>
                  <a:lnTo>
                    <a:pt x="873" y="481"/>
                  </a:lnTo>
                  <a:lnTo>
                    <a:pt x="857" y="472"/>
                  </a:lnTo>
                  <a:lnTo>
                    <a:pt x="848" y="457"/>
                  </a:lnTo>
                  <a:lnTo>
                    <a:pt x="841" y="444"/>
                  </a:lnTo>
                  <a:lnTo>
                    <a:pt x="834" y="430"/>
                  </a:lnTo>
                  <a:lnTo>
                    <a:pt x="827" y="417"/>
                  </a:lnTo>
                  <a:lnTo>
                    <a:pt x="820" y="403"/>
                  </a:lnTo>
                  <a:lnTo>
                    <a:pt x="813" y="390"/>
                  </a:lnTo>
                  <a:lnTo>
                    <a:pt x="806" y="376"/>
                  </a:lnTo>
                  <a:lnTo>
                    <a:pt x="800" y="363"/>
                  </a:lnTo>
                  <a:lnTo>
                    <a:pt x="777" y="347"/>
                  </a:lnTo>
                  <a:lnTo>
                    <a:pt x="756" y="334"/>
                  </a:lnTo>
                  <a:lnTo>
                    <a:pt x="733" y="321"/>
                  </a:lnTo>
                  <a:lnTo>
                    <a:pt x="712" y="310"/>
                  </a:lnTo>
                  <a:lnTo>
                    <a:pt x="689" y="299"/>
                  </a:lnTo>
                  <a:lnTo>
                    <a:pt x="666" y="289"/>
                  </a:lnTo>
                  <a:lnTo>
                    <a:pt x="643" y="280"/>
                  </a:lnTo>
                  <a:lnTo>
                    <a:pt x="621" y="273"/>
                  </a:lnTo>
                  <a:lnTo>
                    <a:pt x="625" y="267"/>
                  </a:lnTo>
                  <a:lnTo>
                    <a:pt x="631" y="260"/>
                  </a:lnTo>
                  <a:lnTo>
                    <a:pt x="636" y="251"/>
                  </a:lnTo>
                  <a:lnTo>
                    <a:pt x="643" y="242"/>
                  </a:lnTo>
                  <a:lnTo>
                    <a:pt x="649" y="232"/>
                  </a:lnTo>
                  <a:lnTo>
                    <a:pt x="655" y="223"/>
                  </a:lnTo>
                  <a:lnTo>
                    <a:pt x="660" y="215"/>
                  </a:lnTo>
                  <a:lnTo>
                    <a:pt x="666" y="210"/>
                  </a:lnTo>
                  <a:lnTo>
                    <a:pt x="666" y="183"/>
                  </a:lnTo>
                  <a:lnTo>
                    <a:pt x="660" y="157"/>
                  </a:lnTo>
                  <a:lnTo>
                    <a:pt x="649" y="130"/>
                  </a:lnTo>
                  <a:lnTo>
                    <a:pt x="633" y="104"/>
                  </a:lnTo>
                  <a:lnTo>
                    <a:pt x="613" y="76"/>
                  </a:lnTo>
                  <a:lnTo>
                    <a:pt x="594" y="50"/>
                  </a:lnTo>
                  <a:lnTo>
                    <a:pt x="575" y="24"/>
                  </a:lnTo>
                  <a:lnTo>
                    <a:pt x="559" y="0"/>
                  </a:lnTo>
                  <a:lnTo>
                    <a:pt x="494" y="20"/>
                  </a:lnTo>
                  <a:lnTo>
                    <a:pt x="427" y="41"/>
                  </a:lnTo>
                  <a:lnTo>
                    <a:pt x="356" y="63"/>
                  </a:lnTo>
                  <a:lnTo>
                    <a:pt x="288" y="90"/>
                  </a:lnTo>
                  <a:lnTo>
                    <a:pt x="216" y="118"/>
                  </a:lnTo>
                  <a:lnTo>
                    <a:pt x="151" y="151"/>
                  </a:lnTo>
                  <a:lnTo>
                    <a:pt x="88" y="189"/>
                  </a:lnTo>
                  <a:lnTo>
                    <a:pt x="34" y="234"/>
                  </a:lnTo>
                  <a:lnTo>
                    <a:pt x="13" y="265"/>
                  </a:lnTo>
                  <a:lnTo>
                    <a:pt x="3" y="287"/>
                  </a:lnTo>
                  <a:lnTo>
                    <a:pt x="0" y="302"/>
                  </a:lnTo>
                  <a:lnTo>
                    <a:pt x="7" y="312"/>
                  </a:lnTo>
                  <a:lnTo>
                    <a:pt x="18" y="316"/>
                  </a:lnTo>
                  <a:lnTo>
                    <a:pt x="34" y="319"/>
                  </a:lnTo>
                  <a:lnTo>
                    <a:pt x="54" y="320"/>
                  </a:lnTo>
                  <a:lnTo>
                    <a:pt x="75" y="324"/>
                  </a:lnTo>
                  <a:lnTo>
                    <a:pt x="117" y="333"/>
                  </a:lnTo>
                  <a:lnTo>
                    <a:pt x="154" y="357"/>
                  </a:lnTo>
                  <a:lnTo>
                    <a:pt x="189" y="390"/>
                  </a:lnTo>
                  <a:lnTo>
                    <a:pt x="233" y="429"/>
                  </a:lnTo>
                  <a:lnTo>
                    <a:pt x="289" y="467"/>
                  </a:lnTo>
                  <a:lnTo>
                    <a:pt x="366" y="502"/>
                  </a:lnTo>
                  <a:lnTo>
                    <a:pt x="468" y="527"/>
                  </a:lnTo>
                  <a:lnTo>
                    <a:pt x="606" y="539"/>
                  </a:lnTo>
                  <a:lnTo>
                    <a:pt x="638" y="563"/>
                  </a:lnTo>
                  <a:lnTo>
                    <a:pt x="672" y="586"/>
                  </a:lnTo>
                  <a:lnTo>
                    <a:pt x="703" y="607"/>
                  </a:lnTo>
                  <a:lnTo>
                    <a:pt x="737" y="625"/>
                  </a:lnTo>
                  <a:lnTo>
                    <a:pt x="770" y="637"/>
                  </a:lnTo>
                  <a:lnTo>
                    <a:pt x="804" y="644"/>
                  </a:lnTo>
                  <a:lnTo>
                    <a:pt x="838" y="643"/>
                  </a:lnTo>
                  <a:lnTo>
                    <a:pt x="874" y="636"/>
                  </a:lnTo>
                  <a:lnTo>
                    <a:pt x="904" y="634"/>
                  </a:lnTo>
                  <a:lnTo>
                    <a:pt x="928" y="629"/>
                  </a:lnTo>
                  <a:lnTo>
                    <a:pt x="944" y="622"/>
                  </a:lnTo>
                  <a:lnTo>
                    <a:pt x="956" y="613"/>
                  </a:lnTo>
                  <a:lnTo>
                    <a:pt x="964" y="600"/>
                  </a:lnTo>
                  <a:lnTo>
                    <a:pt x="968" y="587"/>
                  </a:lnTo>
                  <a:lnTo>
                    <a:pt x="968" y="572"/>
                  </a:lnTo>
                  <a:lnTo>
                    <a:pt x="968" y="558"/>
                  </a:lnTo>
                  <a:close/>
                </a:path>
              </a:pathLst>
            </a:custGeom>
            <a:solidFill>
              <a:srgbClr val="DB8F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9" name="Freeform 111"/>
            <p:cNvSpPr>
              <a:spLocks/>
            </p:cNvSpPr>
            <p:nvPr/>
          </p:nvSpPr>
          <p:spPr bwMode="auto">
            <a:xfrm>
              <a:off x="550" y="2417"/>
              <a:ext cx="159" cy="87"/>
            </a:xfrm>
            <a:custGeom>
              <a:avLst/>
              <a:gdLst>
                <a:gd name="T0" fmla="*/ 110 w 319"/>
                <a:gd name="T1" fmla="*/ 58 h 87"/>
                <a:gd name="T2" fmla="*/ 97 w 319"/>
                <a:gd name="T3" fmla="*/ 42 h 87"/>
                <a:gd name="T4" fmla="*/ 84 w 319"/>
                <a:gd name="T5" fmla="*/ 29 h 87"/>
                <a:gd name="T6" fmla="*/ 70 w 319"/>
                <a:gd name="T7" fmla="*/ 18 h 87"/>
                <a:gd name="T8" fmla="*/ 57 w 319"/>
                <a:gd name="T9" fmla="*/ 10 h 87"/>
                <a:gd name="T10" fmla="*/ 43 w 319"/>
                <a:gd name="T11" fmla="*/ 4 h 87"/>
                <a:gd name="T12" fmla="*/ 29 w 319"/>
                <a:gd name="T13" fmla="*/ 1 h 87"/>
                <a:gd name="T14" fmla="*/ 14 w 319"/>
                <a:gd name="T15" fmla="*/ 0 h 87"/>
                <a:gd name="T16" fmla="*/ 0 w 319"/>
                <a:gd name="T17" fmla="*/ 3 h 87"/>
                <a:gd name="T18" fmla="*/ 16 w 319"/>
                <a:gd name="T19" fmla="*/ 3 h 87"/>
                <a:gd name="T20" fmla="*/ 32 w 319"/>
                <a:gd name="T21" fmla="*/ 7 h 87"/>
                <a:gd name="T22" fmla="*/ 47 w 319"/>
                <a:gd name="T23" fmla="*/ 12 h 87"/>
                <a:gd name="T24" fmla="*/ 60 w 319"/>
                <a:gd name="T25" fmla="*/ 20 h 87"/>
                <a:gd name="T26" fmla="*/ 72 w 319"/>
                <a:gd name="T27" fmla="*/ 28 h 87"/>
                <a:gd name="T28" fmla="*/ 85 w 319"/>
                <a:gd name="T29" fmla="*/ 39 h 87"/>
                <a:gd name="T30" fmla="*/ 95 w 319"/>
                <a:gd name="T31" fmla="*/ 51 h 87"/>
                <a:gd name="T32" fmla="*/ 106 w 319"/>
                <a:gd name="T33" fmla="*/ 66 h 87"/>
                <a:gd name="T34" fmla="*/ 110 w 319"/>
                <a:gd name="T35" fmla="*/ 69 h 87"/>
                <a:gd name="T36" fmla="*/ 116 w 319"/>
                <a:gd name="T37" fmla="*/ 72 h 87"/>
                <a:gd name="T38" fmla="*/ 122 w 319"/>
                <a:gd name="T39" fmla="*/ 75 h 87"/>
                <a:gd name="T40" fmla="*/ 128 w 319"/>
                <a:gd name="T41" fmla="*/ 78 h 87"/>
                <a:gd name="T42" fmla="*/ 134 w 319"/>
                <a:gd name="T43" fmla="*/ 80 h 87"/>
                <a:gd name="T44" fmla="*/ 140 w 319"/>
                <a:gd name="T45" fmla="*/ 82 h 87"/>
                <a:gd name="T46" fmla="*/ 147 w 319"/>
                <a:gd name="T47" fmla="*/ 84 h 87"/>
                <a:gd name="T48" fmla="*/ 155 w 319"/>
                <a:gd name="T49" fmla="*/ 87 h 87"/>
                <a:gd name="T50" fmla="*/ 157 w 319"/>
                <a:gd name="T51" fmla="*/ 82 h 87"/>
                <a:gd name="T52" fmla="*/ 159 w 319"/>
                <a:gd name="T53" fmla="*/ 78 h 87"/>
                <a:gd name="T54" fmla="*/ 152 w 319"/>
                <a:gd name="T55" fmla="*/ 77 h 87"/>
                <a:gd name="T56" fmla="*/ 146 w 319"/>
                <a:gd name="T57" fmla="*/ 76 h 87"/>
                <a:gd name="T58" fmla="*/ 139 w 319"/>
                <a:gd name="T59" fmla="*/ 74 h 87"/>
                <a:gd name="T60" fmla="*/ 133 w 319"/>
                <a:gd name="T61" fmla="*/ 72 h 87"/>
                <a:gd name="T62" fmla="*/ 127 w 319"/>
                <a:gd name="T63" fmla="*/ 69 h 87"/>
                <a:gd name="T64" fmla="*/ 121 w 319"/>
                <a:gd name="T65" fmla="*/ 66 h 87"/>
                <a:gd name="T66" fmla="*/ 115 w 319"/>
                <a:gd name="T67" fmla="*/ 62 h 87"/>
                <a:gd name="T68" fmla="*/ 110 w 319"/>
                <a:gd name="T69" fmla="*/ 58 h 8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19"/>
                <a:gd name="T106" fmla="*/ 0 h 87"/>
                <a:gd name="T107" fmla="*/ 319 w 319"/>
                <a:gd name="T108" fmla="*/ 87 h 8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19" h="87">
                  <a:moveTo>
                    <a:pt x="221" y="58"/>
                  </a:moveTo>
                  <a:lnTo>
                    <a:pt x="194" y="42"/>
                  </a:lnTo>
                  <a:lnTo>
                    <a:pt x="168" y="29"/>
                  </a:lnTo>
                  <a:lnTo>
                    <a:pt x="141" y="18"/>
                  </a:lnTo>
                  <a:lnTo>
                    <a:pt x="115" y="10"/>
                  </a:lnTo>
                  <a:lnTo>
                    <a:pt x="87" y="4"/>
                  </a:lnTo>
                  <a:lnTo>
                    <a:pt x="59" y="1"/>
                  </a:lnTo>
                  <a:lnTo>
                    <a:pt x="29" y="0"/>
                  </a:lnTo>
                  <a:lnTo>
                    <a:pt x="0" y="3"/>
                  </a:lnTo>
                  <a:lnTo>
                    <a:pt x="33" y="3"/>
                  </a:lnTo>
                  <a:lnTo>
                    <a:pt x="64" y="7"/>
                  </a:lnTo>
                  <a:lnTo>
                    <a:pt x="94" y="12"/>
                  </a:lnTo>
                  <a:lnTo>
                    <a:pt x="121" y="20"/>
                  </a:lnTo>
                  <a:lnTo>
                    <a:pt x="145" y="28"/>
                  </a:lnTo>
                  <a:lnTo>
                    <a:pt x="170" y="39"/>
                  </a:lnTo>
                  <a:lnTo>
                    <a:pt x="191" y="51"/>
                  </a:lnTo>
                  <a:lnTo>
                    <a:pt x="212" y="66"/>
                  </a:lnTo>
                  <a:lnTo>
                    <a:pt x="221" y="69"/>
                  </a:lnTo>
                  <a:lnTo>
                    <a:pt x="232" y="72"/>
                  </a:lnTo>
                  <a:lnTo>
                    <a:pt x="244" y="75"/>
                  </a:lnTo>
                  <a:lnTo>
                    <a:pt x="256" y="78"/>
                  </a:lnTo>
                  <a:lnTo>
                    <a:pt x="268" y="80"/>
                  </a:lnTo>
                  <a:lnTo>
                    <a:pt x="281" y="82"/>
                  </a:lnTo>
                  <a:lnTo>
                    <a:pt x="295" y="84"/>
                  </a:lnTo>
                  <a:lnTo>
                    <a:pt x="310" y="87"/>
                  </a:lnTo>
                  <a:lnTo>
                    <a:pt x="315" y="82"/>
                  </a:lnTo>
                  <a:lnTo>
                    <a:pt x="319" y="78"/>
                  </a:lnTo>
                  <a:lnTo>
                    <a:pt x="305" y="77"/>
                  </a:lnTo>
                  <a:lnTo>
                    <a:pt x="292" y="76"/>
                  </a:lnTo>
                  <a:lnTo>
                    <a:pt x="279" y="74"/>
                  </a:lnTo>
                  <a:lnTo>
                    <a:pt x="266" y="72"/>
                  </a:lnTo>
                  <a:lnTo>
                    <a:pt x="254" y="69"/>
                  </a:lnTo>
                  <a:lnTo>
                    <a:pt x="242" y="66"/>
                  </a:lnTo>
                  <a:lnTo>
                    <a:pt x="231" y="62"/>
                  </a:lnTo>
                  <a:lnTo>
                    <a:pt x="221" y="58"/>
                  </a:lnTo>
                  <a:close/>
                </a:path>
              </a:pathLst>
            </a:custGeom>
            <a:solidFill>
              <a:srgbClr val="611400"/>
            </a:solidFill>
            <a:ln w="1588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0" name="Freeform 112"/>
            <p:cNvSpPr>
              <a:spLocks/>
            </p:cNvSpPr>
            <p:nvPr/>
          </p:nvSpPr>
          <p:spPr bwMode="auto">
            <a:xfrm>
              <a:off x="726" y="2753"/>
              <a:ext cx="160" cy="267"/>
            </a:xfrm>
            <a:custGeom>
              <a:avLst/>
              <a:gdLst>
                <a:gd name="T0" fmla="*/ 160 w 320"/>
                <a:gd name="T1" fmla="*/ 263 h 267"/>
                <a:gd name="T2" fmla="*/ 141 w 320"/>
                <a:gd name="T3" fmla="*/ 213 h 267"/>
                <a:gd name="T4" fmla="*/ 122 w 320"/>
                <a:gd name="T5" fmla="*/ 173 h 267"/>
                <a:gd name="T6" fmla="*/ 102 w 320"/>
                <a:gd name="T7" fmla="*/ 138 h 267"/>
                <a:gd name="T8" fmla="*/ 82 w 320"/>
                <a:gd name="T9" fmla="*/ 108 h 267"/>
                <a:gd name="T10" fmla="*/ 61 w 320"/>
                <a:gd name="T11" fmla="*/ 79 h 267"/>
                <a:gd name="T12" fmla="*/ 40 w 320"/>
                <a:gd name="T13" fmla="*/ 53 h 267"/>
                <a:gd name="T14" fmla="*/ 20 w 320"/>
                <a:gd name="T15" fmla="*/ 27 h 267"/>
                <a:gd name="T16" fmla="*/ 0 w 320"/>
                <a:gd name="T17" fmla="*/ 0 h 267"/>
                <a:gd name="T18" fmla="*/ 20 w 320"/>
                <a:gd name="T19" fmla="*/ 29 h 267"/>
                <a:gd name="T20" fmla="*/ 39 w 320"/>
                <a:gd name="T21" fmla="*/ 57 h 267"/>
                <a:gd name="T22" fmla="*/ 58 w 320"/>
                <a:gd name="T23" fmla="*/ 84 h 267"/>
                <a:gd name="T24" fmla="*/ 79 w 320"/>
                <a:gd name="T25" fmla="*/ 115 h 267"/>
                <a:gd name="T26" fmla="*/ 97 w 320"/>
                <a:gd name="T27" fmla="*/ 146 h 267"/>
                <a:gd name="T28" fmla="*/ 116 w 320"/>
                <a:gd name="T29" fmla="*/ 182 h 267"/>
                <a:gd name="T30" fmla="*/ 135 w 320"/>
                <a:gd name="T31" fmla="*/ 222 h 267"/>
                <a:gd name="T32" fmla="*/ 153 w 320"/>
                <a:gd name="T33" fmla="*/ 267 h 267"/>
                <a:gd name="T34" fmla="*/ 156 w 320"/>
                <a:gd name="T35" fmla="*/ 265 h 267"/>
                <a:gd name="T36" fmla="*/ 160 w 320"/>
                <a:gd name="T37" fmla="*/ 263 h 26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20"/>
                <a:gd name="T58" fmla="*/ 0 h 267"/>
                <a:gd name="T59" fmla="*/ 320 w 320"/>
                <a:gd name="T60" fmla="*/ 267 h 26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20" h="267">
                  <a:moveTo>
                    <a:pt x="320" y="263"/>
                  </a:moveTo>
                  <a:lnTo>
                    <a:pt x="282" y="213"/>
                  </a:lnTo>
                  <a:lnTo>
                    <a:pt x="244" y="173"/>
                  </a:lnTo>
                  <a:lnTo>
                    <a:pt x="204" y="138"/>
                  </a:lnTo>
                  <a:lnTo>
                    <a:pt x="164" y="108"/>
                  </a:lnTo>
                  <a:lnTo>
                    <a:pt x="123" y="79"/>
                  </a:lnTo>
                  <a:lnTo>
                    <a:pt x="81" y="53"/>
                  </a:lnTo>
                  <a:lnTo>
                    <a:pt x="40" y="27"/>
                  </a:lnTo>
                  <a:lnTo>
                    <a:pt x="0" y="0"/>
                  </a:lnTo>
                  <a:lnTo>
                    <a:pt x="39" y="29"/>
                  </a:lnTo>
                  <a:lnTo>
                    <a:pt x="78" y="57"/>
                  </a:lnTo>
                  <a:lnTo>
                    <a:pt x="117" y="84"/>
                  </a:lnTo>
                  <a:lnTo>
                    <a:pt x="157" y="115"/>
                  </a:lnTo>
                  <a:lnTo>
                    <a:pt x="194" y="146"/>
                  </a:lnTo>
                  <a:lnTo>
                    <a:pt x="232" y="182"/>
                  </a:lnTo>
                  <a:lnTo>
                    <a:pt x="269" y="222"/>
                  </a:lnTo>
                  <a:lnTo>
                    <a:pt x="305" y="267"/>
                  </a:lnTo>
                  <a:lnTo>
                    <a:pt x="312" y="265"/>
                  </a:lnTo>
                  <a:lnTo>
                    <a:pt x="320" y="263"/>
                  </a:lnTo>
                  <a:close/>
                </a:path>
              </a:pathLst>
            </a:custGeom>
            <a:solidFill>
              <a:srgbClr val="611400"/>
            </a:solidFill>
            <a:ln w="1588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1" name="Freeform 113"/>
            <p:cNvSpPr>
              <a:spLocks/>
            </p:cNvSpPr>
            <p:nvPr/>
          </p:nvSpPr>
          <p:spPr bwMode="auto">
            <a:xfrm>
              <a:off x="781" y="2679"/>
              <a:ext cx="90" cy="107"/>
            </a:xfrm>
            <a:custGeom>
              <a:avLst/>
              <a:gdLst>
                <a:gd name="T0" fmla="*/ 88 w 181"/>
                <a:gd name="T1" fmla="*/ 96 h 107"/>
                <a:gd name="T2" fmla="*/ 77 w 181"/>
                <a:gd name="T3" fmla="*/ 84 h 107"/>
                <a:gd name="T4" fmla="*/ 65 w 181"/>
                <a:gd name="T5" fmla="*/ 71 h 107"/>
                <a:gd name="T6" fmla="*/ 54 w 181"/>
                <a:gd name="T7" fmla="*/ 59 h 107"/>
                <a:gd name="T8" fmla="*/ 44 w 181"/>
                <a:gd name="T9" fmla="*/ 47 h 107"/>
                <a:gd name="T10" fmla="*/ 32 w 181"/>
                <a:gd name="T11" fmla="*/ 35 h 107"/>
                <a:gd name="T12" fmla="*/ 21 w 181"/>
                <a:gd name="T13" fmla="*/ 23 h 107"/>
                <a:gd name="T14" fmla="*/ 10 w 181"/>
                <a:gd name="T15" fmla="*/ 11 h 107"/>
                <a:gd name="T16" fmla="*/ 0 w 181"/>
                <a:gd name="T17" fmla="*/ 0 h 107"/>
                <a:gd name="T18" fmla="*/ 10 w 181"/>
                <a:gd name="T19" fmla="*/ 13 h 107"/>
                <a:gd name="T20" fmla="*/ 21 w 181"/>
                <a:gd name="T21" fmla="*/ 26 h 107"/>
                <a:gd name="T22" fmla="*/ 32 w 181"/>
                <a:gd name="T23" fmla="*/ 39 h 107"/>
                <a:gd name="T24" fmla="*/ 44 w 181"/>
                <a:gd name="T25" fmla="*/ 53 h 107"/>
                <a:gd name="T26" fmla="*/ 55 w 181"/>
                <a:gd name="T27" fmla="*/ 66 h 107"/>
                <a:gd name="T28" fmla="*/ 67 w 181"/>
                <a:gd name="T29" fmla="*/ 79 h 107"/>
                <a:gd name="T30" fmla="*/ 78 w 181"/>
                <a:gd name="T31" fmla="*/ 93 h 107"/>
                <a:gd name="T32" fmla="*/ 90 w 181"/>
                <a:gd name="T33" fmla="*/ 107 h 107"/>
                <a:gd name="T34" fmla="*/ 88 w 181"/>
                <a:gd name="T35" fmla="*/ 101 h 107"/>
                <a:gd name="T36" fmla="*/ 88 w 181"/>
                <a:gd name="T37" fmla="*/ 96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1"/>
                <a:gd name="T58" fmla="*/ 0 h 107"/>
                <a:gd name="T59" fmla="*/ 181 w 181"/>
                <a:gd name="T60" fmla="*/ 107 h 10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1" h="107">
                  <a:moveTo>
                    <a:pt x="176" y="96"/>
                  </a:moveTo>
                  <a:lnTo>
                    <a:pt x="154" y="84"/>
                  </a:lnTo>
                  <a:lnTo>
                    <a:pt x="131" y="71"/>
                  </a:lnTo>
                  <a:lnTo>
                    <a:pt x="109" y="59"/>
                  </a:lnTo>
                  <a:lnTo>
                    <a:pt x="88" y="47"/>
                  </a:lnTo>
                  <a:lnTo>
                    <a:pt x="65" y="35"/>
                  </a:lnTo>
                  <a:lnTo>
                    <a:pt x="42" y="23"/>
                  </a:lnTo>
                  <a:lnTo>
                    <a:pt x="21" y="11"/>
                  </a:lnTo>
                  <a:lnTo>
                    <a:pt x="0" y="0"/>
                  </a:lnTo>
                  <a:lnTo>
                    <a:pt x="21" y="13"/>
                  </a:lnTo>
                  <a:lnTo>
                    <a:pt x="42" y="26"/>
                  </a:lnTo>
                  <a:lnTo>
                    <a:pt x="65" y="39"/>
                  </a:lnTo>
                  <a:lnTo>
                    <a:pt x="88" y="53"/>
                  </a:lnTo>
                  <a:lnTo>
                    <a:pt x="111" y="66"/>
                  </a:lnTo>
                  <a:lnTo>
                    <a:pt x="134" y="79"/>
                  </a:lnTo>
                  <a:lnTo>
                    <a:pt x="156" y="93"/>
                  </a:lnTo>
                  <a:lnTo>
                    <a:pt x="181" y="107"/>
                  </a:lnTo>
                  <a:lnTo>
                    <a:pt x="176" y="101"/>
                  </a:lnTo>
                  <a:lnTo>
                    <a:pt x="176" y="96"/>
                  </a:lnTo>
                  <a:close/>
                </a:path>
              </a:pathLst>
            </a:custGeom>
            <a:solidFill>
              <a:srgbClr val="611400"/>
            </a:solidFill>
            <a:ln w="1588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2" name="Freeform 114"/>
            <p:cNvSpPr>
              <a:spLocks/>
            </p:cNvSpPr>
            <p:nvPr/>
          </p:nvSpPr>
          <p:spPr bwMode="auto">
            <a:xfrm>
              <a:off x="957" y="3103"/>
              <a:ext cx="87" cy="167"/>
            </a:xfrm>
            <a:custGeom>
              <a:avLst/>
              <a:gdLst>
                <a:gd name="T0" fmla="*/ 25 w 172"/>
                <a:gd name="T1" fmla="*/ 0 h 167"/>
                <a:gd name="T2" fmla="*/ 21 w 172"/>
                <a:gd name="T3" fmla="*/ 6 h 167"/>
                <a:gd name="T4" fmla="*/ 17 w 172"/>
                <a:gd name="T5" fmla="*/ 12 h 167"/>
                <a:gd name="T6" fmla="*/ 12 w 172"/>
                <a:gd name="T7" fmla="*/ 18 h 167"/>
                <a:gd name="T8" fmla="*/ 8 w 172"/>
                <a:gd name="T9" fmla="*/ 24 h 167"/>
                <a:gd name="T10" fmla="*/ 0 w 172"/>
                <a:gd name="T11" fmla="*/ 34 h 167"/>
                <a:gd name="T12" fmla="*/ 2 w 172"/>
                <a:gd name="T13" fmla="*/ 49 h 167"/>
                <a:gd name="T14" fmla="*/ 10 w 172"/>
                <a:gd name="T15" fmla="*/ 66 h 167"/>
                <a:gd name="T16" fmla="*/ 24 w 172"/>
                <a:gd name="T17" fmla="*/ 87 h 167"/>
                <a:gd name="T18" fmla="*/ 40 w 172"/>
                <a:gd name="T19" fmla="*/ 107 h 167"/>
                <a:gd name="T20" fmla="*/ 58 w 172"/>
                <a:gd name="T21" fmla="*/ 127 h 167"/>
                <a:gd name="T22" fmla="*/ 74 w 172"/>
                <a:gd name="T23" fmla="*/ 147 h 167"/>
                <a:gd name="T24" fmla="*/ 87 w 172"/>
                <a:gd name="T25" fmla="*/ 167 h 167"/>
                <a:gd name="T26" fmla="*/ 79 w 172"/>
                <a:gd name="T27" fmla="*/ 142 h 167"/>
                <a:gd name="T28" fmla="*/ 73 w 172"/>
                <a:gd name="T29" fmla="*/ 115 h 167"/>
                <a:gd name="T30" fmla="*/ 65 w 172"/>
                <a:gd name="T31" fmla="*/ 85 h 167"/>
                <a:gd name="T32" fmla="*/ 59 w 172"/>
                <a:gd name="T33" fmla="*/ 56 h 167"/>
                <a:gd name="T34" fmla="*/ 52 w 172"/>
                <a:gd name="T35" fmla="*/ 30 h 167"/>
                <a:gd name="T36" fmla="*/ 44 w 172"/>
                <a:gd name="T37" fmla="*/ 11 h 167"/>
                <a:gd name="T38" fmla="*/ 34 w 172"/>
                <a:gd name="T39" fmla="*/ 0 h 167"/>
                <a:gd name="T40" fmla="*/ 25 w 172"/>
                <a:gd name="T41" fmla="*/ 0 h 16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72"/>
                <a:gd name="T64" fmla="*/ 0 h 167"/>
                <a:gd name="T65" fmla="*/ 172 w 172"/>
                <a:gd name="T66" fmla="*/ 167 h 16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72" h="167">
                  <a:moveTo>
                    <a:pt x="50" y="0"/>
                  </a:moveTo>
                  <a:lnTo>
                    <a:pt x="41" y="6"/>
                  </a:lnTo>
                  <a:lnTo>
                    <a:pt x="33" y="12"/>
                  </a:lnTo>
                  <a:lnTo>
                    <a:pt x="24" y="18"/>
                  </a:lnTo>
                  <a:lnTo>
                    <a:pt x="15" y="24"/>
                  </a:lnTo>
                  <a:lnTo>
                    <a:pt x="0" y="34"/>
                  </a:lnTo>
                  <a:lnTo>
                    <a:pt x="3" y="49"/>
                  </a:lnTo>
                  <a:lnTo>
                    <a:pt x="20" y="66"/>
                  </a:lnTo>
                  <a:lnTo>
                    <a:pt x="48" y="87"/>
                  </a:lnTo>
                  <a:lnTo>
                    <a:pt x="79" y="107"/>
                  </a:lnTo>
                  <a:lnTo>
                    <a:pt x="115" y="127"/>
                  </a:lnTo>
                  <a:lnTo>
                    <a:pt x="146" y="147"/>
                  </a:lnTo>
                  <a:lnTo>
                    <a:pt x="172" y="167"/>
                  </a:lnTo>
                  <a:lnTo>
                    <a:pt x="156" y="142"/>
                  </a:lnTo>
                  <a:lnTo>
                    <a:pt x="144" y="115"/>
                  </a:lnTo>
                  <a:lnTo>
                    <a:pt x="129" y="85"/>
                  </a:lnTo>
                  <a:lnTo>
                    <a:pt x="116" y="56"/>
                  </a:lnTo>
                  <a:lnTo>
                    <a:pt x="102" y="30"/>
                  </a:lnTo>
                  <a:lnTo>
                    <a:pt x="87" y="11"/>
                  </a:lnTo>
                  <a:lnTo>
                    <a:pt x="68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7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3" name="Freeform 115"/>
            <p:cNvSpPr>
              <a:spLocks/>
            </p:cNvSpPr>
            <p:nvPr/>
          </p:nvSpPr>
          <p:spPr bwMode="auto">
            <a:xfrm>
              <a:off x="1922" y="3068"/>
              <a:ext cx="425" cy="355"/>
            </a:xfrm>
            <a:custGeom>
              <a:avLst/>
              <a:gdLst>
                <a:gd name="T0" fmla="*/ 336 w 850"/>
                <a:gd name="T1" fmla="*/ 0 h 355"/>
                <a:gd name="T2" fmla="*/ 330 w 850"/>
                <a:gd name="T3" fmla="*/ 76 h 355"/>
                <a:gd name="T4" fmla="*/ 315 w 850"/>
                <a:gd name="T5" fmla="*/ 146 h 355"/>
                <a:gd name="T6" fmla="*/ 290 w 850"/>
                <a:gd name="T7" fmla="*/ 205 h 355"/>
                <a:gd name="T8" fmla="*/ 255 w 850"/>
                <a:gd name="T9" fmla="*/ 256 h 355"/>
                <a:gd name="T10" fmla="*/ 210 w 850"/>
                <a:gd name="T11" fmla="*/ 296 h 355"/>
                <a:gd name="T12" fmla="*/ 152 w 850"/>
                <a:gd name="T13" fmla="*/ 327 h 355"/>
                <a:gd name="T14" fmla="*/ 82 w 850"/>
                <a:gd name="T15" fmla="*/ 346 h 355"/>
                <a:gd name="T16" fmla="*/ 0 w 850"/>
                <a:gd name="T17" fmla="*/ 354 h 355"/>
                <a:gd name="T18" fmla="*/ 53 w 850"/>
                <a:gd name="T19" fmla="*/ 355 h 355"/>
                <a:gd name="T20" fmla="*/ 109 w 850"/>
                <a:gd name="T21" fmla="*/ 350 h 355"/>
                <a:gd name="T22" fmla="*/ 165 w 850"/>
                <a:gd name="T23" fmla="*/ 342 h 355"/>
                <a:gd name="T24" fmla="*/ 221 w 850"/>
                <a:gd name="T25" fmla="*/ 334 h 355"/>
                <a:gd name="T26" fmla="*/ 275 w 850"/>
                <a:gd name="T27" fmla="*/ 324 h 355"/>
                <a:gd name="T28" fmla="*/ 327 w 850"/>
                <a:gd name="T29" fmla="*/ 319 h 355"/>
                <a:gd name="T30" fmla="*/ 376 w 850"/>
                <a:gd name="T31" fmla="*/ 318 h 355"/>
                <a:gd name="T32" fmla="*/ 423 w 850"/>
                <a:gd name="T33" fmla="*/ 325 h 355"/>
                <a:gd name="T34" fmla="*/ 425 w 850"/>
                <a:gd name="T35" fmla="*/ 274 h 355"/>
                <a:gd name="T36" fmla="*/ 424 w 850"/>
                <a:gd name="T37" fmla="*/ 227 h 355"/>
                <a:gd name="T38" fmla="*/ 417 w 850"/>
                <a:gd name="T39" fmla="*/ 183 h 355"/>
                <a:gd name="T40" fmla="*/ 407 w 850"/>
                <a:gd name="T41" fmla="*/ 143 h 355"/>
                <a:gd name="T42" fmla="*/ 392 w 850"/>
                <a:gd name="T43" fmla="*/ 103 h 355"/>
                <a:gd name="T44" fmla="*/ 376 w 850"/>
                <a:gd name="T45" fmla="*/ 68 h 355"/>
                <a:gd name="T46" fmla="*/ 356 w 850"/>
                <a:gd name="T47" fmla="*/ 33 h 355"/>
                <a:gd name="T48" fmla="*/ 336 w 850"/>
                <a:gd name="T49" fmla="*/ 0 h 35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0"/>
                <a:gd name="T76" fmla="*/ 0 h 355"/>
                <a:gd name="T77" fmla="*/ 850 w 850"/>
                <a:gd name="T78" fmla="*/ 355 h 35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0" h="355">
                  <a:moveTo>
                    <a:pt x="672" y="0"/>
                  </a:moveTo>
                  <a:lnTo>
                    <a:pt x="660" y="76"/>
                  </a:lnTo>
                  <a:lnTo>
                    <a:pt x="630" y="146"/>
                  </a:lnTo>
                  <a:lnTo>
                    <a:pt x="580" y="205"/>
                  </a:lnTo>
                  <a:lnTo>
                    <a:pt x="511" y="256"/>
                  </a:lnTo>
                  <a:lnTo>
                    <a:pt x="419" y="296"/>
                  </a:lnTo>
                  <a:lnTo>
                    <a:pt x="304" y="327"/>
                  </a:lnTo>
                  <a:lnTo>
                    <a:pt x="164" y="346"/>
                  </a:lnTo>
                  <a:lnTo>
                    <a:pt x="0" y="354"/>
                  </a:lnTo>
                  <a:lnTo>
                    <a:pt x="107" y="355"/>
                  </a:lnTo>
                  <a:lnTo>
                    <a:pt x="218" y="350"/>
                  </a:lnTo>
                  <a:lnTo>
                    <a:pt x="329" y="342"/>
                  </a:lnTo>
                  <a:lnTo>
                    <a:pt x="442" y="334"/>
                  </a:lnTo>
                  <a:lnTo>
                    <a:pt x="550" y="324"/>
                  </a:lnTo>
                  <a:lnTo>
                    <a:pt x="654" y="319"/>
                  </a:lnTo>
                  <a:lnTo>
                    <a:pt x="752" y="318"/>
                  </a:lnTo>
                  <a:lnTo>
                    <a:pt x="845" y="325"/>
                  </a:lnTo>
                  <a:lnTo>
                    <a:pt x="850" y="274"/>
                  </a:lnTo>
                  <a:lnTo>
                    <a:pt x="847" y="227"/>
                  </a:lnTo>
                  <a:lnTo>
                    <a:pt x="833" y="183"/>
                  </a:lnTo>
                  <a:lnTo>
                    <a:pt x="813" y="143"/>
                  </a:lnTo>
                  <a:lnTo>
                    <a:pt x="783" y="103"/>
                  </a:lnTo>
                  <a:lnTo>
                    <a:pt x="751" y="68"/>
                  </a:lnTo>
                  <a:lnTo>
                    <a:pt x="712" y="33"/>
                  </a:lnTo>
                  <a:lnTo>
                    <a:pt x="672" y="0"/>
                  </a:lnTo>
                  <a:close/>
                </a:path>
              </a:pathLst>
            </a:custGeom>
            <a:solidFill>
              <a:srgbClr val="CCCCAB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4" name="Freeform 116"/>
            <p:cNvSpPr>
              <a:spLocks/>
            </p:cNvSpPr>
            <p:nvPr/>
          </p:nvSpPr>
          <p:spPr bwMode="auto">
            <a:xfrm>
              <a:off x="1956" y="3086"/>
              <a:ext cx="377" cy="334"/>
            </a:xfrm>
            <a:custGeom>
              <a:avLst/>
              <a:gdLst>
                <a:gd name="T0" fmla="*/ 303 w 754"/>
                <a:gd name="T1" fmla="*/ 0 h 334"/>
                <a:gd name="T2" fmla="*/ 296 w 754"/>
                <a:gd name="T3" fmla="*/ 68 h 334"/>
                <a:gd name="T4" fmla="*/ 283 w 754"/>
                <a:gd name="T5" fmla="*/ 131 h 334"/>
                <a:gd name="T6" fmla="*/ 259 w 754"/>
                <a:gd name="T7" fmla="*/ 187 h 334"/>
                <a:gd name="T8" fmla="*/ 227 w 754"/>
                <a:gd name="T9" fmla="*/ 236 h 334"/>
                <a:gd name="T10" fmla="*/ 186 w 754"/>
                <a:gd name="T11" fmla="*/ 275 h 334"/>
                <a:gd name="T12" fmla="*/ 135 w 754"/>
                <a:gd name="T13" fmla="*/ 305 h 334"/>
                <a:gd name="T14" fmla="*/ 73 w 754"/>
                <a:gd name="T15" fmla="*/ 326 h 334"/>
                <a:gd name="T16" fmla="*/ 0 w 754"/>
                <a:gd name="T17" fmla="*/ 334 h 334"/>
                <a:gd name="T18" fmla="*/ 47 w 754"/>
                <a:gd name="T19" fmla="*/ 333 h 334"/>
                <a:gd name="T20" fmla="*/ 96 w 754"/>
                <a:gd name="T21" fmla="*/ 328 h 334"/>
                <a:gd name="T22" fmla="*/ 146 w 754"/>
                <a:gd name="T23" fmla="*/ 318 h 334"/>
                <a:gd name="T24" fmla="*/ 195 w 754"/>
                <a:gd name="T25" fmla="*/ 307 h 334"/>
                <a:gd name="T26" fmla="*/ 244 w 754"/>
                <a:gd name="T27" fmla="*/ 297 h 334"/>
                <a:gd name="T28" fmla="*/ 291 w 754"/>
                <a:gd name="T29" fmla="*/ 290 h 334"/>
                <a:gd name="T30" fmla="*/ 334 w 754"/>
                <a:gd name="T31" fmla="*/ 288 h 334"/>
                <a:gd name="T32" fmla="*/ 375 w 754"/>
                <a:gd name="T33" fmla="*/ 294 h 334"/>
                <a:gd name="T34" fmla="*/ 377 w 754"/>
                <a:gd name="T35" fmla="*/ 248 h 334"/>
                <a:gd name="T36" fmla="*/ 376 w 754"/>
                <a:gd name="T37" fmla="*/ 206 h 334"/>
                <a:gd name="T38" fmla="*/ 371 w 754"/>
                <a:gd name="T39" fmla="*/ 166 h 334"/>
                <a:gd name="T40" fmla="*/ 363 w 754"/>
                <a:gd name="T41" fmla="*/ 130 h 334"/>
                <a:gd name="T42" fmla="*/ 351 w 754"/>
                <a:gd name="T43" fmla="*/ 93 h 334"/>
                <a:gd name="T44" fmla="*/ 337 w 754"/>
                <a:gd name="T45" fmla="*/ 61 h 334"/>
                <a:gd name="T46" fmla="*/ 320 w 754"/>
                <a:gd name="T47" fmla="*/ 29 h 334"/>
                <a:gd name="T48" fmla="*/ 303 w 754"/>
                <a:gd name="T49" fmla="*/ 0 h 33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54"/>
                <a:gd name="T76" fmla="*/ 0 h 334"/>
                <a:gd name="T77" fmla="*/ 754 w 754"/>
                <a:gd name="T78" fmla="*/ 334 h 33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54" h="334">
                  <a:moveTo>
                    <a:pt x="605" y="0"/>
                  </a:moveTo>
                  <a:lnTo>
                    <a:pt x="592" y="68"/>
                  </a:lnTo>
                  <a:lnTo>
                    <a:pt x="565" y="131"/>
                  </a:lnTo>
                  <a:lnTo>
                    <a:pt x="518" y="187"/>
                  </a:lnTo>
                  <a:lnTo>
                    <a:pt x="455" y="236"/>
                  </a:lnTo>
                  <a:lnTo>
                    <a:pt x="371" y="275"/>
                  </a:lnTo>
                  <a:lnTo>
                    <a:pt x="269" y="305"/>
                  </a:lnTo>
                  <a:lnTo>
                    <a:pt x="145" y="326"/>
                  </a:lnTo>
                  <a:lnTo>
                    <a:pt x="0" y="334"/>
                  </a:lnTo>
                  <a:lnTo>
                    <a:pt x="94" y="333"/>
                  </a:lnTo>
                  <a:lnTo>
                    <a:pt x="192" y="328"/>
                  </a:lnTo>
                  <a:lnTo>
                    <a:pt x="292" y="318"/>
                  </a:lnTo>
                  <a:lnTo>
                    <a:pt x="391" y="307"/>
                  </a:lnTo>
                  <a:lnTo>
                    <a:pt x="488" y="297"/>
                  </a:lnTo>
                  <a:lnTo>
                    <a:pt x="581" y="290"/>
                  </a:lnTo>
                  <a:lnTo>
                    <a:pt x="667" y="288"/>
                  </a:lnTo>
                  <a:lnTo>
                    <a:pt x="749" y="294"/>
                  </a:lnTo>
                  <a:lnTo>
                    <a:pt x="754" y="248"/>
                  </a:lnTo>
                  <a:lnTo>
                    <a:pt x="751" y="206"/>
                  </a:lnTo>
                  <a:lnTo>
                    <a:pt x="741" y="166"/>
                  </a:lnTo>
                  <a:lnTo>
                    <a:pt x="726" y="130"/>
                  </a:lnTo>
                  <a:lnTo>
                    <a:pt x="702" y="93"/>
                  </a:lnTo>
                  <a:lnTo>
                    <a:pt x="673" y="61"/>
                  </a:lnTo>
                  <a:lnTo>
                    <a:pt x="640" y="29"/>
                  </a:lnTo>
                  <a:lnTo>
                    <a:pt x="605" y="0"/>
                  </a:lnTo>
                  <a:close/>
                </a:path>
              </a:pathLst>
            </a:custGeom>
            <a:solidFill>
              <a:srgbClr val="C2C2A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5" name="Freeform 117"/>
            <p:cNvSpPr>
              <a:spLocks/>
            </p:cNvSpPr>
            <p:nvPr/>
          </p:nvSpPr>
          <p:spPr bwMode="auto">
            <a:xfrm>
              <a:off x="1990" y="3102"/>
              <a:ext cx="329" cy="314"/>
            </a:xfrm>
            <a:custGeom>
              <a:avLst/>
              <a:gdLst>
                <a:gd name="T0" fmla="*/ 271 w 658"/>
                <a:gd name="T1" fmla="*/ 0 h 314"/>
                <a:gd name="T2" fmla="*/ 265 w 658"/>
                <a:gd name="T3" fmla="*/ 59 h 314"/>
                <a:gd name="T4" fmla="*/ 252 w 658"/>
                <a:gd name="T5" fmla="*/ 117 h 314"/>
                <a:gd name="T6" fmla="*/ 230 w 658"/>
                <a:gd name="T7" fmla="*/ 170 h 314"/>
                <a:gd name="T8" fmla="*/ 201 w 658"/>
                <a:gd name="T9" fmla="*/ 217 h 314"/>
                <a:gd name="T10" fmla="*/ 164 w 658"/>
                <a:gd name="T11" fmla="*/ 255 h 314"/>
                <a:gd name="T12" fmla="*/ 117 w 658"/>
                <a:gd name="T13" fmla="*/ 285 h 314"/>
                <a:gd name="T14" fmla="*/ 62 w 658"/>
                <a:gd name="T15" fmla="*/ 306 h 314"/>
                <a:gd name="T16" fmla="*/ 0 w 658"/>
                <a:gd name="T17" fmla="*/ 314 h 314"/>
                <a:gd name="T18" fmla="*/ 41 w 658"/>
                <a:gd name="T19" fmla="*/ 313 h 314"/>
                <a:gd name="T20" fmla="*/ 83 w 658"/>
                <a:gd name="T21" fmla="*/ 307 h 314"/>
                <a:gd name="T22" fmla="*/ 126 w 658"/>
                <a:gd name="T23" fmla="*/ 295 h 314"/>
                <a:gd name="T24" fmla="*/ 170 w 658"/>
                <a:gd name="T25" fmla="*/ 284 h 314"/>
                <a:gd name="T26" fmla="*/ 212 w 658"/>
                <a:gd name="T27" fmla="*/ 272 h 314"/>
                <a:gd name="T28" fmla="*/ 253 w 658"/>
                <a:gd name="T29" fmla="*/ 264 h 314"/>
                <a:gd name="T30" fmla="*/ 291 w 658"/>
                <a:gd name="T31" fmla="*/ 260 h 314"/>
                <a:gd name="T32" fmla="*/ 326 w 658"/>
                <a:gd name="T33" fmla="*/ 265 h 314"/>
                <a:gd name="T34" fmla="*/ 328 w 658"/>
                <a:gd name="T35" fmla="*/ 225 h 314"/>
                <a:gd name="T36" fmla="*/ 329 w 658"/>
                <a:gd name="T37" fmla="*/ 187 h 314"/>
                <a:gd name="T38" fmla="*/ 325 w 658"/>
                <a:gd name="T39" fmla="*/ 151 h 314"/>
                <a:gd name="T40" fmla="*/ 319 w 658"/>
                <a:gd name="T41" fmla="*/ 118 h 314"/>
                <a:gd name="T42" fmla="*/ 310 w 658"/>
                <a:gd name="T43" fmla="*/ 85 h 314"/>
                <a:gd name="T44" fmla="*/ 299 w 658"/>
                <a:gd name="T45" fmla="*/ 54 h 314"/>
                <a:gd name="T46" fmla="*/ 286 w 658"/>
                <a:gd name="T47" fmla="*/ 26 h 314"/>
                <a:gd name="T48" fmla="*/ 271 w 658"/>
                <a:gd name="T49" fmla="*/ 0 h 3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58"/>
                <a:gd name="T76" fmla="*/ 0 h 314"/>
                <a:gd name="T77" fmla="*/ 658 w 658"/>
                <a:gd name="T78" fmla="*/ 314 h 31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58" h="314">
                  <a:moveTo>
                    <a:pt x="541" y="0"/>
                  </a:moveTo>
                  <a:lnTo>
                    <a:pt x="530" y="59"/>
                  </a:lnTo>
                  <a:lnTo>
                    <a:pt x="504" y="117"/>
                  </a:lnTo>
                  <a:lnTo>
                    <a:pt x="461" y="170"/>
                  </a:lnTo>
                  <a:lnTo>
                    <a:pt x="403" y="217"/>
                  </a:lnTo>
                  <a:lnTo>
                    <a:pt x="328" y="255"/>
                  </a:lnTo>
                  <a:lnTo>
                    <a:pt x="235" y="285"/>
                  </a:lnTo>
                  <a:lnTo>
                    <a:pt x="125" y="306"/>
                  </a:lnTo>
                  <a:lnTo>
                    <a:pt x="0" y="314"/>
                  </a:lnTo>
                  <a:lnTo>
                    <a:pt x="81" y="313"/>
                  </a:lnTo>
                  <a:lnTo>
                    <a:pt x="167" y="307"/>
                  </a:lnTo>
                  <a:lnTo>
                    <a:pt x="253" y="295"/>
                  </a:lnTo>
                  <a:lnTo>
                    <a:pt x="340" y="284"/>
                  </a:lnTo>
                  <a:lnTo>
                    <a:pt x="424" y="272"/>
                  </a:lnTo>
                  <a:lnTo>
                    <a:pt x="507" y="264"/>
                  </a:lnTo>
                  <a:lnTo>
                    <a:pt x="582" y="260"/>
                  </a:lnTo>
                  <a:lnTo>
                    <a:pt x="652" y="265"/>
                  </a:lnTo>
                  <a:lnTo>
                    <a:pt x="656" y="225"/>
                  </a:lnTo>
                  <a:lnTo>
                    <a:pt x="658" y="187"/>
                  </a:lnTo>
                  <a:lnTo>
                    <a:pt x="649" y="151"/>
                  </a:lnTo>
                  <a:lnTo>
                    <a:pt x="638" y="118"/>
                  </a:lnTo>
                  <a:lnTo>
                    <a:pt x="619" y="85"/>
                  </a:lnTo>
                  <a:lnTo>
                    <a:pt x="598" y="54"/>
                  </a:lnTo>
                  <a:lnTo>
                    <a:pt x="571" y="26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B8B8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6" name="Freeform 118"/>
            <p:cNvSpPr>
              <a:spLocks/>
            </p:cNvSpPr>
            <p:nvPr/>
          </p:nvSpPr>
          <p:spPr bwMode="auto">
            <a:xfrm>
              <a:off x="2024" y="3118"/>
              <a:ext cx="281" cy="294"/>
            </a:xfrm>
            <a:custGeom>
              <a:avLst/>
              <a:gdLst>
                <a:gd name="T0" fmla="*/ 237 w 563"/>
                <a:gd name="T1" fmla="*/ 0 h 294"/>
                <a:gd name="T2" fmla="*/ 232 w 563"/>
                <a:gd name="T3" fmla="*/ 51 h 294"/>
                <a:gd name="T4" fmla="*/ 220 w 563"/>
                <a:gd name="T5" fmla="*/ 104 h 294"/>
                <a:gd name="T6" fmla="*/ 201 w 563"/>
                <a:gd name="T7" fmla="*/ 153 h 294"/>
                <a:gd name="T8" fmla="*/ 175 w 563"/>
                <a:gd name="T9" fmla="*/ 198 h 294"/>
                <a:gd name="T10" fmla="*/ 141 w 563"/>
                <a:gd name="T11" fmla="*/ 236 h 294"/>
                <a:gd name="T12" fmla="*/ 101 w 563"/>
                <a:gd name="T13" fmla="*/ 266 h 294"/>
                <a:gd name="T14" fmla="*/ 53 w 563"/>
                <a:gd name="T15" fmla="*/ 286 h 294"/>
                <a:gd name="T16" fmla="*/ 0 w 563"/>
                <a:gd name="T17" fmla="*/ 294 h 294"/>
                <a:gd name="T18" fmla="*/ 35 w 563"/>
                <a:gd name="T19" fmla="*/ 292 h 294"/>
                <a:gd name="T20" fmla="*/ 71 w 563"/>
                <a:gd name="T21" fmla="*/ 285 h 294"/>
                <a:gd name="T22" fmla="*/ 108 w 563"/>
                <a:gd name="T23" fmla="*/ 273 h 294"/>
                <a:gd name="T24" fmla="*/ 145 w 563"/>
                <a:gd name="T25" fmla="*/ 260 h 294"/>
                <a:gd name="T26" fmla="*/ 181 w 563"/>
                <a:gd name="T27" fmla="*/ 247 h 294"/>
                <a:gd name="T28" fmla="*/ 216 w 563"/>
                <a:gd name="T29" fmla="*/ 237 h 294"/>
                <a:gd name="T30" fmla="*/ 248 w 563"/>
                <a:gd name="T31" fmla="*/ 231 h 294"/>
                <a:gd name="T32" fmla="*/ 278 w 563"/>
                <a:gd name="T33" fmla="*/ 235 h 294"/>
                <a:gd name="T34" fmla="*/ 280 w 563"/>
                <a:gd name="T35" fmla="*/ 201 h 294"/>
                <a:gd name="T36" fmla="*/ 281 w 563"/>
                <a:gd name="T37" fmla="*/ 168 h 294"/>
                <a:gd name="T38" fmla="*/ 279 w 563"/>
                <a:gd name="T39" fmla="*/ 136 h 294"/>
                <a:gd name="T40" fmla="*/ 275 w 563"/>
                <a:gd name="T41" fmla="*/ 106 h 294"/>
                <a:gd name="T42" fmla="*/ 269 w 563"/>
                <a:gd name="T43" fmla="*/ 76 h 294"/>
                <a:gd name="T44" fmla="*/ 260 w 563"/>
                <a:gd name="T45" fmla="*/ 48 h 294"/>
                <a:gd name="T46" fmla="*/ 250 w 563"/>
                <a:gd name="T47" fmla="*/ 22 h 294"/>
                <a:gd name="T48" fmla="*/ 237 w 563"/>
                <a:gd name="T49" fmla="*/ 0 h 29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3"/>
                <a:gd name="T76" fmla="*/ 0 h 294"/>
                <a:gd name="T77" fmla="*/ 563 w 563"/>
                <a:gd name="T78" fmla="*/ 294 h 29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3" h="294">
                  <a:moveTo>
                    <a:pt x="474" y="0"/>
                  </a:moveTo>
                  <a:lnTo>
                    <a:pt x="464" y="51"/>
                  </a:lnTo>
                  <a:lnTo>
                    <a:pt x="440" y="104"/>
                  </a:lnTo>
                  <a:lnTo>
                    <a:pt x="402" y="153"/>
                  </a:lnTo>
                  <a:lnTo>
                    <a:pt x="351" y="198"/>
                  </a:lnTo>
                  <a:lnTo>
                    <a:pt x="282" y="236"/>
                  </a:lnTo>
                  <a:lnTo>
                    <a:pt x="203" y="266"/>
                  </a:lnTo>
                  <a:lnTo>
                    <a:pt x="107" y="286"/>
                  </a:lnTo>
                  <a:lnTo>
                    <a:pt x="0" y="294"/>
                  </a:lnTo>
                  <a:lnTo>
                    <a:pt x="70" y="292"/>
                  </a:lnTo>
                  <a:lnTo>
                    <a:pt x="143" y="285"/>
                  </a:lnTo>
                  <a:lnTo>
                    <a:pt x="217" y="273"/>
                  </a:lnTo>
                  <a:lnTo>
                    <a:pt x="291" y="260"/>
                  </a:lnTo>
                  <a:lnTo>
                    <a:pt x="362" y="247"/>
                  </a:lnTo>
                  <a:lnTo>
                    <a:pt x="432" y="237"/>
                  </a:lnTo>
                  <a:lnTo>
                    <a:pt x="497" y="231"/>
                  </a:lnTo>
                  <a:lnTo>
                    <a:pt x="557" y="235"/>
                  </a:lnTo>
                  <a:lnTo>
                    <a:pt x="561" y="201"/>
                  </a:lnTo>
                  <a:lnTo>
                    <a:pt x="563" y="168"/>
                  </a:lnTo>
                  <a:lnTo>
                    <a:pt x="558" y="136"/>
                  </a:lnTo>
                  <a:lnTo>
                    <a:pt x="551" y="106"/>
                  </a:lnTo>
                  <a:lnTo>
                    <a:pt x="538" y="76"/>
                  </a:lnTo>
                  <a:lnTo>
                    <a:pt x="521" y="48"/>
                  </a:lnTo>
                  <a:lnTo>
                    <a:pt x="500" y="22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B0B0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7" name="Freeform 119"/>
            <p:cNvSpPr>
              <a:spLocks/>
            </p:cNvSpPr>
            <p:nvPr/>
          </p:nvSpPr>
          <p:spPr bwMode="auto">
            <a:xfrm>
              <a:off x="1116" y="1957"/>
              <a:ext cx="148" cy="221"/>
            </a:xfrm>
            <a:custGeom>
              <a:avLst/>
              <a:gdLst>
                <a:gd name="T0" fmla="*/ 75 w 296"/>
                <a:gd name="T1" fmla="*/ 221 h 221"/>
                <a:gd name="T2" fmla="*/ 50 w 296"/>
                <a:gd name="T3" fmla="*/ 203 h 221"/>
                <a:gd name="T4" fmla="*/ 34 w 296"/>
                <a:gd name="T5" fmla="*/ 183 h 221"/>
                <a:gd name="T6" fmla="*/ 20 w 296"/>
                <a:gd name="T7" fmla="*/ 158 h 221"/>
                <a:gd name="T8" fmla="*/ 11 w 296"/>
                <a:gd name="T9" fmla="*/ 131 h 221"/>
                <a:gd name="T10" fmla="*/ 5 w 296"/>
                <a:gd name="T11" fmla="*/ 100 h 221"/>
                <a:gd name="T12" fmla="*/ 2 w 296"/>
                <a:gd name="T13" fmla="*/ 68 h 221"/>
                <a:gd name="T14" fmla="*/ 0 w 296"/>
                <a:gd name="T15" fmla="*/ 34 h 221"/>
                <a:gd name="T16" fmla="*/ 0 w 296"/>
                <a:gd name="T17" fmla="*/ 0 h 221"/>
                <a:gd name="T18" fmla="*/ 1 w 296"/>
                <a:gd name="T19" fmla="*/ 28 h 221"/>
                <a:gd name="T20" fmla="*/ 5 w 296"/>
                <a:gd name="T21" fmla="*/ 55 h 221"/>
                <a:gd name="T22" fmla="*/ 9 w 296"/>
                <a:gd name="T23" fmla="*/ 79 h 221"/>
                <a:gd name="T24" fmla="*/ 17 w 296"/>
                <a:gd name="T25" fmla="*/ 101 h 221"/>
                <a:gd name="T26" fmla="*/ 25 w 296"/>
                <a:gd name="T27" fmla="*/ 118 h 221"/>
                <a:gd name="T28" fmla="*/ 38 w 296"/>
                <a:gd name="T29" fmla="*/ 132 h 221"/>
                <a:gd name="T30" fmla="*/ 53 w 296"/>
                <a:gd name="T31" fmla="*/ 141 h 221"/>
                <a:gd name="T32" fmla="*/ 72 w 296"/>
                <a:gd name="T33" fmla="*/ 147 h 221"/>
                <a:gd name="T34" fmla="*/ 85 w 296"/>
                <a:gd name="T35" fmla="*/ 130 h 221"/>
                <a:gd name="T36" fmla="*/ 92 w 296"/>
                <a:gd name="T37" fmla="*/ 111 h 221"/>
                <a:gd name="T38" fmla="*/ 97 w 296"/>
                <a:gd name="T39" fmla="*/ 89 h 221"/>
                <a:gd name="T40" fmla="*/ 101 w 296"/>
                <a:gd name="T41" fmla="*/ 67 h 221"/>
                <a:gd name="T42" fmla="*/ 104 w 296"/>
                <a:gd name="T43" fmla="*/ 46 h 221"/>
                <a:gd name="T44" fmla="*/ 112 w 296"/>
                <a:gd name="T45" fmla="*/ 30 h 221"/>
                <a:gd name="T46" fmla="*/ 126 w 296"/>
                <a:gd name="T47" fmla="*/ 19 h 221"/>
                <a:gd name="T48" fmla="*/ 148 w 296"/>
                <a:gd name="T49" fmla="*/ 17 h 221"/>
                <a:gd name="T50" fmla="*/ 143 w 296"/>
                <a:gd name="T51" fmla="*/ 25 h 221"/>
                <a:gd name="T52" fmla="*/ 138 w 296"/>
                <a:gd name="T53" fmla="*/ 33 h 221"/>
                <a:gd name="T54" fmla="*/ 133 w 296"/>
                <a:gd name="T55" fmla="*/ 42 h 221"/>
                <a:gd name="T56" fmla="*/ 128 w 296"/>
                <a:gd name="T57" fmla="*/ 51 h 221"/>
                <a:gd name="T58" fmla="*/ 122 w 296"/>
                <a:gd name="T59" fmla="*/ 73 h 221"/>
                <a:gd name="T60" fmla="*/ 119 w 296"/>
                <a:gd name="T61" fmla="*/ 98 h 221"/>
                <a:gd name="T62" fmla="*/ 116 w 296"/>
                <a:gd name="T63" fmla="*/ 124 h 221"/>
                <a:gd name="T64" fmla="*/ 113 w 296"/>
                <a:gd name="T65" fmla="*/ 150 h 221"/>
                <a:gd name="T66" fmla="*/ 108 w 296"/>
                <a:gd name="T67" fmla="*/ 174 h 221"/>
                <a:gd name="T68" fmla="*/ 101 w 296"/>
                <a:gd name="T69" fmla="*/ 195 h 221"/>
                <a:gd name="T70" fmla="*/ 90 w 296"/>
                <a:gd name="T71" fmla="*/ 211 h 221"/>
                <a:gd name="T72" fmla="*/ 75 w 296"/>
                <a:gd name="T73" fmla="*/ 221 h 22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6"/>
                <a:gd name="T112" fmla="*/ 0 h 221"/>
                <a:gd name="T113" fmla="*/ 296 w 296"/>
                <a:gd name="T114" fmla="*/ 221 h 22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6" h="221">
                  <a:moveTo>
                    <a:pt x="150" y="221"/>
                  </a:moveTo>
                  <a:lnTo>
                    <a:pt x="101" y="203"/>
                  </a:lnTo>
                  <a:lnTo>
                    <a:pt x="67" y="183"/>
                  </a:lnTo>
                  <a:lnTo>
                    <a:pt x="40" y="158"/>
                  </a:lnTo>
                  <a:lnTo>
                    <a:pt x="23" y="131"/>
                  </a:lnTo>
                  <a:lnTo>
                    <a:pt x="10" y="100"/>
                  </a:lnTo>
                  <a:lnTo>
                    <a:pt x="4" y="68"/>
                  </a:lnTo>
                  <a:lnTo>
                    <a:pt x="0" y="34"/>
                  </a:lnTo>
                  <a:lnTo>
                    <a:pt x="0" y="0"/>
                  </a:lnTo>
                  <a:lnTo>
                    <a:pt x="3" y="28"/>
                  </a:lnTo>
                  <a:lnTo>
                    <a:pt x="9" y="55"/>
                  </a:lnTo>
                  <a:lnTo>
                    <a:pt x="19" y="79"/>
                  </a:lnTo>
                  <a:lnTo>
                    <a:pt x="34" y="101"/>
                  </a:lnTo>
                  <a:lnTo>
                    <a:pt x="51" y="118"/>
                  </a:lnTo>
                  <a:lnTo>
                    <a:pt x="77" y="132"/>
                  </a:lnTo>
                  <a:lnTo>
                    <a:pt x="107" y="141"/>
                  </a:lnTo>
                  <a:lnTo>
                    <a:pt x="144" y="147"/>
                  </a:lnTo>
                  <a:lnTo>
                    <a:pt x="170" y="130"/>
                  </a:lnTo>
                  <a:lnTo>
                    <a:pt x="185" y="111"/>
                  </a:lnTo>
                  <a:lnTo>
                    <a:pt x="194" y="89"/>
                  </a:lnTo>
                  <a:lnTo>
                    <a:pt x="202" y="67"/>
                  </a:lnTo>
                  <a:lnTo>
                    <a:pt x="209" y="46"/>
                  </a:lnTo>
                  <a:lnTo>
                    <a:pt x="225" y="30"/>
                  </a:lnTo>
                  <a:lnTo>
                    <a:pt x="252" y="19"/>
                  </a:lnTo>
                  <a:lnTo>
                    <a:pt x="296" y="17"/>
                  </a:lnTo>
                  <a:lnTo>
                    <a:pt x="285" y="25"/>
                  </a:lnTo>
                  <a:lnTo>
                    <a:pt x="276" y="33"/>
                  </a:lnTo>
                  <a:lnTo>
                    <a:pt x="265" y="42"/>
                  </a:lnTo>
                  <a:lnTo>
                    <a:pt x="256" y="51"/>
                  </a:lnTo>
                  <a:lnTo>
                    <a:pt x="245" y="73"/>
                  </a:lnTo>
                  <a:lnTo>
                    <a:pt x="238" y="98"/>
                  </a:lnTo>
                  <a:lnTo>
                    <a:pt x="232" y="124"/>
                  </a:lnTo>
                  <a:lnTo>
                    <a:pt x="227" y="150"/>
                  </a:lnTo>
                  <a:lnTo>
                    <a:pt x="217" y="174"/>
                  </a:lnTo>
                  <a:lnTo>
                    <a:pt x="202" y="195"/>
                  </a:lnTo>
                  <a:lnTo>
                    <a:pt x="180" y="211"/>
                  </a:lnTo>
                  <a:lnTo>
                    <a:pt x="150" y="221"/>
                  </a:lnTo>
                  <a:close/>
                </a:path>
              </a:pathLst>
            </a:custGeom>
            <a:solidFill>
              <a:srgbClr val="B51717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8" name="Freeform 120"/>
            <p:cNvSpPr>
              <a:spLocks/>
            </p:cNvSpPr>
            <p:nvPr/>
          </p:nvSpPr>
          <p:spPr bwMode="auto">
            <a:xfrm>
              <a:off x="1120" y="1975"/>
              <a:ext cx="141" cy="190"/>
            </a:xfrm>
            <a:custGeom>
              <a:avLst/>
              <a:gdLst>
                <a:gd name="T0" fmla="*/ 71 w 284"/>
                <a:gd name="T1" fmla="*/ 190 h 190"/>
                <a:gd name="T2" fmla="*/ 50 w 284"/>
                <a:gd name="T3" fmla="*/ 176 h 190"/>
                <a:gd name="T4" fmla="*/ 33 w 284"/>
                <a:gd name="T5" fmla="*/ 159 h 190"/>
                <a:gd name="T6" fmla="*/ 21 w 284"/>
                <a:gd name="T7" fmla="*/ 138 h 190"/>
                <a:gd name="T8" fmla="*/ 12 w 284"/>
                <a:gd name="T9" fmla="*/ 116 h 190"/>
                <a:gd name="T10" fmla="*/ 6 w 284"/>
                <a:gd name="T11" fmla="*/ 91 h 190"/>
                <a:gd name="T12" fmla="*/ 2 w 284"/>
                <a:gd name="T13" fmla="*/ 65 h 190"/>
                <a:gd name="T14" fmla="*/ 0 w 284"/>
                <a:gd name="T15" fmla="*/ 37 h 190"/>
                <a:gd name="T16" fmla="*/ 0 w 284"/>
                <a:gd name="T17" fmla="*/ 10 h 190"/>
                <a:gd name="T18" fmla="*/ 1 w 284"/>
                <a:gd name="T19" fmla="*/ 33 h 190"/>
                <a:gd name="T20" fmla="*/ 4 w 284"/>
                <a:gd name="T21" fmla="*/ 55 h 190"/>
                <a:gd name="T22" fmla="*/ 9 w 284"/>
                <a:gd name="T23" fmla="*/ 74 h 190"/>
                <a:gd name="T24" fmla="*/ 17 w 284"/>
                <a:gd name="T25" fmla="*/ 92 h 190"/>
                <a:gd name="T26" fmla="*/ 26 w 284"/>
                <a:gd name="T27" fmla="*/ 106 h 190"/>
                <a:gd name="T28" fmla="*/ 38 w 284"/>
                <a:gd name="T29" fmla="*/ 117 h 190"/>
                <a:gd name="T30" fmla="*/ 51 w 284"/>
                <a:gd name="T31" fmla="*/ 124 h 190"/>
                <a:gd name="T32" fmla="*/ 68 w 284"/>
                <a:gd name="T33" fmla="*/ 129 h 190"/>
                <a:gd name="T34" fmla="*/ 79 w 284"/>
                <a:gd name="T35" fmla="*/ 115 h 190"/>
                <a:gd name="T36" fmla="*/ 87 w 284"/>
                <a:gd name="T37" fmla="*/ 96 h 190"/>
                <a:gd name="T38" fmla="*/ 92 w 284"/>
                <a:gd name="T39" fmla="*/ 74 h 190"/>
                <a:gd name="T40" fmla="*/ 96 w 284"/>
                <a:gd name="T41" fmla="*/ 52 h 190"/>
                <a:gd name="T42" fmla="*/ 100 w 284"/>
                <a:gd name="T43" fmla="*/ 31 h 190"/>
                <a:gd name="T44" fmla="*/ 109 w 284"/>
                <a:gd name="T45" fmla="*/ 14 h 190"/>
                <a:gd name="T46" fmla="*/ 121 w 284"/>
                <a:gd name="T47" fmla="*/ 2 h 190"/>
                <a:gd name="T48" fmla="*/ 141 w 284"/>
                <a:gd name="T49" fmla="*/ 0 h 190"/>
                <a:gd name="T50" fmla="*/ 136 w 284"/>
                <a:gd name="T51" fmla="*/ 7 h 190"/>
                <a:gd name="T52" fmla="*/ 131 w 284"/>
                <a:gd name="T53" fmla="*/ 15 h 190"/>
                <a:gd name="T54" fmla="*/ 127 w 284"/>
                <a:gd name="T55" fmla="*/ 23 h 190"/>
                <a:gd name="T56" fmla="*/ 123 w 284"/>
                <a:gd name="T57" fmla="*/ 31 h 190"/>
                <a:gd name="T58" fmla="*/ 118 w 284"/>
                <a:gd name="T59" fmla="*/ 50 h 190"/>
                <a:gd name="T60" fmla="*/ 114 w 284"/>
                <a:gd name="T61" fmla="*/ 73 h 190"/>
                <a:gd name="T62" fmla="*/ 110 w 284"/>
                <a:gd name="T63" fmla="*/ 97 h 190"/>
                <a:gd name="T64" fmla="*/ 108 w 284"/>
                <a:gd name="T65" fmla="*/ 122 h 190"/>
                <a:gd name="T66" fmla="*/ 102 w 284"/>
                <a:gd name="T67" fmla="*/ 144 h 190"/>
                <a:gd name="T68" fmla="*/ 95 w 284"/>
                <a:gd name="T69" fmla="*/ 165 h 190"/>
                <a:gd name="T70" fmla="*/ 84 w 284"/>
                <a:gd name="T71" fmla="*/ 180 h 190"/>
                <a:gd name="T72" fmla="*/ 71 w 284"/>
                <a:gd name="T73" fmla="*/ 190 h 1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4"/>
                <a:gd name="T112" fmla="*/ 0 h 190"/>
                <a:gd name="T113" fmla="*/ 284 w 284"/>
                <a:gd name="T114" fmla="*/ 190 h 1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4" h="190">
                  <a:moveTo>
                    <a:pt x="143" y="190"/>
                  </a:moveTo>
                  <a:lnTo>
                    <a:pt x="100" y="176"/>
                  </a:lnTo>
                  <a:lnTo>
                    <a:pt x="67" y="159"/>
                  </a:lnTo>
                  <a:lnTo>
                    <a:pt x="42" y="138"/>
                  </a:lnTo>
                  <a:lnTo>
                    <a:pt x="25" y="116"/>
                  </a:lnTo>
                  <a:lnTo>
                    <a:pt x="12" y="91"/>
                  </a:lnTo>
                  <a:lnTo>
                    <a:pt x="5" y="65"/>
                  </a:lnTo>
                  <a:lnTo>
                    <a:pt x="0" y="37"/>
                  </a:lnTo>
                  <a:lnTo>
                    <a:pt x="0" y="10"/>
                  </a:lnTo>
                  <a:lnTo>
                    <a:pt x="2" y="33"/>
                  </a:lnTo>
                  <a:lnTo>
                    <a:pt x="9" y="55"/>
                  </a:lnTo>
                  <a:lnTo>
                    <a:pt x="19" y="74"/>
                  </a:lnTo>
                  <a:lnTo>
                    <a:pt x="34" y="92"/>
                  </a:lnTo>
                  <a:lnTo>
                    <a:pt x="53" y="106"/>
                  </a:lnTo>
                  <a:lnTo>
                    <a:pt x="76" y="117"/>
                  </a:lnTo>
                  <a:lnTo>
                    <a:pt x="103" y="124"/>
                  </a:lnTo>
                  <a:lnTo>
                    <a:pt x="137" y="129"/>
                  </a:lnTo>
                  <a:lnTo>
                    <a:pt x="160" y="115"/>
                  </a:lnTo>
                  <a:lnTo>
                    <a:pt x="175" y="96"/>
                  </a:lnTo>
                  <a:lnTo>
                    <a:pt x="185" y="74"/>
                  </a:lnTo>
                  <a:lnTo>
                    <a:pt x="194" y="52"/>
                  </a:lnTo>
                  <a:lnTo>
                    <a:pt x="202" y="31"/>
                  </a:lnTo>
                  <a:lnTo>
                    <a:pt x="220" y="14"/>
                  </a:lnTo>
                  <a:lnTo>
                    <a:pt x="244" y="2"/>
                  </a:lnTo>
                  <a:lnTo>
                    <a:pt x="284" y="0"/>
                  </a:lnTo>
                  <a:lnTo>
                    <a:pt x="274" y="7"/>
                  </a:lnTo>
                  <a:lnTo>
                    <a:pt x="264" y="15"/>
                  </a:lnTo>
                  <a:lnTo>
                    <a:pt x="255" y="23"/>
                  </a:lnTo>
                  <a:lnTo>
                    <a:pt x="248" y="31"/>
                  </a:lnTo>
                  <a:lnTo>
                    <a:pt x="237" y="50"/>
                  </a:lnTo>
                  <a:lnTo>
                    <a:pt x="229" y="73"/>
                  </a:lnTo>
                  <a:lnTo>
                    <a:pt x="222" y="97"/>
                  </a:lnTo>
                  <a:lnTo>
                    <a:pt x="217" y="122"/>
                  </a:lnTo>
                  <a:lnTo>
                    <a:pt x="205" y="144"/>
                  </a:lnTo>
                  <a:lnTo>
                    <a:pt x="191" y="165"/>
                  </a:lnTo>
                  <a:lnTo>
                    <a:pt x="170" y="180"/>
                  </a:lnTo>
                  <a:lnTo>
                    <a:pt x="143" y="190"/>
                  </a:lnTo>
                  <a:close/>
                </a:path>
              </a:pathLst>
            </a:custGeom>
            <a:solidFill>
              <a:srgbClr val="CC2B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9" name="Freeform 121"/>
            <p:cNvSpPr>
              <a:spLocks/>
            </p:cNvSpPr>
            <p:nvPr/>
          </p:nvSpPr>
          <p:spPr bwMode="auto">
            <a:xfrm>
              <a:off x="1123" y="1977"/>
              <a:ext cx="135" cy="175"/>
            </a:xfrm>
            <a:custGeom>
              <a:avLst/>
              <a:gdLst>
                <a:gd name="T0" fmla="*/ 68 w 269"/>
                <a:gd name="T1" fmla="*/ 175 h 175"/>
                <a:gd name="T2" fmla="*/ 50 w 269"/>
                <a:gd name="T3" fmla="*/ 164 h 175"/>
                <a:gd name="T4" fmla="*/ 35 w 269"/>
                <a:gd name="T5" fmla="*/ 151 h 175"/>
                <a:gd name="T6" fmla="*/ 23 w 269"/>
                <a:gd name="T7" fmla="*/ 135 h 175"/>
                <a:gd name="T8" fmla="*/ 14 w 269"/>
                <a:gd name="T9" fmla="*/ 118 h 175"/>
                <a:gd name="T10" fmla="*/ 8 w 269"/>
                <a:gd name="T11" fmla="*/ 99 h 175"/>
                <a:gd name="T12" fmla="*/ 3 w 269"/>
                <a:gd name="T13" fmla="*/ 79 h 175"/>
                <a:gd name="T14" fmla="*/ 0 w 269"/>
                <a:gd name="T15" fmla="*/ 57 h 175"/>
                <a:gd name="T16" fmla="*/ 0 w 269"/>
                <a:gd name="T17" fmla="*/ 36 h 175"/>
                <a:gd name="T18" fmla="*/ 2 w 269"/>
                <a:gd name="T19" fmla="*/ 53 h 175"/>
                <a:gd name="T20" fmla="*/ 5 w 269"/>
                <a:gd name="T21" fmla="*/ 70 h 175"/>
                <a:gd name="T22" fmla="*/ 11 w 269"/>
                <a:gd name="T23" fmla="*/ 85 h 175"/>
                <a:gd name="T24" fmla="*/ 19 w 269"/>
                <a:gd name="T25" fmla="*/ 98 h 175"/>
                <a:gd name="T26" fmla="*/ 28 w 269"/>
                <a:gd name="T27" fmla="*/ 108 h 175"/>
                <a:gd name="T28" fmla="*/ 38 w 269"/>
                <a:gd name="T29" fmla="*/ 117 h 175"/>
                <a:gd name="T30" fmla="*/ 50 w 269"/>
                <a:gd name="T31" fmla="*/ 123 h 175"/>
                <a:gd name="T32" fmla="*/ 65 w 269"/>
                <a:gd name="T33" fmla="*/ 126 h 175"/>
                <a:gd name="T34" fmla="*/ 75 w 269"/>
                <a:gd name="T35" fmla="*/ 113 h 175"/>
                <a:gd name="T36" fmla="*/ 83 w 269"/>
                <a:gd name="T37" fmla="*/ 96 h 175"/>
                <a:gd name="T38" fmla="*/ 88 w 269"/>
                <a:gd name="T39" fmla="*/ 75 h 175"/>
                <a:gd name="T40" fmla="*/ 93 w 269"/>
                <a:gd name="T41" fmla="*/ 54 h 175"/>
                <a:gd name="T42" fmla="*/ 98 w 269"/>
                <a:gd name="T43" fmla="*/ 32 h 175"/>
                <a:gd name="T44" fmla="*/ 107 w 269"/>
                <a:gd name="T45" fmla="*/ 15 h 175"/>
                <a:gd name="T46" fmla="*/ 118 w 269"/>
                <a:gd name="T47" fmla="*/ 3 h 175"/>
                <a:gd name="T48" fmla="*/ 135 w 269"/>
                <a:gd name="T49" fmla="*/ 0 h 175"/>
                <a:gd name="T50" fmla="*/ 131 w 269"/>
                <a:gd name="T51" fmla="*/ 5 h 175"/>
                <a:gd name="T52" fmla="*/ 127 w 269"/>
                <a:gd name="T53" fmla="*/ 14 h 175"/>
                <a:gd name="T54" fmla="*/ 123 w 269"/>
                <a:gd name="T55" fmla="*/ 21 h 175"/>
                <a:gd name="T56" fmla="*/ 120 w 269"/>
                <a:gd name="T57" fmla="*/ 28 h 175"/>
                <a:gd name="T58" fmla="*/ 115 w 269"/>
                <a:gd name="T59" fmla="*/ 44 h 175"/>
                <a:gd name="T60" fmla="*/ 111 w 269"/>
                <a:gd name="T61" fmla="*/ 64 h 175"/>
                <a:gd name="T62" fmla="*/ 107 w 269"/>
                <a:gd name="T63" fmla="*/ 87 h 175"/>
                <a:gd name="T64" fmla="*/ 103 w 269"/>
                <a:gd name="T65" fmla="*/ 110 h 175"/>
                <a:gd name="T66" fmla="*/ 97 w 269"/>
                <a:gd name="T67" fmla="*/ 132 h 175"/>
                <a:gd name="T68" fmla="*/ 90 w 269"/>
                <a:gd name="T69" fmla="*/ 152 h 175"/>
                <a:gd name="T70" fmla="*/ 80 w 269"/>
                <a:gd name="T71" fmla="*/ 166 h 175"/>
                <a:gd name="T72" fmla="*/ 68 w 269"/>
                <a:gd name="T73" fmla="*/ 175 h 17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69"/>
                <a:gd name="T112" fmla="*/ 0 h 175"/>
                <a:gd name="T113" fmla="*/ 269 w 269"/>
                <a:gd name="T114" fmla="*/ 175 h 17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69" h="175">
                  <a:moveTo>
                    <a:pt x="136" y="175"/>
                  </a:moveTo>
                  <a:lnTo>
                    <a:pt x="99" y="164"/>
                  </a:lnTo>
                  <a:lnTo>
                    <a:pt x="69" y="151"/>
                  </a:lnTo>
                  <a:lnTo>
                    <a:pt x="45" y="135"/>
                  </a:lnTo>
                  <a:lnTo>
                    <a:pt x="27" y="118"/>
                  </a:lnTo>
                  <a:lnTo>
                    <a:pt x="15" y="99"/>
                  </a:lnTo>
                  <a:lnTo>
                    <a:pt x="6" y="79"/>
                  </a:lnTo>
                  <a:lnTo>
                    <a:pt x="0" y="57"/>
                  </a:lnTo>
                  <a:lnTo>
                    <a:pt x="0" y="36"/>
                  </a:lnTo>
                  <a:lnTo>
                    <a:pt x="3" y="53"/>
                  </a:lnTo>
                  <a:lnTo>
                    <a:pt x="10" y="70"/>
                  </a:lnTo>
                  <a:lnTo>
                    <a:pt x="22" y="85"/>
                  </a:lnTo>
                  <a:lnTo>
                    <a:pt x="37" y="98"/>
                  </a:lnTo>
                  <a:lnTo>
                    <a:pt x="55" y="108"/>
                  </a:lnTo>
                  <a:lnTo>
                    <a:pt x="76" y="117"/>
                  </a:lnTo>
                  <a:lnTo>
                    <a:pt x="100" y="123"/>
                  </a:lnTo>
                  <a:lnTo>
                    <a:pt x="130" y="126"/>
                  </a:lnTo>
                  <a:lnTo>
                    <a:pt x="150" y="113"/>
                  </a:lnTo>
                  <a:lnTo>
                    <a:pt x="166" y="96"/>
                  </a:lnTo>
                  <a:lnTo>
                    <a:pt x="176" y="75"/>
                  </a:lnTo>
                  <a:lnTo>
                    <a:pt x="185" y="54"/>
                  </a:lnTo>
                  <a:lnTo>
                    <a:pt x="195" y="32"/>
                  </a:lnTo>
                  <a:lnTo>
                    <a:pt x="213" y="15"/>
                  </a:lnTo>
                  <a:lnTo>
                    <a:pt x="235" y="3"/>
                  </a:lnTo>
                  <a:lnTo>
                    <a:pt x="269" y="0"/>
                  </a:lnTo>
                  <a:lnTo>
                    <a:pt x="261" y="5"/>
                  </a:lnTo>
                  <a:lnTo>
                    <a:pt x="254" y="14"/>
                  </a:lnTo>
                  <a:lnTo>
                    <a:pt x="245" y="21"/>
                  </a:lnTo>
                  <a:lnTo>
                    <a:pt x="240" y="28"/>
                  </a:lnTo>
                  <a:lnTo>
                    <a:pt x="230" y="44"/>
                  </a:lnTo>
                  <a:lnTo>
                    <a:pt x="221" y="64"/>
                  </a:lnTo>
                  <a:lnTo>
                    <a:pt x="213" y="87"/>
                  </a:lnTo>
                  <a:lnTo>
                    <a:pt x="205" y="110"/>
                  </a:lnTo>
                  <a:lnTo>
                    <a:pt x="194" y="132"/>
                  </a:lnTo>
                  <a:lnTo>
                    <a:pt x="180" y="152"/>
                  </a:lnTo>
                  <a:lnTo>
                    <a:pt x="160" y="166"/>
                  </a:lnTo>
                  <a:lnTo>
                    <a:pt x="136" y="175"/>
                  </a:lnTo>
                  <a:close/>
                </a:path>
              </a:pathLst>
            </a:custGeom>
            <a:solidFill>
              <a:srgbClr val="E640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0" name="Freeform 122"/>
            <p:cNvSpPr>
              <a:spLocks/>
            </p:cNvSpPr>
            <p:nvPr/>
          </p:nvSpPr>
          <p:spPr bwMode="auto">
            <a:xfrm>
              <a:off x="1127" y="1979"/>
              <a:ext cx="127" cy="159"/>
            </a:xfrm>
            <a:custGeom>
              <a:avLst/>
              <a:gdLst>
                <a:gd name="T0" fmla="*/ 64 w 254"/>
                <a:gd name="T1" fmla="*/ 159 h 159"/>
                <a:gd name="T2" fmla="*/ 48 w 254"/>
                <a:gd name="T3" fmla="*/ 151 h 159"/>
                <a:gd name="T4" fmla="*/ 35 w 254"/>
                <a:gd name="T5" fmla="*/ 141 h 159"/>
                <a:gd name="T6" fmla="*/ 24 w 254"/>
                <a:gd name="T7" fmla="*/ 130 h 159"/>
                <a:gd name="T8" fmla="*/ 15 w 254"/>
                <a:gd name="T9" fmla="*/ 119 h 159"/>
                <a:gd name="T10" fmla="*/ 8 w 254"/>
                <a:gd name="T11" fmla="*/ 106 h 159"/>
                <a:gd name="T12" fmla="*/ 3 w 254"/>
                <a:gd name="T13" fmla="*/ 92 h 159"/>
                <a:gd name="T14" fmla="*/ 0 w 254"/>
                <a:gd name="T15" fmla="*/ 77 h 159"/>
                <a:gd name="T16" fmla="*/ 0 w 254"/>
                <a:gd name="T17" fmla="*/ 63 h 159"/>
                <a:gd name="T18" fmla="*/ 1 w 254"/>
                <a:gd name="T19" fmla="*/ 75 h 159"/>
                <a:gd name="T20" fmla="*/ 5 w 254"/>
                <a:gd name="T21" fmla="*/ 87 h 159"/>
                <a:gd name="T22" fmla="*/ 11 w 254"/>
                <a:gd name="T23" fmla="*/ 96 h 159"/>
                <a:gd name="T24" fmla="*/ 19 w 254"/>
                <a:gd name="T25" fmla="*/ 106 h 159"/>
                <a:gd name="T26" fmla="*/ 27 w 254"/>
                <a:gd name="T27" fmla="*/ 112 h 159"/>
                <a:gd name="T28" fmla="*/ 38 w 254"/>
                <a:gd name="T29" fmla="*/ 118 h 159"/>
                <a:gd name="T30" fmla="*/ 49 w 254"/>
                <a:gd name="T31" fmla="*/ 121 h 159"/>
                <a:gd name="T32" fmla="*/ 62 w 254"/>
                <a:gd name="T33" fmla="*/ 124 h 159"/>
                <a:gd name="T34" fmla="*/ 70 w 254"/>
                <a:gd name="T35" fmla="*/ 113 h 159"/>
                <a:gd name="T36" fmla="*/ 78 w 254"/>
                <a:gd name="T37" fmla="*/ 97 h 159"/>
                <a:gd name="T38" fmla="*/ 83 w 254"/>
                <a:gd name="T39" fmla="*/ 76 h 159"/>
                <a:gd name="T40" fmla="*/ 88 w 254"/>
                <a:gd name="T41" fmla="*/ 55 h 159"/>
                <a:gd name="T42" fmla="*/ 94 w 254"/>
                <a:gd name="T43" fmla="*/ 33 h 159"/>
                <a:gd name="T44" fmla="*/ 103 w 254"/>
                <a:gd name="T45" fmla="*/ 15 h 159"/>
                <a:gd name="T46" fmla="*/ 112 w 254"/>
                <a:gd name="T47" fmla="*/ 3 h 159"/>
                <a:gd name="T48" fmla="*/ 127 w 254"/>
                <a:gd name="T49" fmla="*/ 0 h 159"/>
                <a:gd name="T50" fmla="*/ 124 w 254"/>
                <a:gd name="T51" fmla="*/ 4 h 159"/>
                <a:gd name="T52" fmla="*/ 120 w 254"/>
                <a:gd name="T53" fmla="*/ 12 h 159"/>
                <a:gd name="T54" fmla="*/ 117 w 254"/>
                <a:gd name="T55" fmla="*/ 19 h 159"/>
                <a:gd name="T56" fmla="*/ 115 w 254"/>
                <a:gd name="T57" fmla="*/ 25 h 159"/>
                <a:gd name="T58" fmla="*/ 110 w 254"/>
                <a:gd name="T59" fmla="*/ 37 h 159"/>
                <a:gd name="T60" fmla="*/ 106 w 254"/>
                <a:gd name="T61" fmla="*/ 55 h 159"/>
                <a:gd name="T62" fmla="*/ 101 w 254"/>
                <a:gd name="T63" fmla="*/ 75 h 159"/>
                <a:gd name="T64" fmla="*/ 97 w 254"/>
                <a:gd name="T65" fmla="*/ 98 h 159"/>
                <a:gd name="T66" fmla="*/ 90 w 254"/>
                <a:gd name="T67" fmla="*/ 118 h 159"/>
                <a:gd name="T68" fmla="*/ 83 w 254"/>
                <a:gd name="T69" fmla="*/ 137 h 159"/>
                <a:gd name="T70" fmla="*/ 75 w 254"/>
                <a:gd name="T71" fmla="*/ 151 h 159"/>
                <a:gd name="T72" fmla="*/ 64 w 254"/>
                <a:gd name="T73" fmla="*/ 159 h 1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54"/>
                <a:gd name="T112" fmla="*/ 0 h 159"/>
                <a:gd name="T113" fmla="*/ 254 w 254"/>
                <a:gd name="T114" fmla="*/ 159 h 1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54" h="159">
                  <a:moveTo>
                    <a:pt x="128" y="159"/>
                  </a:moveTo>
                  <a:lnTo>
                    <a:pt x="95" y="151"/>
                  </a:lnTo>
                  <a:lnTo>
                    <a:pt x="69" y="141"/>
                  </a:lnTo>
                  <a:lnTo>
                    <a:pt x="47" y="130"/>
                  </a:lnTo>
                  <a:lnTo>
                    <a:pt x="29" y="119"/>
                  </a:lnTo>
                  <a:lnTo>
                    <a:pt x="15" y="106"/>
                  </a:lnTo>
                  <a:lnTo>
                    <a:pt x="5" y="92"/>
                  </a:lnTo>
                  <a:lnTo>
                    <a:pt x="0" y="77"/>
                  </a:lnTo>
                  <a:lnTo>
                    <a:pt x="0" y="63"/>
                  </a:lnTo>
                  <a:lnTo>
                    <a:pt x="2" y="75"/>
                  </a:lnTo>
                  <a:lnTo>
                    <a:pt x="10" y="87"/>
                  </a:lnTo>
                  <a:lnTo>
                    <a:pt x="21" y="96"/>
                  </a:lnTo>
                  <a:lnTo>
                    <a:pt x="37" y="106"/>
                  </a:lnTo>
                  <a:lnTo>
                    <a:pt x="54" y="112"/>
                  </a:lnTo>
                  <a:lnTo>
                    <a:pt x="75" y="118"/>
                  </a:lnTo>
                  <a:lnTo>
                    <a:pt x="98" y="121"/>
                  </a:lnTo>
                  <a:lnTo>
                    <a:pt x="123" y="124"/>
                  </a:lnTo>
                  <a:lnTo>
                    <a:pt x="140" y="113"/>
                  </a:lnTo>
                  <a:lnTo>
                    <a:pt x="155" y="97"/>
                  </a:lnTo>
                  <a:lnTo>
                    <a:pt x="165" y="76"/>
                  </a:lnTo>
                  <a:lnTo>
                    <a:pt x="176" y="55"/>
                  </a:lnTo>
                  <a:lnTo>
                    <a:pt x="187" y="33"/>
                  </a:lnTo>
                  <a:lnTo>
                    <a:pt x="205" y="15"/>
                  </a:lnTo>
                  <a:lnTo>
                    <a:pt x="224" y="3"/>
                  </a:lnTo>
                  <a:lnTo>
                    <a:pt x="254" y="0"/>
                  </a:lnTo>
                  <a:lnTo>
                    <a:pt x="247" y="4"/>
                  </a:lnTo>
                  <a:lnTo>
                    <a:pt x="240" y="12"/>
                  </a:lnTo>
                  <a:lnTo>
                    <a:pt x="233" y="19"/>
                  </a:lnTo>
                  <a:lnTo>
                    <a:pt x="229" y="25"/>
                  </a:lnTo>
                  <a:lnTo>
                    <a:pt x="220" y="37"/>
                  </a:lnTo>
                  <a:lnTo>
                    <a:pt x="212" y="55"/>
                  </a:lnTo>
                  <a:lnTo>
                    <a:pt x="202" y="75"/>
                  </a:lnTo>
                  <a:lnTo>
                    <a:pt x="193" y="98"/>
                  </a:lnTo>
                  <a:lnTo>
                    <a:pt x="180" y="118"/>
                  </a:lnTo>
                  <a:lnTo>
                    <a:pt x="166" y="137"/>
                  </a:lnTo>
                  <a:lnTo>
                    <a:pt x="149" y="151"/>
                  </a:lnTo>
                  <a:lnTo>
                    <a:pt x="128" y="159"/>
                  </a:lnTo>
                  <a:close/>
                </a:path>
              </a:pathLst>
            </a:custGeom>
            <a:solidFill>
              <a:srgbClr val="FF54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1" name="Freeform 123"/>
            <p:cNvSpPr>
              <a:spLocks/>
            </p:cNvSpPr>
            <p:nvPr/>
          </p:nvSpPr>
          <p:spPr bwMode="auto">
            <a:xfrm>
              <a:off x="1115" y="1764"/>
              <a:ext cx="146" cy="197"/>
            </a:xfrm>
            <a:custGeom>
              <a:avLst/>
              <a:gdLst>
                <a:gd name="T0" fmla="*/ 0 w 294"/>
                <a:gd name="T1" fmla="*/ 103 h 197"/>
                <a:gd name="T2" fmla="*/ 17 w 294"/>
                <a:gd name="T3" fmla="*/ 109 h 197"/>
                <a:gd name="T4" fmla="*/ 35 w 294"/>
                <a:gd name="T5" fmla="*/ 114 h 197"/>
                <a:gd name="T6" fmla="*/ 52 w 294"/>
                <a:gd name="T7" fmla="*/ 118 h 197"/>
                <a:gd name="T8" fmla="*/ 69 w 294"/>
                <a:gd name="T9" fmla="*/ 125 h 197"/>
                <a:gd name="T10" fmla="*/ 86 w 294"/>
                <a:gd name="T11" fmla="*/ 134 h 197"/>
                <a:gd name="T12" fmla="*/ 105 w 294"/>
                <a:gd name="T13" fmla="*/ 148 h 197"/>
                <a:gd name="T14" fmla="*/ 124 w 294"/>
                <a:gd name="T15" fmla="*/ 169 h 197"/>
                <a:gd name="T16" fmla="*/ 146 w 294"/>
                <a:gd name="T17" fmla="*/ 197 h 197"/>
                <a:gd name="T18" fmla="*/ 145 w 294"/>
                <a:gd name="T19" fmla="*/ 190 h 197"/>
                <a:gd name="T20" fmla="*/ 144 w 294"/>
                <a:gd name="T21" fmla="*/ 183 h 197"/>
                <a:gd name="T22" fmla="*/ 142 w 294"/>
                <a:gd name="T23" fmla="*/ 177 h 197"/>
                <a:gd name="T24" fmla="*/ 142 w 294"/>
                <a:gd name="T25" fmla="*/ 171 h 197"/>
                <a:gd name="T26" fmla="*/ 133 w 294"/>
                <a:gd name="T27" fmla="*/ 148 h 197"/>
                <a:gd name="T28" fmla="*/ 125 w 294"/>
                <a:gd name="T29" fmla="*/ 121 h 197"/>
                <a:gd name="T30" fmla="*/ 119 w 294"/>
                <a:gd name="T31" fmla="*/ 91 h 197"/>
                <a:gd name="T32" fmla="*/ 113 w 294"/>
                <a:gd name="T33" fmla="*/ 61 h 197"/>
                <a:gd name="T34" fmla="*/ 105 w 294"/>
                <a:gd name="T35" fmla="*/ 34 h 197"/>
                <a:gd name="T36" fmla="*/ 93 w 294"/>
                <a:gd name="T37" fmla="*/ 13 h 197"/>
                <a:gd name="T38" fmla="*/ 78 w 294"/>
                <a:gd name="T39" fmla="*/ 0 h 197"/>
                <a:gd name="T40" fmla="*/ 57 w 294"/>
                <a:gd name="T41" fmla="*/ 0 h 197"/>
                <a:gd name="T42" fmla="*/ 44 w 294"/>
                <a:gd name="T43" fmla="*/ 7 h 197"/>
                <a:gd name="T44" fmla="*/ 34 w 294"/>
                <a:gd name="T45" fmla="*/ 17 h 197"/>
                <a:gd name="T46" fmla="*/ 25 w 294"/>
                <a:gd name="T47" fmla="*/ 27 h 197"/>
                <a:gd name="T48" fmla="*/ 18 w 294"/>
                <a:gd name="T49" fmla="*/ 40 h 197"/>
                <a:gd name="T50" fmla="*/ 11 w 294"/>
                <a:gd name="T51" fmla="*/ 53 h 197"/>
                <a:gd name="T52" fmla="*/ 7 w 294"/>
                <a:gd name="T53" fmla="*/ 69 h 197"/>
                <a:gd name="T54" fmla="*/ 3 w 294"/>
                <a:gd name="T55" fmla="*/ 85 h 197"/>
                <a:gd name="T56" fmla="*/ 0 w 294"/>
                <a:gd name="T57" fmla="*/ 103 h 1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4"/>
                <a:gd name="T88" fmla="*/ 0 h 197"/>
                <a:gd name="T89" fmla="*/ 294 w 294"/>
                <a:gd name="T90" fmla="*/ 197 h 1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4" h="197">
                  <a:moveTo>
                    <a:pt x="0" y="103"/>
                  </a:moveTo>
                  <a:lnTo>
                    <a:pt x="35" y="109"/>
                  </a:lnTo>
                  <a:lnTo>
                    <a:pt x="70" y="114"/>
                  </a:lnTo>
                  <a:lnTo>
                    <a:pt x="104" y="118"/>
                  </a:lnTo>
                  <a:lnTo>
                    <a:pt x="138" y="125"/>
                  </a:lnTo>
                  <a:lnTo>
                    <a:pt x="173" y="134"/>
                  </a:lnTo>
                  <a:lnTo>
                    <a:pt x="211" y="148"/>
                  </a:lnTo>
                  <a:lnTo>
                    <a:pt x="249" y="169"/>
                  </a:lnTo>
                  <a:lnTo>
                    <a:pt x="294" y="197"/>
                  </a:lnTo>
                  <a:lnTo>
                    <a:pt x="291" y="190"/>
                  </a:lnTo>
                  <a:lnTo>
                    <a:pt x="289" y="183"/>
                  </a:lnTo>
                  <a:lnTo>
                    <a:pt x="286" y="177"/>
                  </a:lnTo>
                  <a:lnTo>
                    <a:pt x="286" y="171"/>
                  </a:lnTo>
                  <a:lnTo>
                    <a:pt x="267" y="148"/>
                  </a:lnTo>
                  <a:lnTo>
                    <a:pt x="252" y="121"/>
                  </a:lnTo>
                  <a:lnTo>
                    <a:pt x="239" y="91"/>
                  </a:lnTo>
                  <a:lnTo>
                    <a:pt x="228" y="61"/>
                  </a:lnTo>
                  <a:lnTo>
                    <a:pt x="211" y="34"/>
                  </a:lnTo>
                  <a:lnTo>
                    <a:pt x="188" y="13"/>
                  </a:lnTo>
                  <a:lnTo>
                    <a:pt x="157" y="0"/>
                  </a:lnTo>
                  <a:lnTo>
                    <a:pt x="114" y="0"/>
                  </a:lnTo>
                  <a:lnTo>
                    <a:pt x="89" y="7"/>
                  </a:lnTo>
                  <a:lnTo>
                    <a:pt x="69" y="17"/>
                  </a:lnTo>
                  <a:lnTo>
                    <a:pt x="50" y="27"/>
                  </a:lnTo>
                  <a:lnTo>
                    <a:pt x="36" y="40"/>
                  </a:lnTo>
                  <a:lnTo>
                    <a:pt x="23" y="53"/>
                  </a:lnTo>
                  <a:lnTo>
                    <a:pt x="15" y="69"/>
                  </a:lnTo>
                  <a:lnTo>
                    <a:pt x="6" y="85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CC2E2E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2" name="Freeform 124"/>
            <p:cNvSpPr>
              <a:spLocks/>
            </p:cNvSpPr>
            <p:nvPr/>
          </p:nvSpPr>
          <p:spPr bwMode="auto">
            <a:xfrm>
              <a:off x="1122" y="1773"/>
              <a:ext cx="132" cy="178"/>
            </a:xfrm>
            <a:custGeom>
              <a:avLst/>
              <a:gdLst>
                <a:gd name="T0" fmla="*/ 0 w 264"/>
                <a:gd name="T1" fmla="*/ 93 h 178"/>
                <a:gd name="T2" fmla="*/ 15 w 264"/>
                <a:gd name="T3" fmla="*/ 98 h 178"/>
                <a:gd name="T4" fmla="*/ 31 w 264"/>
                <a:gd name="T5" fmla="*/ 103 h 178"/>
                <a:gd name="T6" fmla="*/ 46 w 264"/>
                <a:gd name="T7" fmla="*/ 107 h 178"/>
                <a:gd name="T8" fmla="*/ 61 w 264"/>
                <a:gd name="T9" fmla="*/ 113 h 178"/>
                <a:gd name="T10" fmla="*/ 76 w 264"/>
                <a:gd name="T11" fmla="*/ 120 h 178"/>
                <a:gd name="T12" fmla="*/ 93 w 264"/>
                <a:gd name="T13" fmla="*/ 133 h 178"/>
                <a:gd name="T14" fmla="*/ 111 w 264"/>
                <a:gd name="T15" fmla="*/ 152 h 178"/>
                <a:gd name="T16" fmla="*/ 132 w 264"/>
                <a:gd name="T17" fmla="*/ 178 h 178"/>
                <a:gd name="T18" fmla="*/ 132 w 264"/>
                <a:gd name="T19" fmla="*/ 172 h 178"/>
                <a:gd name="T20" fmla="*/ 131 w 264"/>
                <a:gd name="T21" fmla="*/ 166 h 178"/>
                <a:gd name="T22" fmla="*/ 130 w 264"/>
                <a:gd name="T23" fmla="*/ 160 h 178"/>
                <a:gd name="T24" fmla="*/ 129 w 264"/>
                <a:gd name="T25" fmla="*/ 154 h 178"/>
                <a:gd name="T26" fmla="*/ 119 w 264"/>
                <a:gd name="T27" fmla="*/ 133 h 178"/>
                <a:gd name="T28" fmla="*/ 113 w 264"/>
                <a:gd name="T29" fmla="*/ 109 h 178"/>
                <a:gd name="T30" fmla="*/ 107 w 264"/>
                <a:gd name="T31" fmla="*/ 81 h 178"/>
                <a:gd name="T32" fmla="*/ 102 w 264"/>
                <a:gd name="T33" fmla="*/ 55 h 178"/>
                <a:gd name="T34" fmla="*/ 94 w 264"/>
                <a:gd name="T35" fmla="*/ 30 h 178"/>
                <a:gd name="T36" fmla="*/ 84 w 264"/>
                <a:gd name="T37" fmla="*/ 11 h 178"/>
                <a:gd name="T38" fmla="*/ 70 w 264"/>
                <a:gd name="T39" fmla="*/ 0 h 178"/>
                <a:gd name="T40" fmla="*/ 51 w 264"/>
                <a:gd name="T41" fmla="*/ 0 h 178"/>
                <a:gd name="T42" fmla="*/ 39 w 264"/>
                <a:gd name="T43" fmla="*/ 6 h 178"/>
                <a:gd name="T44" fmla="*/ 29 w 264"/>
                <a:gd name="T45" fmla="*/ 15 h 178"/>
                <a:gd name="T46" fmla="*/ 21 w 264"/>
                <a:gd name="T47" fmla="*/ 24 h 178"/>
                <a:gd name="T48" fmla="*/ 15 w 264"/>
                <a:gd name="T49" fmla="*/ 36 h 178"/>
                <a:gd name="T50" fmla="*/ 10 w 264"/>
                <a:gd name="T51" fmla="*/ 47 h 178"/>
                <a:gd name="T52" fmla="*/ 6 w 264"/>
                <a:gd name="T53" fmla="*/ 61 h 178"/>
                <a:gd name="T54" fmla="*/ 2 w 264"/>
                <a:gd name="T55" fmla="*/ 76 h 178"/>
                <a:gd name="T56" fmla="*/ 0 w 264"/>
                <a:gd name="T57" fmla="*/ 93 h 17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64"/>
                <a:gd name="T88" fmla="*/ 0 h 178"/>
                <a:gd name="T89" fmla="*/ 264 w 264"/>
                <a:gd name="T90" fmla="*/ 178 h 17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64" h="178">
                  <a:moveTo>
                    <a:pt x="0" y="93"/>
                  </a:moveTo>
                  <a:lnTo>
                    <a:pt x="31" y="98"/>
                  </a:lnTo>
                  <a:lnTo>
                    <a:pt x="62" y="103"/>
                  </a:lnTo>
                  <a:lnTo>
                    <a:pt x="92" y="107"/>
                  </a:lnTo>
                  <a:lnTo>
                    <a:pt x="123" y="113"/>
                  </a:lnTo>
                  <a:lnTo>
                    <a:pt x="153" y="120"/>
                  </a:lnTo>
                  <a:lnTo>
                    <a:pt x="187" y="133"/>
                  </a:lnTo>
                  <a:lnTo>
                    <a:pt x="223" y="152"/>
                  </a:lnTo>
                  <a:lnTo>
                    <a:pt x="264" y="178"/>
                  </a:lnTo>
                  <a:lnTo>
                    <a:pt x="263" y="172"/>
                  </a:lnTo>
                  <a:lnTo>
                    <a:pt x="261" y="166"/>
                  </a:lnTo>
                  <a:lnTo>
                    <a:pt x="259" y="160"/>
                  </a:lnTo>
                  <a:lnTo>
                    <a:pt x="257" y="154"/>
                  </a:lnTo>
                  <a:lnTo>
                    <a:pt x="239" y="133"/>
                  </a:lnTo>
                  <a:lnTo>
                    <a:pt x="226" y="109"/>
                  </a:lnTo>
                  <a:lnTo>
                    <a:pt x="215" y="81"/>
                  </a:lnTo>
                  <a:lnTo>
                    <a:pt x="205" y="55"/>
                  </a:lnTo>
                  <a:lnTo>
                    <a:pt x="189" y="30"/>
                  </a:lnTo>
                  <a:lnTo>
                    <a:pt x="169" y="11"/>
                  </a:lnTo>
                  <a:lnTo>
                    <a:pt x="141" y="0"/>
                  </a:lnTo>
                  <a:lnTo>
                    <a:pt x="102" y="0"/>
                  </a:lnTo>
                  <a:lnTo>
                    <a:pt x="78" y="6"/>
                  </a:lnTo>
                  <a:lnTo>
                    <a:pt x="59" y="15"/>
                  </a:lnTo>
                  <a:lnTo>
                    <a:pt x="42" y="24"/>
                  </a:lnTo>
                  <a:lnTo>
                    <a:pt x="31" y="36"/>
                  </a:lnTo>
                  <a:lnTo>
                    <a:pt x="20" y="47"/>
                  </a:lnTo>
                  <a:lnTo>
                    <a:pt x="12" y="61"/>
                  </a:lnTo>
                  <a:lnTo>
                    <a:pt x="4" y="76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DB3B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3" name="Freeform 125"/>
            <p:cNvSpPr>
              <a:spLocks/>
            </p:cNvSpPr>
            <p:nvPr/>
          </p:nvSpPr>
          <p:spPr bwMode="auto">
            <a:xfrm>
              <a:off x="1128" y="1780"/>
              <a:ext cx="120" cy="161"/>
            </a:xfrm>
            <a:custGeom>
              <a:avLst/>
              <a:gdLst>
                <a:gd name="T0" fmla="*/ 0 w 240"/>
                <a:gd name="T1" fmla="*/ 85 h 161"/>
                <a:gd name="T2" fmla="*/ 15 w 240"/>
                <a:gd name="T3" fmla="*/ 89 h 161"/>
                <a:gd name="T4" fmla="*/ 29 w 240"/>
                <a:gd name="T5" fmla="*/ 94 h 161"/>
                <a:gd name="T6" fmla="*/ 42 w 240"/>
                <a:gd name="T7" fmla="*/ 97 h 161"/>
                <a:gd name="T8" fmla="*/ 57 w 240"/>
                <a:gd name="T9" fmla="*/ 103 h 161"/>
                <a:gd name="T10" fmla="*/ 71 w 240"/>
                <a:gd name="T11" fmla="*/ 110 h 161"/>
                <a:gd name="T12" fmla="*/ 86 w 240"/>
                <a:gd name="T13" fmla="*/ 121 h 161"/>
                <a:gd name="T14" fmla="*/ 102 w 240"/>
                <a:gd name="T15" fmla="*/ 138 h 161"/>
                <a:gd name="T16" fmla="*/ 120 w 240"/>
                <a:gd name="T17" fmla="*/ 161 h 161"/>
                <a:gd name="T18" fmla="*/ 119 w 240"/>
                <a:gd name="T19" fmla="*/ 155 h 161"/>
                <a:gd name="T20" fmla="*/ 118 w 240"/>
                <a:gd name="T21" fmla="*/ 150 h 161"/>
                <a:gd name="T22" fmla="*/ 116 w 240"/>
                <a:gd name="T23" fmla="*/ 145 h 161"/>
                <a:gd name="T24" fmla="*/ 116 w 240"/>
                <a:gd name="T25" fmla="*/ 140 h 161"/>
                <a:gd name="T26" fmla="*/ 109 w 240"/>
                <a:gd name="T27" fmla="*/ 121 h 161"/>
                <a:gd name="T28" fmla="*/ 103 w 240"/>
                <a:gd name="T29" fmla="*/ 99 h 161"/>
                <a:gd name="T30" fmla="*/ 98 w 240"/>
                <a:gd name="T31" fmla="*/ 74 h 161"/>
                <a:gd name="T32" fmla="*/ 93 w 240"/>
                <a:gd name="T33" fmla="*/ 51 h 161"/>
                <a:gd name="T34" fmla="*/ 86 w 240"/>
                <a:gd name="T35" fmla="*/ 28 h 161"/>
                <a:gd name="T36" fmla="*/ 77 w 240"/>
                <a:gd name="T37" fmla="*/ 11 h 161"/>
                <a:gd name="T38" fmla="*/ 63 w 240"/>
                <a:gd name="T39" fmla="*/ 0 h 161"/>
                <a:gd name="T40" fmla="*/ 47 w 240"/>
                <a:gd name="T41" fmla="*/ 0 h 161"/>
                <a:gd name="T42" fmla="*/ 36 w 240"/>
                <a:gd name="T43" fmla="*/ 5 h 161"/>
                <a:gd name="T44" fmla="*/ 28 w 240"/>
                <a:gd name="T45" fmla="*/ 13 h 161"/>
                <a:gd name="T46" fmla="*/ 21 w 240"/>
                <a:gd name="T47" fmla="*/ 22 h 161"/>
                <a:gd name="T48" fmla="*/ 15 w 240"/>
                <a:gd name="T49" fmla="*/ 33 h 161"/>
                <a:gd name="T50" fmla="*/ 10 w 240"/>
                <a:gd name="T51" fmla="*/ 44 h 161"/>
                <a:gd name="T52" fmla="*/ 6 w 240"/>
                <a:gd name="T53" fmla="*/ 57 h 161"/>
                <a:gd name="T54" fmla="*/ 3 w 240"/>
                <a:gd name="T55" fmla="*/ 70 h 161"/>
                <a:gd name="T56" fmla="*/ 0 w 240"/>
                <a:gd name="T57" fmla="*/ 85 h 16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40"/>
                <a:gd name="T88" fmla="*/ 0 h 161"/>
                <a:gd name="T89" fmla="*/ 240 w 240"/>
                <a:gd name="T90" fmla="*/ 161 h 16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40" h="161">
                  <a:moveTo>
                    <a:pt x="0" y="85"/>
                  </a:moveTo>
                  <a:lnTo>
                    <a:pt x="29" y="89"/>
                  </a:lnTo>
                  <a:lnTo>
                    <a:pt x="57" y="94"/>
                  </a:lnTo>
                  <a:lnTo>
                    <a:pt x="84" y="97"/>
                  </a:lnTo>
                  <a:lnTo>
                    <a:pt x="113" y="103"/>
                  </a:lnTo>
                  <a:lnTo>
                    <a:pt x="141" y="110"/>
                  </a:lnTo>
                  <a:lnTo>
                    <a:pt x="171" y="121"/>
                  </a:lnTo>
                  <a:lnTo>
                    <a:pt x="203" y="138"/>
                  </a:lnTo>
                  <a:lnTo>
                    <a:pt x="240" y="161"/>
                  </a:lnTo>
                  <a:lnTo>
                    <a:pt x="237" y="155"/>
                  </a:lnTo>
                  <a:lnTo>
                    <a:pt x="235" y="150"/>
                  </a:lnTo>
                  <a:lnTo>
                    <a:pt x="232" y="145"/>
                  </a:lnTo>
                  <a:lnTo>
                    <a:pt x="232" y="140"/>
                  </a:lnTo>
                  <a:lnTo>
                    <a:pt x="217" y="121"/>
                  </a:lnTo>
                  <a:lnTo>
                    <a:pt x="205" y="99"/>
                  </a:lnTo>
                  <a:lnTo>
                    <a:pt x="195" y="74"/>
                  </a:lnTo>
                  <a:lnTo>
                    <a:pt x="185" y="51"/>
                  </a:lnTo>
                  <a:lnTo>
                    <a:pt x="171" y="28"/>
                  </a:lnTo>
                  <a:lnTo>
                    <a:pt x="154" y="11"/>
                  </a:lnTo>
                  <a:lnTo>
                    <a:pt x="127" y="0"/>
                  </a:lnTo>
                  <a:lnTo>
                    <a:pt x="93" y="0"/>
                  </a:lnTo>
                  <a:lnTo>
                    <a:pt x="72" y="5"/>
                  </a:lnTo>
                  <a:lnTo>
                    <a:pt x="56" y="13"/>
                  </a:lnTo>
                  <a:lnTo>
                    <a:pt x="42" y="22"/>
                  </a:lnTo>
                  <a:lnTo>
                    <a:pt x="30" y="33"/>
                  </a:lnTo>
                  <a:lnTo>
                    <a:pt x="20" y="44"/>
                  </a:lnTo>
                  <a:lnTo>
                    <a:pt x="12" y="57"/>
                  </a:lnTo>
                  <a:lnTo>
                    <a:pt x="5" y="70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ED47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4" name="Freeform 126"/>
            <p:cNvSpPr>
              <a:spLocks/>
            </p:cNvSpPr>
            <p:nvPr/>
          </p:nvSpPr>
          <p:spPr bwMode="auto">
            <a:xfrm>
              <a:off x="1135" y="1789"/>
              <a:ext cx="106" cy="142"/>
            </a:xfrm>
            <a:custGeom>
              <a:avLst/>
              <a:gdLst>
                <a:gd name="T0" fmla="*/ 0 w 210"/>
                <a:gd name="T1" fmla="*/ 74 h 142"/>
                <a:gd name="T2" fmla="*/ 12 w 210"/>
                <a:gd name="T3" fmla="*/ 78 h 142"/>
                <a:gd name="T4" fmla="*/ 25 w 210"/>
                <a:gd name="T5" fmla="*/ 82 h 142"/>
                <a:gd name="T6" fmla="*/ 37 w 210"/>
                <a:gd name="T7" fmla="*/ 85 h 142"/>
                <a:gd name="T8" fmla="*/ 50 w 210"/>
                <a:gd name="T9" fmla="*/ 90 h 142"/>
                <a:gd name="T10" fmla="*/ 62 w 210"/>
                <a:gd name="T11" fmla="*/ 97 h 142"/>
                <a:gd name="T12" fmla="*/ 76 w 210"/>
                <a:gd name="T13" fmla="*/ 107 h 142"/>
                <a:gd name="T14" fmla="*/ 90 w 210"/>
                <a:gd name="T15" fmla="*/ 121 h 142"/>
                <a:gd name="T16" fmla="*/ 106 w 210"/>
                <a:gd name="T17" fmla="*/ 142 h 142"/>
                <a:gd name="T18" fmla="*/ 104 w 210"/>
                <a:gd name="T19" fmla="*/ 132 h 142"/>
                <a:gd name="T20" fmla="*/ 103 w 210"/>
                <a:gd name="T21" fmla="*/ 122 h 142"/>
                <a:gd name="T22" fmla="*/ 96 w 210"/>
                <a:gd name="T23" fmla="*/ 106 h 142"/>
                <a:gd name="T24" fmla="*/ 91 w 210"/>
                <a:gd name="T25" fmla="*/ 87 h 142"/>
                <a:gd name="T26" fmla="*/ 87 w 210"/>
                <a:gd name="T27" fmla="*/ 65 h 142"/>
                <a:gd name="T28" fmla="*/ 82 w 210"/>
                <a:gd name="T29" fmla="*/ 44 h 142"/>
                <a:gd name="T30" fmla="*/ 76 w 210"/>
                <a:gd name="T31" fmla="*/ 24 h 142"/>
                <a:gd name="T32" fmla="*/ 68 w 210"/>
                <a:gd name="T33" fmla="*/ 9 h 142"/>
                <a:gd name="T34" fmla="*/ 57 w 210"/>
                <a:gd name="T35" fmla="*/ 0 h 142"/>
                <a:gd name="T36" fmla="*/ 41 w 210"/>
                <a:gd name="T37" fmla="*/ 0 h 142"/>
                <a:gd name="T38" fmla="*/ 31 w 210"/>
                <a:gd name="T39" fmla="*/ 5 h 142"/>
                <a:gd name="T40" fmla="*/ 24 w 210"/>
                <a:gd name="T41" fmla="*/ 12 h 142"/>
                <a:gd name="T42" fmla="*/ 17 w 210"/>
                <a:gd name="T43" fmla="*/ 20 h 142"/>
                <a:gd name="T44" fmla="*/ 13 w 210"/>
                <a:gd name="T45" fmla="*/ 29 h 142"/>
                <a:gd name="T46" fmla="*/ 8 w 210"/>
                <a:gd name="T47" fmla="*/ 38 h 142"/>
                <a:gd name="T48" fmla="*/ 5 w 210"/>
                <a:gd name="T49" fmla="*/ 50 h 142"/>
                <a:gd name="T50" fmla="*/ 2 w 210"/>
                <a:gd name="T51" fmla="*/ 61 h 142"/>
                <a:gd name="T52" fmla="*/ 0 w 210"/>
                <a:gd name="T53" fmla="*/ 74 h 1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10"/>
                <a:gd name="T82" fmla="*/ 0 h 142"/>
                <a:gd name="T83" fmla="*/ 210 w 210"/>
                <a:gd name="T84" fmla="*/ 142 h 1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10" h="142">
                  <a:moveTo>
                    <a:pt x="0" y="74"/>
                  </a:moveTo>
                  <a:lnTo>
                    <a:pt x="24" y="78"/>
                  </a:lnTo>
                  <a:lnTo>
                    <a:pt x="49" y="82"/>
                  </a:lnTo>
                  <a:lnTo>
                    <a:pt x="74" y="85"/>
                  </a:lnTo>
                  <a:lnTo>
                    <a:pt x="99" y="90"/>
                  </a:lnTo>
                  <a:lnTo>
                    <a:pt x="123" y="97"/>
                  </a:lnTo>
                  <a:lnTo>
                    <a:pt x="151" y="107"/>
                  </a:lnTo>
                  <a:lnTo>
                    <a:pt x="179" y="121"/>
                  </a:lnTo>
                  <a:lnTo>
                    <a:pt x="210" y="142"/>
                  </a:lnTo>
                  <a:lnTo>
                    <a:pt x="207" y="132"/>
                  </a:lnTo>
                  <a:lnTo>
                    <a:pt x="205" y="122"/>
                  </a:lnTo>
                  <a:lnTo>
                    <a:pt x="190" y="106"/>
                  </a:lnTo>
                  <a:lnTo>
                    <a:pt x="180" y="87"/>
                  </a:lnTo>
                  <a:lnTo>
                    <a:pt x="172" y="65"/>
                  </a:lnTo>
                  <a:lnTo>
                    <a:pt x="163" y="44"/>
                  </a:lnTo>
                  <a:lnTo>
                    <a:pt x="151" y="24"/>
                  </a:lnTo>
                  <a:lnTo>
                    <a:pt x="135" y="9"/>
                  </a:lnTo>
                  <a:lnTo>
                    <a:pt x="112" y="0"/>
                  </a:lnTo>
                  <a:lnTo>
                    <a:pt x="82" y="0"/>
                  </a:lnTo>
                  <a:lnTo>
                    <a:pt x="62" y="5"/>
                  </a:lnTo>
                  <a:lnTo>
                    <a:pt x="48" y="12"/>
                  </a:lnTo>
                  <a:lnTo>
                    <a:pt x="34" y="20"/>
                  </a:lnTo>
                  <a:lnTo>
                    <a:pt x="25" y="29"/>
                  </a:lnTo>
                  <a:lnTo>
                    <a:pt x="15" y="38"/>
                  </a:lnTo>
                  <a:lnTo>
                    <a:pt x="10" y="50"/>
                  </a:lnTo>
                  <a:lnTo>
                    <a:pt x="4" y="61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FF54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5" name="Freeform 127"/>
            <p:cNvSpPr>
              <a:spLocks/>
            </p:cNvSpPr>
            <p:nvPr/>
          </p:nvSpPr>
          <p:spPr bwMode="auto">
            <a:xfrm>
              <a:off x="1555" y="1722"/>
              <a:ext cx="33" cy="161"/>
            </a:xfrm>
            <a:custGeom>
              <a:avLst/>
              <a:gdLst>
                <a:gd name="T0" fmla="*/ 33 w 66"/>
                <a:gd name="T1" fmla="*/ 0 h 161"/>
                <a:gd name="T2" fmla="*/ 29 w 66"/>
                <a:gd name="T3" fmla="*/ 20 h 161"/>
                <a:gd name="T4" fmla="*/ 26 w 66"/>
                <a:gd name="T5" fmla="*/ 40 h 161"/>
                <a:gd name="T6" fmla="*/ 22 w 66"/>
                <a:gd name="T7" fmla="*/ 60 h 161"/>
                <a:gd name="T8" fmla="*/ 18 w 66"/>
                <a:gd name="T9" fmla="*/ 81 h 161"/>
                <a:gd name="T10" fmla="*/ 14 w 66"/>
                <a:gd name="T11" fmla="*/ 101 h 161"/>
                <a:gd name="T12" fmla="*/ 10 w 66"/>
                <a:gd name="T13" fmla="*/ 121 h 161"/>
                <a:gd name="T14" fmla="*/ 5 w 66"/>
                <a:gd name="T15" fmla="*/ 141 h 161"/>
                <a:gd name="T16" fmla="*/ 0 w 66"/>
                <a:gd name="T17" fmla="*/ 161 h 161"/>
                <a:gd name="T18" fmla="*/ 3 w 66"/>
                <a:gd name="T19" fmla="*/ 150 h 161"/>
                <a:gd name="T20" fmla="*/ 7 w 66"/>
                <a:gd name="T21" fmla="*/ 139 h 161"/>
                <a:gd name="T22" fmla="*/ 10 w 66"/>
                <a:gd name="T23" fmla="*/ 127 h 161"/>
                <a:gd name="T24" fmla="*/ 14 w 66"/>
                <a:gd name="T25" fmla="*/ 115 h 161"/>
                <a:gd name="T26" fmla="*/ 18 w 66"/>
                <a:gd name="T27" fmla="*/ 101 h 161"/>
                <a:gd name="T28" fmla="*/ 21 w 66"/>
                <a:gd name="T29" fmla="*/ 88 h 161"/>
                <a:gd name="T30" fmla="*/ 25 w 66"/>
                <a:gd name="T31" fmla="*/ 73 h 161"/>
                <a:gd name="T32" fmla="*/ 29 w 66"/>
                <a:gd name="T33" fmla="*/ 58 h 161"/>
                <a:gd name="T34" fmla="*/ 29 w 66"/>
                <a:gd name="T35" fmla="*/ 50 h 161"/>
                <a:gd name="T36" fmla="*/ 29 w 66"/>
                <a:gd name="T37" fmla="*/ 43 h 161"/>
                <a:gd name="T38" fmla="*/ 30 w 66"/>
                <a:gd name="T39" fmla="*/ 35 h 161"/>
                <a:gd name="T40" fmla="*/ 31 w 66"/>
                <a:gd name="T41" fmla="*/ 29 h 161"/>
                <a:gd name="T42" fmla="*/ 31 w 66"/>
                <a:gd name="T43" fmla="*/ 21 h 161"/>
                <a:gd name="T44" fmla="*/ 31 w 66"/>
                <a:gd name="T45" fmla="*/ 14 h 161"/>
                <a:gd name="T46" fmla="*/ 32 w 66"/>
                <a:gd name="T47" fmla="*/ 6 h 161"/>
                <a:gd name="T48" fmla="*/ 33 w 66"/>
                <a:gd name="T49" fmla="*/ 0 h 1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"/>
                <a:gd name="T76" fmla="*/ 0 h 161"/>
                <a:gd name="T77" fmla="*/ 66 w 66"/>
                <a:gd name="T78" fmla="*/ 161 h 1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" h="161">
                  <a:moveTo>
                    <a:pt x="66" y="0"/>
                  </a:moveTo>
                  <a:lnTo>
                    <a:pt x="59" y="20"/>
                  </a:lnTo>
                  <a:lnTo>
                    <a:pt x="52" y="40"/>
                  </a:lnTo>
                  <a:lnTo>
                    <a:pt x="45" y="60"/>
                  </a:lnTo>
                  <a:lnTo>
                    <a:pt x="37" y="81"/>
                  </a:lnTo>
                  <a:lnTo>
                    <a:pt x="29" y="101"/>
                  </a:lnTo>
                  <a:lnTo>
                    <a:pt x="20" y="121"/>
                  </a:lnTo>
                  <a:lnTo>
                    <a:pt x="10" y="141"/>
                  </a:lnTo>
                  <a:lnTo>
                    <a:pt x="0" y="161"/>
                  </a:lnTo>
                  <a:lnTo>
                    <a:pt x="6" y="150"/>
                  </a:lnTo>
                  <a:lnTo>
                    <a:pt x="15" y="139"/>
                  </a:lnTo>
                  <a:lnTo>
                    <a:pt x="20" y="127"/>
                  </a:lnTo>
                  <a:lnTo>
                    <a:pt x="29" y="115"/>
                  </a:lnTo>
                  <a:lnTo>
                    <a:pt x="36" y="101"/>
                  </a:lnTo>
                  <a:lnTo>
                    <a:pt x="43" y="88"/>
                  </a:lnTo>
                  <a:lnTo>
                    <a:pt x="50" y="73"/>
                  </a:lnTo>
                  <a:lnTo>
                    <a:pt x="59" y="58"/>
                  </a:lnTo>
                  <a:lnTo>
                    <a:pt x="59" y="50"/>
                  </a:lnTo>
                  <a:lnTo>
                    <a:pt x="59" y="43"/>
                  </a:lnTo>
                  <a:lnTo>
                    <a:pt x="60" y="35"/>
                  </a:lnTo>
                  <a:lnTo>
                    <a:pt x="62" y="29"/>
                  </a:lnTo>
                  <a:lnTo>
                    <a:pt x="62" y="21"/>
                  </a:lnTo>
                  <a:lnTo>
                    <a:pt x="63" y="14"/>
                  </a:lnTo>
                  <a:lnTo>
                    <a:pt x="64" y="6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A37357"/>
            </a:solidFill>
            <a:ln w="1588">
              <a:solidFill>
                <a:srgbClr val="A3735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6" name="Freeform 128"/>
            <p:cNvSpPr>
              <a:spLocks/>
            </p:cNvSpPr>
            <p:nvPr/>
          </p:nvSpPr>
          <p:spPr bwMode="auto">
            <a:xfrm>
              <a:off x="1264" y="1694"/>
              <a:ext cx="29" cy="59"/>
            </a:xfrm>
            <a:custGeom>
              <a:avLst/>
              <a:gdLst>
                <a:gd name="T0" fmla="*/ 15 w 57"/>
                <a:gd name="T1" fmla="*/ 0 h 59"/>
                <a:gd name="T2" fmla="*/ 20 w 57"/>
                <a:gd name="T3" fmla="*/ 2 h 59"/>
                <a:gd name="T4" fmla="*/ 25 w 57"/>
                <a:gd name="T5" fmla="*/ 9 h 59"/>
                <a:gd name="T6" fmla="*/ 26 w 57"/>
                <a:gd name="T7" fmla="*/ 13 h 59"/>
                <a:gd name="T8" fmla="*/ 27 w 57"/>
                <a:gd name="T9" fmla="*/ 18 h 59"/>
                <a:gd name="T10" fmla="*/ 28 w 57"/>
                <a:gd name="T11" fmla="*/ 24 h 59"/>
                <a:gd name="T12" fmla="*/ 29 w 57"/>
                <a:gd name="T13" fmla="*/ 30 h 59"/>
                <a:gd name="T14" fmla="*/ 28 w 57"/>
                <a:gd name="T15" fmla="*/ 35 h 59"/>
                <a:gd name="T16" fmla="*/ 27 w 57"/>
                <a:gd name="T17" fmla="*/ 41 h 59"/>
                <a:gd name="T18" fmla="*/ 26 w 57"/>
                <a:gd name="T19" fmla="*/ 45 h 59"/>
                <a:gd name="T20" fmla="*/ 25 w 57"/>
                <a:gd name="T21" fmla="*/ 50 h 59"/>
                <a:gd name="T22" fmla="*/ 20 w 57"/>
                <a:gd name="T23" fmla="*/ 56 h 59"/>
                <a:gd name="T24" fmla="*/ 15 w 57"/>
                <a:gd name="T25" fmla="*/ 59 h 59"/>
                <a:gd name="T26" fmla="*/ 9 w 57"/>
                <a:gd name="T27" fmla="*/ 56 h 59"/>
                <a:gd name="T28" fmla="*/ 5 w 57"/>
                <a:gd name="T29" fmla="*/ 50 h 59"/>
                <a:gd name="T30" fmla="*/ 3 w 57"/>
                <a:gd name="T31" fmla="*/ 45 h 59"/>
                <a:gd name="T32" fmla="*/ 1 w 57"/>
                <a:gd name="T33" fmla="*/ 41 h 59"/>
                <a:gd name="T34" fmla="*/ 0 w 57"/>
                <a:gd name="T35" fmla="*/ 35 h 59"/>
                <a:gd name="T36" fmla="*/ 0 w 57"/>
                <a:gd name="T37" fmla="*/ 30 h 59"/>
                <a:gd name="T38" fmla="*/ 0 w 57"/>
                <a:gd name="T39" fmla="*/ 24 h 59"/>
                <a:gd name="T40" fmla="*/ 1 w 57"/>
                <a:gd name="T41" fmla="*/ 18 h 59"/>
                <a:gd name="T42" fmla="*/ 3 w 57"/>
                <a:gd name="T43" fmla="*/ 13 h 59"/>
                <a:gd name="T44" fmla="*/ 5 w 57"/>
                <a:gd name="T45" fmla="*/ 9 h 59"/>
                <a:gd name="T46" fmla="*/ 9 w 57"/>
                <a:gd name="T47" fmla="*/ 2 h 59"/>
                <a:gd name="T48" fmla="*/ 15 w 57"/>
                <a:gd name="T49" fmla="*/ 0 h 5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7"/>
                <a:gd name="T76" fmla="*/ 0 h 59"/>
                <a:gd name="T77" fmla="*/ 57 w 57"/>
                <a:gd name="T78" fmla="*/ 59 h 5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7" h="59">
                  <a:moveTo>
                    <a:pt x="30" y="0"/>
                  </a:moveTo>
                  <a:lnTo>
                    <a:pt x="39" y="2"/>
                  </a:lnTo>
                  <a:lnTo>
                    <a:pt x="49" y="9"/>
                  </a:lnTo>
                  <a:lnTo>
                    <a:pt x="52" y="13"/>
                  </a:lnTo>
                  <a:lnTo>
                    <a:pt x="54" y="18"/>
                  </a:lnTo>
                  <a:lnTo>
                    <a:pt x="56" y="24"/>
                  </a:lnTo>
                  <a:lnTo>
                    <a:pt x="57" y="30"/>
                  </a:lnTo>
                  <a:lnTo>
                    <a:pt x="56" y="35"/>
                  </a:lnTo>
                  <a:lnTo>
                    <a:pt x="54" y="41"/>
                  </a:lnTo>
                  <a:lnTo>
                    <a:pt x="52" y="45"/>
                  </a:lnTo>
                  <a:lnTo>
                    <a:pt x="49" y="50"/>
                  </a:lnTo>
                  <a:lnTo>
                    <a:pt x="39" y="56"/>
                  </a:lnTo>
                  <a:lnTo>
                    <a:pt x="30" y="59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5" y="45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7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7" name="Freeform 129"/>
            <p:cNvSpPr>
              <a:spLocks/>
            </p:cNvSpPr>
            <p:nvPr/>
          </p:nvSpPr>
          <p:spPr bwMode="auto">
            <a:xfrm>
              <a:off x="965" y="1621"/>
              <a:ext cx="29" cy="56"/>
            </a:xfrm>
            <a:custGeom>
              <a:avLst/>
              <a:gdLst>
                <a:gd name="T0" fmla="*/ 15 w 57"/>
                <a:gd name="T1" fmla="*/ 0 h 56"/>
                <a:gd name="T2" fmla="*/ 20 w 57"/>
                <a:gd name="T3" fmla="*/ 2 h 56"/>
                <a:gd name="T4" fmla="*/ 25 w 57"/>
                <a:gd name="T5" fmla="*/ 8 h 56"/>
                <a:gd name="T6" fmla="*/ 26 w 57"/>
                <a:gd name="T7" fmla="*/ 11 h 56"/>
                <a:gd name="T8" fmla="*/ 28 w 57"/>
                <a:gd name="T9" fmla="*/ 17 h 56"/>
                <a:gd name="T10" fmla="*/ 28 w 57"/>
                <a:gd name="T11" fmla="*/ 22 h 56"/>
                <a:gd name="T12" fmla="*/ 29 w 57"/>
                <a:gd name="T13" fmla="*/ 29 h 56"/>
                <a:gd name="T14" fmla="*/ 28 w 57"/>
                <a:gd name="T15" fmla="*/ 39 h 56"/>
                <a:gd name="T16" fmla="*/ 25 w 57"/>
                <a:gd name="T17" fmla="*/ 48 h 56"/>
                <a:gd name="T18" fmla="*/ 20 w 57"/>
                <a:gd name="T19" fmla="*/ 53 h 56"/>
                <a:gd name="T20" fmla="*/ 15 w 57"/>
                <a:gd name="T21" fmla="*/ 56 h 56"/>
                <a:gd name="T22" fmla="*/ 8 w 57"/>
                <a:gd name="T23" fmla="*/ 53 h 56"/>
                <a:gd name="T24" fmla="*/ 4 w 57"/>
                <a:gd name="T25" fmla="*/ 48 h 56"/>
                <a:gd name="T26" fmla="*/ 1 w 57"/>
                <a:gd name="T27" fmla="*/ 39 h 56"/>
                <a:gd name="T28" fmla="*/ 0 w 57"/>
                <a:gd name="T29" fmla="*/ 29 h 56"/>
                <a:gd name="T30" fmla="*/ 0 w 57"/>
                <a:gd name="T31" fmla="*/ 22 h 56"/>
                <a:gd name="T32" fmla="*/ 1 w 57"/>
                <a:gd name="T33" fmla="*/ 17 h 56"/>
                <a:gd name="T34" fmla="*/ 2 w 57"/>
                <a:gd name="T35" fmla="*/ 11 h 56"/>
                <a:gd name="T36" fmla="*/ 4 w 57"/>
                <a:gd name="T37" fmla="*/ 8 h 56"/>
                <a:gd name="T38" fmla="*/ 8 w 57"/>
                <a:gd name="T39" fmla="*/ 2 h 56"/>
                <a:gd name="T40" fmla="*/ 15 w 57"/>
                <a:gd name="T41" fmla="*/ 0 h 5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7"/>
                <a:gd name="T64" fmla="*/ 0 h 56"/>
                <a:gd name="T65" fmla="*/ 57 w 57"/>
                <a:gd name="T66" fmla="*/ 56 h 5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7" h="56">
                  <a:moveTo>
                    <a:pt x="29" y="0"/>
                  </a:moveTo>
                  <a:lnTo>
                    <a:pt x="39" y="2"/>
                  </a:lnTo>
                  <a:lnTo>
                    <a:pt x="49" y="8"/>
                  </a:lnTo>
                  <a:lnTo>
                    <a:pt x="52" y="11"/>
                  </a:lnTo>
                  <a:lnTo>
                    <a:pt x="55" y="17"/>
                  </a:lnTo>
                  <a:lnTo>
                    <a:pt x="56" y="22"/>
                  </a:lnTo>
                  <a:lnTo>
                    <a:pt x="57" y="29"/>
                  </a:lnTo>
                  <a:lnTo>
                    <a:pt x="55" y="39"/>
                  </a:lnTo>
                  <a:lnTo>
                    <a:pt x="49" y="48"/>
                  </a:lnTo>
                  <a:lnTo>
                    <a:pt x="39" y="53"/>
                  </a:lnTo>
                  <a:lnTo>
                    <a:pt x="29" y="56"/>
                  </a:lnTo>
                  <a:lnTo>
                    <a:pt x="16" y="53"/>
                  </a:lnTo>
                  <a:lnTo>
                    <a:pt x="8" y="48"/>
                  </a:lnTo>
                  <a:lnTo>
                    <a:pt x="2" y="3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3" y="11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8" name="Freeform 130"/>
            <p:cNvSpPr>
              <a:spLocks/>
            </p:cNvSpPr>
            <p:nvPr/>
          </p:nvSpPr>
          <p:spPr bwMode="auto">
            <a:xfrm>
              <a:off x="1107" y="1799"/>
              <a:ext cx="125" cy="177"/>
            </a:xfrm>
            <a:custGeom>
              <a:avLst/>
              <a:gdLst>
                <a:gd name="T0" fmla="*/ 46 w 250"/>
                <a:gd name="T1" fmla="*/ 0 h 177"/>
                <a:gd name="T2" fmla="*/ 71 w 250"/>
                <a:gd name="T3" fmla="*/ 3 h 177"/>
                <a:gd name="T4" fmla="*/ 88 w 250"/>
                <a:gd name="T5" fmla="*/ 13 h 177"/>
                <a:gd name="T6" fmla="*/ 98 w 250"/>
                <a:gd name="T7" fmla="*/ 28 h 177"/>
                <a:gd name="T8" fmla="*/ 105 w 250"/>
                <a:gd name="T9" fmla="*/ 47 h 177"/>
                <a:gd name="T10" fmla="*/ 108 w 250"/>
                <a:gd name="T11" fmla="*/ 67 h 177"/>
                <a:gd name="T12" fmla="*/ 113 w 250"/>
                <a:gd name="T13" fmla="*/ 88 h 177"/>
                <a:gd name="T14" fmla="*/ 117 w 250"/>
                <a:gd name="T15" fmla="*/ 108 h 177"/>
                <a:gd name="T16" fmla="*/ 125 w 250"/>
                <a:gd name="T17" fmla="*/ 128 h 177"/>
                <a:gd name="T18" fmla="*/ 115 w 250"/>
                <a:gd name="T19" fmla="*/ 123 h 177"/>
                <a:gd name="T20" fmla="*/ 106 w 250"/>
                <a:gd name="T21" fmla="*/ 118 h 177"/>
                <a:gd name="T22" fmla="*/ 99 w 250"/>
                <a:gd name="T23" fmla="*/ 112 h 177"/>
                <a:gd name="T24" fmla="*/ 93 w 250"/>
                <a:gd name="T25" fmla="*/ 108 h 177"/>
                <a:gd name="T26" fmla="*/ 88 w 250"/>
                <a:gd name="T27" fmla="*/ 103 h 177"/>
                <a:gd name="T28" fmla="*/ 83 w 250"/>
                <a:gd name="T29" fmla="*/ 101 h 177"/>
                <a:gd name="T30" fmla="*/ 78 w 250"/>
                <a:gd name="T31" fmla="*/ 101 h 177"/>
                <a:gd name="T32" fmla="*/ 73 w 250"/>
                <a:gd name="T33" fmla="*/ 104 h 177"/>
                <a:gd name="T34" fmla="*/ 68 w 250"/>
                <a:gd name="T35" fmla="*/ 109 h 177"/>
                <a:gd name="T36" fmla="*/ 66 w 250"/>
                <a:gd name="T37" fmla="*/ 119 h 177"/>
                <a:gd name="T38" fmla="*/ 63 w 250"/>
                <a:gd name="T39" fmla="*/ 129 h 177"/>
                <a:gd name="T40" fmla="*/ 61 w 250"/>
                <a:gd name="T41" fmla="*/ 142 h 177"/>
                <a:gd name="T42" fmla="*/ 58 w 250"/>
                <a:gd name="T43" fmla="*/ 153 h 177"/>
                <a:gd name="T44" fmla="*/ 55 w 250"/>
                <a:gd name="T45" fmla="*/ 164 h 177"/>
                <a:gd name="T46" fmla="*/ 49 w 250"/>
                <a:gd name="T47" fmla="*/ 172 h 177"/>
                <a:gd name="T48" fmla="*/ 42 w 250"/>
                <a:gd name="T49" fmla="*/ 177 h 177"/>
                <a:gd name="T50" fmla="*/ 21 w 250"/>
                <a:gd name="T51" fmla="*/ 161 h 177"/>
                <a:gd name="T52" fmla="*/ 8 w 250"/>
                <a:gd name="T53" fmla="*/ 140 h 177"/>
                <a:gd name="T54" fmla="*/ 1 w 250"/>
                <a:gd name="T55" fmla="*/ 113 h 177"/>
                <a:gd name="T56" fmla="*/ 0 w 250"/>
                <a:gd name="T57" fmla="*/ 87 h 177"/>
                <a:gd name="T58" fmla="*/ 4 w 250"/>
                <a:gd name="T59" fmla="*/ 59 h 177"/>
                <a:gd name="T60" fmla="*/ 14 w 250"/>
                <a:gd name="T61" fmla="*/ 34 h 177"/>
                <a:gd name="T62" fmla="*/ 28 w 250"/>
                <a:gd name="T63" fmla="*/ 14 h 177"/>
                <a:gd name="T64" fmla="*/ 46 w 250"/>
                <a:gd name="T65" fmla="*/ 0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0"/>
                <a:gd name="T100" fmla="*/ 0 h 177"/>
                <a:gd name="T101" fmla="*/ 250 w 250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0" h="177">
                  <a:moveTo>
                    <a:pt x="92" y="0"/>
                  </a:moveTo>
                  <a:lnTo>
                    <a:pt x="141" y="3"/>
                  </a:lnTo>
                  <a:lnTo>
                    <a:pt x="175" y="13"/>
                  </a:lnTo>
                  <a:lnTo>
                    <a:pt x="195" y="28"/>
                  </a:lnTo>
                  <a:lnTo>
                    <a:pt x="209" y="47"/>
                  </a:lnTo>
                  <a:lnTo>
                    <a:pt x="216" y="67"/>
                  </a:lnTo>
                  <a:lnTo>
                    <a:pt x="225" y="88"/>
                  </a:lnTo>
                  <a:lnTo>
                    <a:pt x="233" y="108"/>
                  </a:lnTo>
                  <a:lnTo>
                    <a:pt x="250" y="128"/>
                  </a:lnTo>
                  <a:lnTo>
                    <a:pt x="229" y="123"/>
                  </a:lnTo>
                  <a:lnTo>
                    <a:pt x="212" y="118"/>
                  </a:lnTo>
                  <a:lnTo>
                    <a:pt x="198" y="112"/>
                  </a:lnTo>
                  <a:lnTo>
                    <a:pt x="186" y="108"/>
                  </a:lnTo>
                  <a:lnTo>
                    <a:pt x="175" y="103"/>
                  </a:lnTo>
                  <a:lnTo>
                    <a:pt x="165" y="101"/>
                  </a:lnTo>
                  <a:lnTo>
                    <a:pt x="155" y="101"/>
                  </a:lnTo>
                  <a:lnTo>
                    <a:pt x="146" y="104"/>
                  </a:lnTo>
                  <a:lnTo>
                    <a:pt x="136" y="109"/>
                  </a:lnTo>
                  <a:lnTo>
                    <a:pt x="131" y="119"/>
                  </a:lnTo>
                  <a:lnTo>
                    <a:pt x="126" y="129"/>
                  </a:lnTo>
                  <a:lnTo>
                    <a:pt x="122" y="142"/>
                  </a:lnTo>
                  <a:lnTo>
                    <a:pt x="116" y="153"/>
                  </a:lnTo>
                  <a:lnTo>
                    <a:pt x="109" y="164"/>
                  </a:lnTo>
                  <a:lnTo>
                    <a:pt x="98" y="172"/>
                  </a:lnTo>
                  <a:lnTo>
                    <a:pt x="84" y="177"/>
                  </a:lnTo>
                  <a:lnTo>
                    <a:pt x="42" y="161"/>
                  </a:lnTo>
                  <a:lnTo>
                    <a:pt x="15" y="140"/>
                  </a:lnTo>
                  <a:lnTo>
                    <a:pt x="1" y="113"/>
                  </a:lnTo>
                  <a:lnTo>
                    <a:pt x="0" y="87"/>
                  </a:lnTo>
                  <a:lnTo>
                    <a:pt x="8" y="59"/>
                  </a:lnTo>
                  <a:lnTo>
                    <a:pt x="28" y="34"/>
                  </a:lnTo>
                  <a:lnTo>
                    <a:pt x="55" y="1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EB2E2E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9" name="Freeform 131"/>
            <p:cNvSpPr>
              <a:spLocks/>
            </p:cNvSpPr>
            <p:nvPr/>
          </p:nvSpPr>
          <p:spPr bwMode="auto">
            <a:xfrm>
              <a:off x="1115" y="1800"/>
              <a:ext cx="112" cy="162"/>
            </a:xfrm>
            <a:custGeom>
              <a:avLst/>
              <a:gdLst>
                <a:gd name="T0" fmla="*/ 46 w 223"/>
                <a:gd name="T1" fmla="*/ 0 h 162"/>
                <a:gd name="T2" fmla="*/ 65 w 223"/>
                <a:gd name="T3" fmla="*/ 2 h 162"/>
                <a:gd name="T4" fmla="*/ 79 w 223"/>
                <a:gd name="T5" fmla="*/ 11 h 162"/>
                <a:gd name="T6" fmla="*/ 88 w 223"/>
                <a:gd name="T7" fmla="*/ 23 h 162"/>
                <a:gd name="T8" fmla="*/ 95 w 223"/>
                <a:gd name="T9" fmla="*/ 40 h 162"/>
                <a:gd name="T10" fmla="*/ 98 w 223"/>
                <a:gd name="T11" fmla="*/ 57 h 162"/>
                <a:gd name="T12" fmla="*/ 102 w 223"/>
                <a:gd name="T13" fmla="*/ 76 h 162"/>
                <a:gd name="T14" fmla="*/ 105 w 223"/>
                <a:gd name="T15" fmla="*/ 94 h 162"/>
                <a:gd name="T16" fmla="*/ 112 w 223"/>
                <a:gd name="T17" fmla="*/ 112 h 162"/>
                <a:gd name="T18" fmla="*/ 103 w 223"/>
                <a:gd name="T19" fmla="*/ 108 h 162"/>
                <a:gd name="T20" fmla="*/ 95 w 223"/>
                <a:gd name="T21" fmla="*/ 105 h 162"/>
                <a:gd name="T22" fmla="*/ 88 w 223"/>
                <a:gd name="T23" fmla="*/ 102 h 162"/>
                <a:gd name="T24" fmla="*/ 81 w 223"/>
                <a:gd name="T25" fmla="*/ 100 h 162"/>
                <a:gd name="T26" fmla="*/ 75 w 223"/>
                <a:gd name="T27" fmla="*/ 97 h 162"/>
                <a:gd name="T28" fmla="*/ 70 w 223"/>
                <a:gd name="T29" fmla="*/ 97 h 162"/>
                <a:gd name="T30" fmla="*/ 66 w 223"/>
                <a:gd name="T31" fmla="*/ 97 h 162"/>
                <a:gd name="T32" fmla="*/ 61 w 223"/>
                <a:gd name="T33" fmla="*/ 101 h 162"/>
                <a:gd name="T34" fmla="*/ 57 w 223"/>
                <a:gd name="T35" fmla="*/ 105 h 162"/>
                <a:gd name="T36" fmla="*/ 55 w 223"/>
                <a:gd name="T37" fmla="*/ 112 h 162"/>
                <a:gd name="T38" fmla="*/ 53 w 223"/>
                <a:gd name="T39" fmla="*/ 122 h 162"/>
                <a:gd name="T40" fmla="*/ 51 w 223"/>
                <a:gd name="T41" fmla="*/ 132 h 162"/>
                <a:gd name="T42" fmla="*/ 49 w 223"/>
                <a:gd name="T43" fmla="*/ 141 h 162"/>
                <a:gd name="T44" fmla="*/ 46 w 223"/>
                <a:gd name="T45" fmla="*/ 151 h 162"/>
                <a:gd name="T46" fmla="*/ 41 w 223"/>
                <a:gd name="T47" fmla="*/ 157 h 162"/>
                <a:gd name="T48" fmla="*/ 35 w 223"/>
                <a:gd name="T49" fmla="*/ 162 h 162"/>
                <a:gd name="T50" fmla="*/ 16 w 223"/>
                <a:gd name="T51" fmla="*/ 146 h 162"/>
                <a:gd name="T52" fmla="*/ 5 w 223"/>
                <a:gd name="T53" fmla="*/ 126 h 162"/>
                <a:gd name="T54" fmla="*/ 0 w 223"/>
                <a:gd name="T55" fmla="*/ 101 h 162"/>
                <a:gd name="T56" fmla="*/ 2 w 223"/>
                <a:gd name="T57" fmla="*/ 76 h 162"/>
                <a:gd name="T58" fmla="*/ 7 w 223"/>
                <a:gd name="T59" fmla="*/ 51 h 162"/>
                <a:gd name="T60" fmla="*/ 17 w 223"/>
                <a:gd name="T61" fmla="*/ 29 h 162"/>
                <a:gd name="T62" fmla="*/ 29 w 223"/>
                <a:gd name="T63" fmla="*/ 11 h 162"/>
                <a:gd name="T64" fmla="*/ 46 w 223"/>
                <a:gd name="T65" fmla="*/ 0 h 1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3"/>
                <a:gd name="T100" fmla="*/ 0 h 162"/>
                <a:gd name="T101" fmla="*/ 223 w 223"/>
                <a:gd name="T102" fmla="*/ 162 h 1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3" h="162">
                  <a:moveTo>
                    <a:pt x="91" y="0"/>
                  </a:moveTo>
                  <a:lnTo>
                    <a:pt x="129" y="2"/>
                  </a:lnTo>
                  <a:lnTo>
                    <a:pt x="158" y="11"/>
                  </a:lnTo>
                  <a:lnTo>
                    <a:pt x="176" y="23"/>
                  </a:lnTo>
                  <a:lnTo>
                    <a:pt x="189" y="40"/>
                  </a:lnTo>
                  <a:lnTo>
                    <a:pt x="196" y="57"/>
                  </a:lnTo>
                  <a:lnTo>
                    <a:pt x="203" y="76"/>
                  </a:lnTo>
                  <a:lnTo>
                    <a:pt x="210" y="94"/>
                  </a:lnTo>
                  <a:lnTo>
                    <a:pt x="223" y="112"/>
                  </a:lnTo>
                  <a:lnTo>
                    <a:pt x="205" y="108"/>
                  </a:lnTo>
                  <a:lnTo>
                    <a:pt x="189" y="105"/>
                  </a:lnTo>
                  <a:lnTo>
                    <a:pt x="175" y="102"/>
                  </a:lnTo>
                  <a:lnTo>
                    <a:pt x="162" y="100"/>
                  </a:lnTo>
                  <a:lnTo>
                    <a:pt x="149" y="97"/>
                  </a:lnTo>
                  <a:lnTo>
                    <a:pt x="139" y="97"/>
                  </a:lnTo>
                  <a:lnTo>
                    <a:pt x="131" y="97"/>
                  </a:lnTo>
                  <a:lnTo>
                    <a:pt x="122" y="101"/>
                  </a:lnTo>
                  <a:lnTo>
                    <a:pt x="114" y="105"/>
                  </a:lnTo>
                  <a:lnTo>
                    <a:pt x="109" y="112"/>
                  </a:lnTo>
                  <a:lnTo>
                    <a:pt x="105" y="122"/>
                  </a:lnTo>
                  <a:lnTo>
                    <a:pt x="102" y="132"/>
                  </a:lnTo>
                  <a:lnTo>
                    <a:pt x="97" y="141"/>
                  </a:lnTo>
                  <a:lnTo>
                    <a:pt x="91" y="151"/>
                  </a:lnTo>
                  <a:lnTo>
                    <a:pt x="81" y="157"/>
                  </a:lnTo>
                  <a:lnTo>
                    <a:pt x="70" y="162"/>
                  </a:lnTo>
                  <a:lnTo>
                    <a:pt x="31" y="146"/>
                  </a:lnTo>
                  <a:lnTo>
                    <a:pt x="10" y="126"/>
                  </a:lnTo>
                  <a:lnTo>
                    <a:pt x="0" y="101"/>
                  </a:lnTo>
                  <a:lnTo>
                    <a:pt x="3" y="76"/>
                  </a:lnTo>
                  <a:lnTo>
                    <a:pt x="13" y="51"/>
                  </a:lnTo>
                  <a:lnTo>
                    <a:pt x="33" y="29"/>
                  </a:lnTo>
                  <a:lnTo>
                    <a:pt x="58" y="1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042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0" name="Freeform 132"/>
            <p:cNvSpPr>
              <a:spLocks/>
            </p:cNvSpPr>
            <p:nvPr/>
          </p:nvSpPr>
          <p:spPr bwMode="auto">
            <a:xfrm>
              <a:off x="1123" y="1802"/>
              <a:ext cx="100" cy="147"/>
            </a:xfrm>
            <a:custGeom>
              <a:avLst/>
              <a:gdLst>
                <a:gd name="T0" fmla="*/ 47 w 201"/>
                <a:gd name="T1" fmla="*/ 0 h 147"/>
                <a:gd name="T2" fmla="*/ 61 w 201"/>
                <a:gd name="T3" fmla="*/ 1 h 147"/>
                <a:gd name="T4" fmla="*/ 72 w 201"/>
                <a:gd name="T5" fmla="*/ 8 h 147"/>
                <a:gd name="T6" fmla="*/ 79 w 201"/>
                <a:gd name="T7" fmla="*/ 17 h 147"/>
                <a:gd name="T8" fmla="*/ 86 w 201"/>
                <a:gd name="T9" fmla="*/ 31 h 147"/>
                <a:gd name="T10" fmla="*/ 89 w 201"/>
                <a:gd name="T11" fmla="*/ 46 h 147"/>
                <a:gd name="T12" fmla="*/ 93 w 201"/>
                <a:gd name="T13" fmla="*/ 63 h 147"/>
                <a:gd name="T14" fmla="*/ 96 w 201"/>
                <a:gd name="T15" fmla="*/ 79 h 147"/>
                <a:gd name="T16" fmla="*/ 100 w 201"/>
                <a:gd name="T17" fmla="*/ 96 h 147"/>
                <a:gd name="T18" fmla="*/ 92 w 201"/>
                <a:gd name="T19" fmla="*/ 93 h 147"/>
                <a:gd name="T20" fmla="*/ 85 w 201"/>
                <a:gd name="T21" fmla="*/ 92 h 147"/>
                <a:gd name="T22" fmla="*/ 78 w 201"/>
                <a:gd name="T23" fmla="*/ 91 h 147"/>
                <a:gd name="T24" fmla="*/ 72 w 201"/>
                <a:gd name="T25" fmla="*/ 91 h 147"/>
                <a:gd name="T26" fmla="*/ 65 w 201"/>
                <a:gd name="T27" fmla="*/ 91 h 147"/>
                <a:gd name="T28" fmla="*/ 59 w 201"/>
                <a:gd name="T29" fmla="*/ 92 h 147"/>
                <a:gd name="T30" fmla="*/ 54 w 201"/>
                <a:gd name="T31" fmla="*/ 93 h 147"/>
                <a:gd name="T32" fmla="*/ 50 w 201"/>
                <a:gd name="T33" fmla="*/ 96 h 147"/>
                <a:gd name="T34" fmla="*/ 47 w 201"/>
                <a:gd name="T35" fmla="*/ 99 h 147"/>
                <a:gd name="T36" fmla="*/ 45 w 201"/>
                <a:gd name="T37" fmla="*/ 105 h 147"/>
                <a:gd name="T38" fmla="*/ 42 w 201"/>
                <a:gd name="T39" fmla="*/ 113 h 147"/>
                <a:gd name="T40" fmla="*/ 42 w 201"/>
                <a:gd name="T41" fmla="*/ 122 h 147"/>
                <a:gd name="T42" fmla="*/ 40 w 201"/>
                <a:gd name="T43" fmla="*/ 129 h 147"/>
                <a:gd name="T44" fmla="*/ 37 w 201"/>
                <a:gd name="T45" fmla="*/ 137 h 147"/>
                <a:gd name="T46" fmla="*/ 34 w 201"/>
                <a:gd name="T47" fmla="*/ 143 h 147"/>
                <a:gd name="T48" fmla="*/ 30 w 201"/>
                <a:gd name="T49" fmla="*/ 147 h 147"/>
                <a:gd name="T50" fmla="*/ 12 w 201"/>
                <a:gd name="T51" fmla="*/ 132 h 147"/>
                <a:gd name="T52" fmla="*/ 3 w 201"/>
                <a:gd name="T53" fmla="*/ 111 h 147"/>
                <a:gd name="T54" fmla="*/ 0 w 201"/>
                <a:gd name="T55" fmla="*/ 88 h 147"/>
                <a:gd name="T56" fmla="*/ 3 w 201"/>
                <a:gd name="T57" fmla="*/ 65 h 147"/>
                <a:gd name="T58" fmla="*/ 10 w 201"/>
                <a:gd name="T59" fmla="*/ 42 h 147"/>
                <a:gd name="T60" fmla="*/ 20 w 201"/>
                <a:gd name="T61" fmla="*/ 22 h 147"/>
                <a:gd name="T62" fmla="*/ 33 w 201"/>
                <a:gd name="T63" fmla="*/ 7 h 147"/>
                <a:gd name="T64" fmla="*/ 47 w 201"/>
                <a:gd name="T65" fmla="*/ 0 h 1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1"/>
                <a:gd name="T100" fmla="*/ 0 h 147"/>
                <a:gd name="T101" fmla="*/ 201 w 201"/>
                <a:gd name="T102" fmla="*/ 147 h 14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1" h="147">
                  <a:moveTo>
                    <a:pt x="95" y="0"/>
                  </a:moveTo>
                  <a:lnTo>
                    <a:pt x="122" y="1"/>
                  </a:lnTo>
                  <a:lnTo>
                    <a:pt x="144" y="8"/>
                  </a:lnTo>
                  <a:lnTo>
                    <a:pt x="159" y="17"/>
                  </a:lnTo>
                  <a:lnTo>
                    <a:pt x="172" y="31"/>
                  </a:lnTo>
                  <a:lnTo>
                    <a:pt x="179" y="46"/>
                  </a:lnTo>
                  <a:lnTo>
                    <a:pt x="186" y="63"/>
                  </a:lnTo>
                  <a:lnTo>
                    <a:pt x="192" y="79"/>
                  </a:lnTo>
                  <a:lnTo>
                    <a:pt x="201" y="96"/>
                  </a:lnTo>
                  <a:lnTo>
                    <a:pt x="185" y="93"/>
                  </a:lnTo>
                  <a:lnTo>
                    <a:pt x="171" y="92"/>
                  </a:lnTo>
                  <a:lnTo>
                    <a:pt x="157" y="91"/>
                  </a:lnTo>
                  <a:lnTo>
                    <a:pt x="144" y="91"/>
                  </a:lnTo>
                  <a:lnTo>
                    <a:pt x="130" y="91"/>
                  </a:lnTo>
                  <a:lnTo>
                    <a:pt x="118" y="92"/>
                  </a:lnTo>
                  <a:lnTo>
                    <a:pt x="108" y="93"/>
                  </a:lnTo>
                  <a:lnTo>
                    <a:pt x="101" y="96"/>
                  </a:lnTo>
                  <a:lnTo>
                    <a:pt x="94" y="99"/>
                  </a:lnTo>
                  <a:lnTo>
                    <a:pt x="90" y="105"/>
                  </a:lnTo>
                  <a:lnTo>
                    <a:pt x="85" y="113"/>
                  </a:lnTo>
                  <a:lnTo>
                    <a:pt x="84" y="122"/>
                  </a:lnTo>
                  <a:lnTo>
                    <a:pt x="80" y="129"/>
                  </a:lnTo>
                  <a:lnTo>
                    <a:pt x="75" y="137"/>
                  </a:lnTo>
                  <a:lnTo>
                    <a:pt x="68" y="143"/>
                  </a:lnTo>
                  <a:lnTo>
                    <a:pt x="60" y="147"/>
                  </a:lnTo>
                  <a:lnTo>
                    <a:pt x="24" y="132"/>
                  </a:lnTo>
                  <a:lnTo>
                    <a:pt x="6" y="111"/>
                  </a:lnTo>
                  <a:lnTo>
                    <a:pt x="0" y="88"/>
                  </a:lnTo>
                  <a:lnTo>
                    <a:pt x="7" y="65"/>
                  </a:lnTo>
                  <a:lnTo>
                    <a:pt x="20" y="42"/>
                  </a:lnTo>
                  <a:lnTo>
                    <a:pt x="41" y="22"/>
                  </a:lnTo>
                  <a:lnTo>
                    <a:pt x="67" y="7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7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1" name="Freeform 133"/>
            <p:cNvSpPr>
              <a:spLocks/>
            </p:cNvSpPr>
            <p:nvPr/>
          </p:nvSpPr>
          <p:spPr bwMode="auto">
            <a:xfrm>
              <a:off x="1130" y="1802"/>
              <a:ext cx="89" cy="131"/>
            </a:xfrm>
            <a:custGeom>
              <a:avLst/>
              <a:gdLst>
                <a:gd name="T0" fmla="*/ 48 w 180"/>
                <a:gd name="T1" fmla="*/ 0 h 131"/>
                <a:gd name="T2" fmla="*/ 56 w 180"/>
                <a:gd name="T3" fmla="*/ 0 h 131"/>
                <a:gd name="T4" fmla="*/ 65 w 180"/>
                <a:gd name="T5" fmla="*/ 6 h 131"/>
                <a:gd name="T6" fmla="*/ 71 w 180"/>
                <a:gd name="T7" fmla="*/ 13 h 131"/>
                <a:gd name="T8" fmla="*/ 77 w 180"/>
                <a:gd name="T9" fmla="*/ 24 h 131"/>
                <a:gd name="T10" fmla="*/ 81 w 180"/>
                <a:gd name="T11" fmla="*/ 36 h 131"/>
                <a:gd name="T12" fmla="*/ 85 w 180"/>
                <a:gd name="T13" fmla="*/ 51 h 131"/>
                <a:gd name="T14" fmla="*/ 87 w 180"/>
                <a:gd name="T15" fmla="*/ 65 h 131"/>
                <a:gd name="T16" fmla="*/ 89 w 180"/>
                <a:gd name="T17" fmla="*/ 81 h 131"/>
                <a:gd name="T18" fmla="*/ 82 w 180"/>
                <a:gd name="T19" fmla="*/ 79 h 131"/>
                <a:gd name="T20" fmla="*/ 76 w 180"/>
                <a:gd name="T21" fmla="*/ 79 h 131"/>
                <a:gd name="T22" fmla="*/ 68 w 180"/>
                <a:gd name="T23" fmla="*/ 80 h 131"/>
                <a:gd name="T24" fmla="*/ 61 w 180"/>
                <a:gd name="T25" fmla="*/ 83 h 131"/>
                <a:gd name="T26" fmla="*/ 53 w 180"/>
                <a:gd name="T27" fmla="*/ 85 h 131"/>
                <a:gd name="T28" fmla="*/ 48 w 180"/>
                <a:gd name="T29" fmla="*/ 88 h 131"/>
                <a:gd name="T30" fmla="*/ 43 w 180"/>
                <a:gd name="T31" fmla="*/ 91 h 131"/>
                <a:gd name="T32" fmla="*/ 40 w 180"/>
                <a:gd name="T33" fmla="*/ 94 h 131"/>
                <a:gd name="T34" fmla="*/ 37 w 180"/>
                <a:gd name="T35" fmla="*/ 96 h 131"/>
                <a:gd name="T36" fmla="*/ 35 w 180"/>
                <a:gd name="T37" fmla="*/ 100 h 131"/>
                <a:gd name="T38" fmla="*/ 35 w 180"/>
                <a:gd name="T39" fmla="*/ 106 h 131"/>
                <a:gd name="T40" fmla="*/ 34 w 180"/>
                <a:gd name="T41" fmla="*/ 113 h 131"/>
                <a:gd name="T42" fmla="*/ 32 w 180"/>
                <a:gd name="T43" fmla="*/ 118 h 131"/>
                <a:gd name="T44" fmla="*/ 30 w 180"/>
                <a:gd name="T45" fmla="*/ 124 h 131"/>
                <a:gd name="T46" fmla="*/ 27 w 180"/>
                <a:gd name="T47" fmla="*/ 128 h 131"/>
                <a:gd name="T48" fmla="*/ 24 w 180"/>
                <a:gd name="T49" fmla="*/ 131 h 131"/>
                <a:gd name="T50" fmla="*/ 8 w 180"/>
                <a:gd name="T51" fmla="*/ 117 h 131"/>
                <a:gd name="T52" fmla="*/ 1 w 180"/>
                <a:gd name="T53" fmla="*/ 99 h 131"/>
                <a:gd name="T54" fmla="*/ 0 w 180"/>
                <a:gd name="T55" fmla="*/ 77 h 131"/>
                <a:gd name="T56" fmla="*/ 5 w 180"/>
                <a:gd name="T57" fmla="*/ 56 h 131"/>
                <a:gd name="T58" fmla="*/ 13 w 180"/>
                <a:gd name="T59" fmla="*/ 34 h 131"/>
                <a:gd name="T60" fmla="*/ 24 w 180"/>
                <a:gd name="T61" fmla="*/ 17 h 131"/>
                <a:gd name="T62" fmla="*/ 36 w 180"/>
                <a:gd name="T63" fmla="*/ 4 h 131"/>
                <a:gd name="T64" fmla="*/ 48 w 180"/>
                <a:gd name="T65" fmla="*/ 0 h 13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31"/>
                <a:gd name="T101" fmla="*/ 180 w 180"/>
                <a:gd name="T102" fmla="*/ 131 h 13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31">
                  <a:moveTo>
                    <a:pt x="97" y="0"/>
                  </a:moveTo>
                  <a:lnTo>
                    <a:pt x="114" y="0"/>
                  </a:lnTo>
                  <a:lnTo>
                    <a:pt x="131" y="6"/>
                  </a:lnTo>
                  <a:lnTo>
                    <a:pt x="144" y="13"/>
                  </a:lnTo>
                  <a:lnTo>
                    <a:pt x="155" y="24"/>
                  </a:lnTo>
                  <a:lnTo>
                    <a:pt x="164" y="36"/>
                  </a:lnTo>
                  <a:lnTo>
                    <a:pt x="171" y="51"/>
                  </a:lnTo>
                  <a:lnTo>
                    <a:pt x="175" y="65"/>
                  </a:lnTo>
                  <a:lnTo>
                    <a:pt x="180" y="81"/>
                  </a:lnTo>
                  <a:lnTo>
                    <a:pt x="165" y="79"/>
                  </a:lnTo>
                  <a:lnTo>
                    <a:pt x="153" y="79"/>
                  </a:lnTo>
                  <a:lnTo>
                    <a:pt x="137" y="80"/>
                  </a:lnTo>
                  <a:lnTo>
                    <a:pt x="123" y="83"/>
                  </a:lnTo>
                  <a:lnTo>
                    <a:pt x="108" y="85"/>
                  </a:lnTo>
                  <a:lnTo>
                    <a:pt x="97" y="88"/>
                  </a:lnTo>
                  <a:lnTo>
                    <a:pt x="86" y="91"/>
                  </a:lnTo>
                  <a:lnTo>
                    <a:pt x="80" y="94"/>
                  </a:lnTo>
                  <a:lnTo>
                    <a:pt x="74" y="96"/>
                  </a:lnTo>
                  <a:lnTo>
                    <a:pt x="71" y="100"/>
                  </a:lnTo>
                  <a:lnTo>
                    <a:pt x="70" y="106"/>
                  </a:lnTo>
                  <a:lnTo>
                    <a:pt x="69" y="113"/>
                  </a:lnTo>
                  <a:lnTo>
                    <a:pt x="64" y="118"/>
                  </a:lnTo>
                  <a:lnTo>
                    <a:pt x="60" y="124"/>
                  </a:lnTo>
                  <a:lnTo>
                    <a:pt x="54" y="128"/>
                  </a:lnTo>
                  <a:lnTo>
                    <a:pt x="49" y="131"/>
                  </a:lnTo>
                  <a:lnTo>
                    <a:pt x="17" y="117"/>
                  </a:lnTo>
                  <a:lnTo>
                    <a:pt x="3" y="99"/>
                  </a:lnTo>
                  <a:lnTo>
                    <a:pt x="0" y="77"/>
                  </a:lnTo>
                  <a:lnTo>
                    <a:pt x="10" y="56"/>
                  </a:lnTo>
                  <a:lnTo>
                    <a:pt x="26" y="34"/>
                  </a:lnTo>
                  <a:lnTo>
                    <a:pt x="49" y="17"/>
                  </a:lnTo>
                  <a:lnTo>
                    <a:pt x="73" y="4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FF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2" name="Freeform 134"/>
            <p:cNvSpPr>
              <a:spLocks/>
            </p:cNvSpPr>
            <p:nvPr/>
          </p:nvSpPr>
          <p:spPr bwMode="auto">
            <a:xfrm>
              <a:off x="1259" y="1881"/>
              <a:ext cx="316" cy="314"/>
            </a:xfrm>
            <a:custGeom>
              <a:avLst/>
              <a:gdLst>
                <a:gd name="T0" fmla="*/ 161 w 632"/>
                <a:gd name="T1" fmla="*/ 35 h 314"/>
                <a:gd name="T2" fmla="*/ 148 w 632"/>
                <a:gd name="T3" fmla="*/ 40 h 314"/>
                <a:gd name="T4" fmla="*/ 134 w 632"/>
                <a:gd name="T5" fmla="*/ 45 h 314"/>
                <a:gd name="T6" fmla="*/ 120 w 632"/>
                <a:gd name="T7" fmla="*/ 50 h 314"/>
                <a:gd name="T8" fmla="*/ 107 w 632"/>
                <a:gd name="T9" fmla="*/ 56 h 314"/>
                <a:gd name="T10" fmla="*/ 94 w 632"/>
                <a:gd name="T11" fmla="*/ 60 h 314"/>
                <a:gd name="T12" fmla="*/ 80 w 632"/>
                <a:gd name="T13" fmla="*/ 65 h 314"/>
                <a:gd name="T14" fmla="*/ 67 w 632"/>
                <a:gd name="T15" fmla="*/ 69 h 314"/>
                <a:gd name="T16" fmla="*/ 54 w 632"/>
                <a:gd name="T17" fmla="*/ 74 h 314"/>
                <a:gd name="T18" fmla="*/ 52 w 632"/>
                <a:gd name="T19" fmla="*/ 74 h 314"/>
                <a:gd name="T20" fmla="*/ 46 w 632"/>
                <a:gd name="T21" fmla="*/ 77 h 314"/>
                <a:gd name="T22" fmla="*/ 39 w 632"/>
                <a:gd name="T23" fmla="*/ 82 h 314"/>
                <a:gd name="T24" fmla="*/ 30 w 632"/>
                <a:gd name="T25" fmla="*/ 90 h 314"/>
                <a:gd name="T26" fmla="*/ 20 w 632"/>
                <a:gd name="T27" fmla="*/ 101 h 314"/>
                <a:gd name="T28" fmla="*/ 12 w 632"/>
                <a:gd name="T29" fmla="*/ 116 h 314"/>
                <a:gd name="T30" fmla="*/ 5 w 632"/>
                <a:gd name="T31" fmla="*/ 134 h 314"/>
                <a:gd name="T32" fmla="*/ 1 w 632"/>
                <a:gd name="T33" fmla="*/ 158 h 314"/>
                <a:gd name="T34" fmla="*/ 0 w 632"/>
                <a:gd name="T35" fmla="*/ 181 h 314"/>
                <a:gd name="T36" fmla="*/ 2 w 632"/>
                <a:gd name="T37" fmla="*/ 202 h 314"/>
                <a:gd name="T38" fmla="*/ 6 w 632"/>
                <a:gd name="T39" fmla="*/ 220 h 314"/>
                <a:gd name="T40" fmla="*/ 12 w 632"/>
                <a:gd name="T41" fmla="*/ 236 h 314"/>
                <a:gd name="T42" fmla="*/ 17 w 632"/>
                <a:gd name="T43" fmla="*/ 249 h 314"/>
                <a:gd name="T44" fmla="*/ 23 w 632"/>
                <a:gd name="T45" fmla="*/ 258 h 314"/>
                <a:gd name="T46" fmla="*/ 26 w 632"/>
                <a:gd name="T47" fmla="*/ 263 h 314"/>
                <a:gd name="T48" fmla="*/ 28 w 632"/>
                <a:gd name="T49" fmla="*/ 266 h 314"/>
                <a:gd name="T50" fmla="*/ 31 w 632"/>
                <a:gd name="T51" fmla="*/ 269 h 314"/>
                <a:gd name="T52" fmla="*/ 40 w 632"/>
                <a:gd name="T53" fmla="*/ 278 h 314"/>
                <a:gd name="T54" fmla="*/ 55 w 632"/>
                <a:gd name="T55" fmla="*/ 289 h 314"/>
                <a:gd name="T56" fmla="*/ 77 w 632"/>
                <a:gd name="T57" fmla="*/ 302 h 314"/>
                <a:gd name="T58" fmla="*/ 103 w 632"/>
                <a:gd name="T59" fmla="*/ 310 h 314"/>
                <a:gd name="T60" fmla="*/ 136 w 632"/>
                <a:gd name="T61" fmla="*/ 314 h 314"/>
                <a:gd name="T62" fmla="*/ 172 w 632"/>
                <a:gd name="T63" fmla="*/ 309 h 314"/>
                <a:gd name="T64" fmla="*/ 215 w 632"/>
                <a:gd name="T65" fmla="*/ 294 h 314"/>
                <a:gd name="T66" fmla="*/ 253 w 632"/>
                <a:gd name="T67" fmla="*/ 264 h 314"/>
                <a:gd name="T68" fmla="*/ 280 w 632"/>
                <a:gd name="T69" fmla="*/ 222 h 314"/>
                <a:gd name="T70" fmla="*/ 298 w 632"/>
                <a:gd name="T71" fmla="*/ 174 h 314"/>
                <a:gd name="T72" fmla="*/ 309 w 632"/>
                <a:gd name="T73" fmla="*/ 125 h 314"/>
                <a:gd name="T74" fmla="*/ 314 w 632"/>
                <a:gd name="T75" fmla="*/ 77 h 314"/>
                <a:gd name="T76" fmla="*/ 316 w 632"/>
                <a:gd name="T77" fmla="*/ 38 h 314"/>
                <a:gd name="T78" fmla="*/ 316 w 632"/>
                <a:gd name="T79" fmla="*/ 9 h 314"/>
                <a:gd name="T80" fmla="*/ 316 w 632"/>
                <a:gd name="T81" fmla="*/ 0 h 314"/>
                <a:gd name="T82" fmla="*/ 311 w 632"/>
                <a:gd name="T83" fmla="*/ 3 h 314"/>
                <a:gd name="T84" fmla="*/ 299 w 632"/>
                <a:gd name="T85" fmla="*/ 11 h 314"/>
                <a:gd name="T86" fmla="*/ 281 w 632"/>
                <a:gd name="T87" fmla="*/ 22 h 314"/>
                <a:gd name="T88" fmla="*/ 259 w 632"/>
                <a:gd name="T89" fmla="*/ 36 h 314"/>
                <a:gd name="T90" fmla="*/ 233 w 632"/>
                <a:gd name="T91" fmla="*/ 45 h 314"/>
                <a:gd name="T92" fmla="*/ 207 w 632"/>
                <a:gd name="T93" fmla="*/ 50 h 314"/>
                <a:gd name="T94" fmla="*/ 183 w 632"/>
                <a:gd name="T95" fmla="*/ 47 h 314"/>
                <a:gd name="T96" fmla="*/ 161 w 632"/>
                <a:gd name="T97" fmla="*/ 35 h 3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32"/>
                <a:gd name="T148" fmla="*/ 0 h 314"/>
                <a:gd name="T149" fmla="*/ 632 w 632"/>
                <a:gd name="T150" fmla="*/ 314 h 3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32" h="314">
                  <a:moveTo>
                    <a:pt x="322" y="35"/>
                  </a:moveTo>
                  <a:lnTo>
                    <a:pt x="295" y="40"/>
                  </a:lnTo>
                  <a:lnTo>
                    <a:pt x="268" y="45"/>
                  </a:lnTo>
                  <a:lnTo>
                    <a:pt x="241" y="50"/>
                  </a:lnTo>
                  <a:lnTo>
                    <a:pt x="215" y="56"/>
                  </a:lnTo>
                  <a:lnTo>
                    <a:pt x="188" y="60"/>
                  </a:lnTo>
                  <a:lnTo>
                    <a:pt x="161" y="65"/>
                  </a:lnTo>
                  <a:lnTo>
                    <a:pt x="134" y="69"/>
                  </a:lnTo>
                  <a:lnTo>
                    <a:pt x="108" y="74"/>
                  </a:lnTo>
                  <a:lnTo>
                    <a:pt x="104" y="74"/>
                  </a:lnTo>
                  <a:lnTo>
                    <a:pt x="93" y="77"/>
                  </a:lnTo>
                  <a:lnTo>
                    <a:pt x="77" y="82"/>
                  </a:lnTo>
                  <a:lnTo>
                    <a:pt x="60" y="90"/>
                  </a:lnTo>
                  <a:lnTo>
                    <a:pt x="40" y="101"/>
                  </a:lnTo>
                  <a:lnTo>
                    <a:pt x="24" y="116"/>
                  </a:lnTo>
                  <a:lnTo>
                    <a:pt x="10" y="134"/>
                  </a:lnTo>
                  <a:lnTo>
                    <a:pt x="3" y="158"/>
                  </a:lnTo>
                  <a:lnTo>
                    <a:pt x="0" y="181"/>
                  </a:lnTo>
                  <a:lnTo>
                    <a:pt x="5" y="202"/>
                  </a:lnTo>
                  <a:lnTo>
                    <a:pt x="13" y="220"/>
                  </a:lnTo>
                  <a:lnTo>
                    <a:pt x="24" y="236"/>
                  </a:lnTo>
                  <a:lnTo>
                    <a:pt x="34" y="249"/>
                  </a:lnTo>
                  <a:lnTo>
                    <a:pt x="46" y="258"/>
                  </a:lnTo>
                  <a:lnTo>
                    <a:pt x="53" y="263"/>
                  </a:lnTo>
                  <a:lnTo>
                    <a:pt x="57" y="266"/>
                  </a:lnTo>
                  <a:lnTo>
                    <a:pt x="63" y="269"/>
                  </a:lnTo>
                  <a:lnTo>
                    <a:pt x="81" y="278"/>
                  </a:lnTo>
                  <a:lnTo>
                    <a:pt x="111" y="289"/>
                  </a:lnTo>
                  <a:lnTo>
                    <a:pt x="154" y="302"/>
                  </a:lnTo>
                  <a:lnTo>
                    <a:pt x="207" y="310"/>
                  </a:lnTo>
                  <a:lnTo>
                    <a:pt x="271" y="314"/>
                  </a:lnTo>
                  <a:lnTo>
                    <a:pt x="345" y="309"/>
                  </a:lnTo>
                  <a:lnTo>
                    <a:pt x="430" y="294"/>
                  </a:lnTo>
                  <a:lnTo>
                    <a:pt x="506" y="264"/>
                  </a:lnTo>
                  <a:lnTo>
                    <a:pt x="560" y="222"/>
                  </a:lnTo>
                  <a:lnTo>
                    <a:pt x="595" y="174"/>
                  </a:lnTo>
                  <a:lnTo>
                    <a:pt x="618" y="125"/>
                  </a:lnTo>
                  <a:lnTo>
                    <a:pt x="628" y="77"/>
                  </a:lnTo>
                  <a:lnTo>
                    <a:pt x="632" y="38"/>
                  </a:lnTo>
                  <a:lnTo>
                    <a:pt x="631" y="9"/>
                  </a:lnTo>
                  <a:lnTo>
                    <a:pt x="631" y="0"/>
                  </a:lnTo>
                  <a:lnTo>
                    <a:pt x="621" y="3"/>
                  </a:lnTo>
                  <a:lnTo>
                    <a:pt x="597" y="11"/>
                  </a:lnTo>
                  <a:lnTo>
                    <a:pt x="561" y="22"/>
                  </a:lnTo>
                  <a:lnTo>
                    <a:pt x="517" y="36"/>
                  </a:lnTo>
                  <a:lnTo>
                    <a:pt x="466" y="45"/>
                  </a:lnTo>
                  <a:lnTo>
                    <a:pt x="415" y="50"/>
                  </a:lnTo>
                  <a:lnTo>
                    <a:pt x="366" y="47"/>
                  </a:lnTo>
                  <a:lnTo>
                    <a:pt x="322" y="35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3" name="Freeform 135"/>
            <p:cNvSpPr>
              <a:spLocks/>
            </p:cNvSpPr>
            <p:nvPr/>
          </p:nvSpPr>
          <p:spPr bwMode="auto">
            <a:xfrm>
              <a:off x="1283" y="1907"/>
              <a:ext cx="270" cy="268"/>
            </a:xfrm>
            <a:custGeom>
              <a:avLst/>
              <a:gdLst>
                <a:gd name="T0" fmla="*/ 137 w 539"/>
                <a:gd name="T1" fmla="*/ 29 h 268"/>
                <a:gd name="T2" fmla="*/ 125 w 539"/>
                <a:gd name="T3" fmla="*/ 33 h 268"/>
                <a:gd name="T4" fmla="*/ 114 w 539"/>
                <a:gd name="T5" fmla="*/ 38 h 268"/>
                <a:gd name="T6" fmla="*/ 103 w 539"/>
                <a:gd name="T7" fmla="*/ 42 h 268"/>
                <a:gd name="T8" fmla="*/ 91 w 539"/>
                <a:gd name="T9" fmla="*/ 47 h 268"/>
                <a:gd name="T10" fmla="*/ 80 w 539"/>
                <a:gd name="T11" fmla="*/ 51 h 268"/>
                <a:gd name="T12" fmla="*/ 68 w 539"/>
                <a:gd name="T13" fmla="*/ 55 h 268"/>
                <a:gd name="T14" fmla="*/ 57 w 539"/>
                <a:gd name="T15" fmla="*/ 59 h 268"/>
                <a:gd name="T16" fmla="*/ 46 w 539"/>
                <a:gd name="T17" fmla="*/ 63 h 268"/>
                <a:gd name="T18" fmla="*/ 44 w 539"/>
                <a:gd name="T19" fmla="*/ 63 h 268"/>
                <a:gd name="T20" fmla="*/ 40 w 539"/>
                <a:gd name="T21" fmla="*/ 65 h 268"/>
                <a:gd name="T22" fmla="*/ 33 w 539"/>
                <a:gd name="T23" fmla="*/ 69 h 268"/>
                <a:gd name="T24" fmla="*/ 26 w 539"/>
                <a:gd name="T25" fmla="*/ 77 h 268"/>
                <a:gd name="T26" fmla="*/ 17 w 539"/>
                <a:gd name="T27" fmla="*/ 86 h 268"/>
                <a:gd name="T28" fmla="*/ 10 w 539"/>
                <a:gd name="T29" fmla="*/ 99 h 268"/>
                <a:gd name="T30" fmla="*/ 4 w 539"/>
                <a:gd name="T31" fmla="*/ 114 h 268"/>
                <a:gd name="T32" fmla="*/ 2 w 539"/>
                <a:gd name="T33" fmla="*/ 135 h 268"/>
                <a:gd name="T34" fmla="*/ 0 w 539"/>
                <a:gd name="T35" fmla="*/ 154 h 268"/>
                <a:gd name="T36" fmla="*/ 2 w 539"/>
                <a:gd name="T37" fmla="*/ 172 h 268"/>
                <a:gd name="T38" fmla="*/ 5 w 539"/>
                <a:gd name="T39" fmla="*/ 188 h 268"/>
                <a:gd name="T40" fmla="*/ 10 w 539"/>
                <a:gd name="T41" fmla="*/ 201 h 268"/>
                <a:gd name="T42" fmla="*/ 14 w 539"/>
                <a:gd name="T43" fmla="*/ 211 h 268"/>
                <a:gd name="T44" fmla="*/ 19 w 539"/>
                <a:gd name="T45" fmla="*/ 220 h 268"/>
                <a:gd name="T46" fmla="*/ 22 w 539"/>
                <a:gd name="T47" fmla="*/ 225 h 268"/>
                <a:gd name="T48" fmla="*/ 24 w 539"/>
                <a:gd name="T49" fmla="*/ 227 h 268"/>
                <a:gd name="T50" fmla="*/ 26 w 539"/>
                <a:gd name="T51" fmla="*/ 229 h 268"/>
                <a:gd name="T52" fmla="*/ 34 w 539"/>
                <a:gd name="T53" fmla="*/ 237 h 268"/>
                <a:gd name="T54" fmla="*/ 46 w 539"/>
                <a:gd name="T55" fmla="*/ 247 h 268"/>
                <a:gd name="T56" fmla="*/ 66 w 539"/>
                <a:gd name="T57" fmla="*/ 258 h 268"/>
                <a:gd name="T58" fmla="*/ 88 w 539"/>
                <a:gd name="T59" fmla="*/ 265 h 268"/>
                <a:gd name="T60" fmla="*/ 115 w 539"/>
                <a:gd name="T61" fmla="*/ 268 h 268"/>
                <a:gd name="T62" fmla="*/ 147 w 539"/>
                <a:gd name="T63" fmla="*/ 264 h 268"/>
                <a:gd name="T64" fmla="*/ 184 w 539"/>
                <a:gd name="T65" fmla="*/ 251 h 268"/>
                <a:gd name="T66" fmla="*/ 216 w 539"/>
                <a:gd name="T67" fmla="*/ 225 h 268"/>
                <a:gd name="T68" fmla="*/ 239 w 539"/>
                <a:gd name="T69" fmla="*/ 189 h 268"/>
                <a:gd name="T70" fmla="*/ 255 w 539"/>
                <a:gd name="T71" fmla="*/ 148 h 268"/>
                <a:gd name="T72" fmla="*/ 264 w 539"/>
                <a:gd name="T73" fmla="*/ 106 h 268"/>
                <a:gd name="T74" fmla="*/ 268 w 539"/>
                <a:gd name="T75" fmla="*/ 65 h 268"/>
                <a:gd name="T76" fmla="*/ 270 w 539"/>
                <a:gd name="T77" fmla="*/ 32 h 268"/>
                <a:gd name="T78" fmla="*/ 269 w 539"/>
                <a:gd name="T79" fmla="*/ 9 h 268"/>
                <a:gd name="T80" fmla="*/ 269 w 539"/>
                <a:gd name="T81" fmla="*/ 0 h 268"/>
                <a:gd name="T82" fmla="*/ 265 w 539"/>
                <a:gd name="T83" fmla="*/ 2 h 268"/>
                <a:gd name="T84" fmla="*/ 255 w 539"/>
                <a:gd name="T85" fmla="*/ 11 h 268"/>
                <a:gd name="T86" fmla="*/ 239 w 539"/>
                <a:gd name="T87" fmla="*/ 20 h 268"/>
                <a:gd name="T88" fmla="*/ 220 w 539"/>
                <a:gd name="T89" fmla="*/ 30 h 268"/>
                <a:gd name="T90" fmla="*/ 199 w 539"/>
                <a:gd name="T91" fmla="*/ 37 h 268"/>
                <a:gd name="T92" fmla="*/ 177 w 539"/>
                <a:gd name="T93" fmla="*/ 41 h 268"/>
                <a:gd name="T94" fmla="*/ 156 w 539"/>
                <a:gd name="T95" fmla="*/ 39 h 268"/>
                <a:gd name="T96" fmla="*/ 137 w 539"/>
                <a:gd name="T97" fmla="*/ 29 h 26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9"/>
                <a:gd name="T148" fmla="*/ 0 h 268"/>
                <a:gd name="T149" fmla="*/ 539 w 539"/>
                <a:gd name="T150" fmla="*/ 268 h 26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9" h="268">
                  <a:moveTo>
                    <a:pt x="274" y="29"/>
                  </a:moveTo>
                  <a:lnTo>
                    <a:pt x="250" y="33"/>
                  </a:lnTo>
                  <a:lnTo>
                    <a:pt x="227" y="38"/>
                  </a:lnTo>
                  <a:lnTo>
                    <a:pt x="205" y="42"/>
                  </a:lnTo>
                  <a:lnTo>
                    <a:pt x="182" y="47"/>
                  </a:lnTo>
                  <a:lnTo>
                    <a:pt x="159" y="51"/>
                  </a:lnTo>
                  <a:lnTo>
                    <a:pt x="136" y="55"/>
                  </a:lnTo>
                  <a:lnTo>
                    <a:pt x="114" y="59"/>
                  </a:lnTo>
                  <a:lnTo>
                    <a:pt x="92" y="63"/>
                  </a:lnTo>
                  <a:lnTo>
                    <a:pt x="88" y="63"/>
                  </a:lnTo>
                  <a:lnTo>
                    <a:pt x="79" y="65"/>
                  </a:lnTo>
                  <a:lnTo>
                    <a:pt x="65" y="69"/>
                  </a:lnTo>
                  <a:lnTo>
                    <a:pt x="51" y="77"/>
                  </a:lnTo>
                  <a:lnTo>
                    <a:pt x="34" y="86"/>
                  </a:lnTo>
                  <a:lnTo>
                    <a:pt x="20" y="99"/>
                  </a:lnTo>
                  <a:lnTo>
                    <a:pt x="8" y="114"/>
                  </a:lnTo>
                  <a:lnTo>
                    <a:pt x="3" y="135"/>
                  </a:lnTo>
                  <a:lnTo>
                    <a:pt x="0" y="154"/>
                  </a:lnTo>
                  <a:lnTo>
                    <a:pt x="3" y="172"/>
                  </a:lnTo>
                  <a:lnTo>
                    <a:pt x="10" y="188"/>
                  </a:lnTo>
                  <a:lnTo>
                    <a:pt x="20" y="201"/>
                  </a:lnTo>
                  <a:lnTo>
                    <a:pt x="28" y="211"/>
                  </a:lnTo>
                  <a:lnTo>
                    <a:pt x="37" y="220"/>
                  </a:lnTo>
                  <a:lnTo>
                    <a:pt x="44" y="225"/>
                  </a:lnTo>
                  <a:lnTo>
                    <a:pt x="47" y="227"/>
                  </a:lnTo>
                  <a:lnTo>
                    <a:pt x="51" y="229"/>
                  </a:lnTo>
                  <a:lnTo>
                    <a:pt x="67" y="237"/>
                  </a:lnTo>
                  <a:lnTo>
                    <a:pt x="92" y="247"/>
                  </a:lnTo>
                  <a:lnTo>
                    <a:pt x="131" y="258"/>
                  </a:lnTo>
                  <a:lnTo>
                    <a:pt x="175" y="265"/>
                  </a:lnTo>
                  <a:lnTo>
                    <a:pt x="230" y="268"/>
                  </a:lnTo>
                  <a:lnTo>
                    <a:pt x="294" y="264"/>
                  </a:lnTo>
                  <a:lnTo>
                    <a:pt x="367" y="251"/>
                  </a:lnTo>
                  <a:lnTo>
                    <a:pt x="431" y="225"/>
                  </a:lnTo>
                  <a:lnTo>
                    <a:pt x="478" y="189"/>
                  </a:lnTo>
                  <a:lnTo>
                    <a:pt x="509" y="148"/>
                  </a:lnTo>
                  <a:lnTo>
                    <a:pt x="528" y="106"/>
                  </a:lnTo>
                  <a:lnTo>
                    <a:pt x="535" y="65"/>
                  </a:lnTo>
                  <a:lnTo>
                    <a:pt x="539" y="32"/>
                  </a:lnTo>
                  <a:lnTo>
                    <a:pt x="538" y="9"/>
                  </a:lnTo>
                  <a:lnTo>
                    <a:pt x="538" y="0"/>
                  </a:lnTo>
                  <a:lnTo>
                    <a:pt x="529" y="2"/>
                  </a:lnTo>
                  <a:lnTo>
                    <a:pt x="509" y="11"/>
                  </a:lnTo>
                  <a:lnTo>
                    <a:pt x="477" y="20"/>
                  </a:lnTo>
                  <a:lnTo>
                    <a:pt x="440" y="30"/>
                  </a:lnTo>
                  <a:lnTo>
                    <a:pt x="397" y="37"/>
                  </a:lnTo>
                  <a:lnTo>
                    <a:pt x="353" y="41"/>
                  </a:lnTo>
                  <a:lnTo>
                    <a:pt x="311" y="39"/>
                  </a:lnTo>
                  <a:lnTo>
                    <a:pt x="274" y="29"/>
                  </a:lnTo>
                  <a:close/>
                </a:path>
              </a:pathLst>
            </a:custGeom>
            <a:solidFill>
              <a:srgbClr val="F7CF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4" name="Freeform 136"/>
            <p:cNvSpPr>
              <a:spLocks/>
            </p:cNvSpPr>
            <p:nvPr/>
          </p:nvSpPr>
          <p:spPr bwMode="auto">
            <a:xfrm>
              <a:off x="1306" y="1932"/>
              <a:ext cx="225" cy="223"/>
            </a:xfrm>
            <a:custGeom>
              <a:avLst/>
              <a:gdLst>
                <a:gd name="T0" fmla="*/ 114 w 450"/>
                <a:gd name="T1" fmla="*/ 24 h 223"/>
                <a:gd name="T2" fmla="*/ 105 w 450"/>
                <a:gd name="T3" fmla="*/ 27 h 223"/>
                <a:gd name="T4" fmla="*/ 96 w 450"/>
                <a:gd name="T5" fmla="*/ 31 h 223"/>
                <a:gd name="T6" fmla="*/ 86 w 450"/>
                <a:gd name="T7" fmla="*/ 35 h 223"/>
                <a:gd name="T8" fmla="*/ 77 w 450"/>
                <a:gd name="T9" fmla="*/ 39 h 223"/>
                <a:gd name="T10" fmla="*/ 67 w 450"/>
                <a:gd name="T11" fmla="*/ 42 h 223"/>
                <a:gd name="T12" fmla="*/ 58 w 450"/>
                <a:gd name="T13" fmla="*/ 45 h 223"/>
                <a:gd name="T14" fmla="*/ 49 w 450"/>
                <a:gd name="T15" fmla="*/ 48 h 223"/>
                <a:gd name="T16" fmla="*/ 40 w 450"/>
                <a:gd name="T17" fmla="*/ 52 h 223"/>
                <a:gd name="T18" fmla="*/ 37 w 450"/>
                <a:gd name="T19" fmla="*/ 52 h 223"/>
                <a:gd name="T20" fmla="*/ 34 w 450"/>
                <a:gd name="T21" fmla="*/ 54 h 223"/>
                <a:gd name="T22" fmla="*/ 28 w 450"/>
                <a:gd name="T23" fmla="*/ 57 h 223"/>
                <a:gd name="T24" fmla="*/ 22 w 450"/>
                <a:gd name="T25" fmla="*/ 64 h 223"/>
                <a:gd name="T26" fmla="*/ 15 w 450"/>
                <a:gd name="T27" fmla="*/ 71 h 223"/>
                <a:gd name="T28" fmla="*/ 9 w 450"/>
                <a:gd name="T29" fmla="*/ 82 h 223"/>
                <a:gd name="T30" fmla="*/ 4 w 450"/>
                <a:gd name="T31" fmla="*/ 95 h 223"/>
                <a:gd name="T32" fmla="*/ 1 w 450"/>
                <a:gd name="T33" fmla="*/ 112 h 223"/>
                <a:gd name="T34" fmla="*/ 0 w 450"/>
                <a:gd name="T35" fmla="*/ 128 h 223"/>
                <a:gd name="T36" fmla="*/ 2 w 450"/>
                <a:gd name="T37" fmla="*/ 144 h 223"/>
                <a:gd name="T38" fmla="*/ 5 w 450"/>
                <a:gd name="T39" fmla="*/ 156 h 223"/>
                <a:gd name="T40" fmla="*/ 9 w 450"/>
                <a:gd name="T41" fmla="*/ 168 h 223"/>
                <a:gd name="T42" fmla="*/ 12 w 450"/>
                <a:gd name="T43" fmla="*/ 176 h 223"/>
                <a:gd name="T44" fmla="*/ 17 w 450"/>
                <a:gd name="T45" fmla="*/ 183 h 223"/>
                <a:gd name="T46" fmla="*/ 20 w 450"/>
                <a:gd name="T47" fmla="*/ 187 h 223"/>
                <a:gd name="T48" fmla="*/ 21 w 450"/>
                <a:gd name="T49" fmla="*/ 189 h 223"/>
                <a:gd name="T50" fmla="*/ 23 w 450"/>
                <a:gd name="T51" fmla="*/ 191 h 223"/>
                <a:gd name="T52" fmla="*/ 29 w 450"/>
                <a:gd name="T53" fmla="*/ 198 h 223"/>
                <a:gd name="T54" fmla="*/ 40 w 450"/>
                <a:gd name="T55" fmla="*/ 206 h 223"/>
                <a:gd name="T56" fmla="*/ 56 w 450"/>
                <a:gd name="T57" fmla="*/ 215 h 223"/>
                <a:gd name="T58" fmla="*/ 74 w 450"/>
                <a:gd name="T59" fmla="*/ 220 h 223"/>
                <a:gd name="T60" fmla="*/ 97 w 450"/>
                <a:gd name="T61" fmla="*/ 223 h 223"/>
                <a:gd name="T62" fmla="*/ 123 w 450"/>
                <a:gd name="T63" fmla="*/ 220 h 223"/>
                <a:gd name="T64" fmla="*/ 154 w 450"/>
                <a:gd name="T65" fmla="*/ 210 h 223"/>
                <a:gd name="T66" fmla="*/ 180 w 450"/>
                <a:gd name="T67" fmla="*/ 187 h 223"/>
                <a:gd name="T68" fmla="*/ 200 w 450"/>
                <a:gd name="T69" fmla="*/ 158 h 223"/>
                <a:gd name="T70" fmla="*/ 213 w 450"/>
                <a:gd name="T71" fmla="*/ 123 h 223"/>
                <a:gd name="T72" fmla="*/ 221 w 450"/>
                <a:gd name="T73" fmla="*/ 88 h 223"/>
                <a:gd name="T74" fmla="*/ 224 w 450"/>
                <a:gd name="T75" fmla="*/ 54 h 223"/>
                <a:gd name="T76" fmla="*/ 225 w 450"/>
                <a:gd name="T77" fmla="*/ 26 h 223"/>
                <a:gd name="T78" fmla="*/ 225 w 450"/>
                <a:gd name="T79" fmla="*/ 7 h 223"/>
                <a:gd name="T80" fmla="*/ 225 w 450"/>
                <a:gd name="T81" fmla="*/ 0 h 223"/>
                <a:gd name="T82" fmla="*/ 222 w 450"/>
                <a:gd name="T83" fmla="*/ 2 h 223"/>
                <a:gd name="T84" fmla="*/ 213 w 450"/>
                <a:gd name="T85" fmla="*/ 8 h 223"/>
                <a:gd name="T86" fmla="*/ 200 w 450"/>
                <a:gd name="T87" fmla="*/ 16 h 223"/>
                <a:gd name="T88" fmla="*/ 185 w 450"/>
                <a:gd name="T89" fmla="*/ 25 h 223"/>
                <a:gd name="T90" fmla="*/ 166 w 450"/>
                <a:gd name="T91" fmla="*/ 31 h 223"/>
                <a:gd name="T92" fmla="*/ 148 w 450"/>
                <a:gd name="T93" fmla="*/ 34 h 223"/>
                <a:gd name="T94" fmla="*/ 131 w 450"/>
                <a:gd name="T95" fmla="*/ 32 h 223"/>
                <a:gd name="T96" fmla="*/ 114 w 450"/>
                <a:gd name="T97" fmla="*/ 24 h 22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0"/>
                <a:gd name="T148" fmla="*/ 0 h 223"/>
                <a:gd name="T149" fmla="*/ 450 w 450"/>
                <a:gd name="T150" fmla="*/ 223 h 22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0" h="223">
                  <a:moveTo>
                    <a:pt x="229" y="24"/>
                  </a:moveTo>
                  <a:lnTo>
                    <a:pt x="209" y="27"/>
                  </a:lnTo>
                  <a:lnTo>
                    <a:pt x="191" y="31"/>
                  </a:lnTo>
                  <a:lnTo>
                    <a:pt x="172" y="35"/>
                  </a:lnTo>
                  <a:lnTo>
                    <a:pt x="154" y="39"/>
                  </a:lnTo>
                  <a:lnTo>
                    <a:pt x="134" y="42"/>
                  </a:lnTo>
                  <a:lnTo>
                    <a:pt x="116" y="45"/>
                  </a:lnTo>
                  <a:lnTo>
                    <a:pt x="97" y="48"/>
                  </a:lnTo>
                  <a:lnTo>
                    <a:pt x="79" y="52"/>
                  </a:lnTo>
                  <a:lnTo>
                    <a:pt x="74" y="52"/>
                  </a:lnTo>
                  <a:lnTo>
                    <a:pt x="67" y="54"/>
                  </a:lnTo>
                  <a:lnTo>
                    <a:pt x="56" y="57"/>
                  </a:lnTo>
                  <a:lnTo>
                    <a:pt x="44" y="64"/>
                  </a:lnTo>
                  <a:lnTo>
                    <a:pt x="30" y="71"/>
                  </a:lnTo>
                  <a:lnTo>
                    <a:pt x="17" y="82"/>
                  </a:lnTo>
                  <a:lnTo>
                    <a:pt x="7" y="95"/>
                  </a:lnTo>
                  <a:lnTo>
                    <a:pt x="2" y="112"/>
                  </a:lnTo>
                  <a:lnTo>
                    <a:pt x="0" y="128"/>
                  </a:lnTo>
                  <a:lnTo>
                    <a:pt x="3" y="144"/>
                  </a:lnTo>
                  <a:lnTo>
                    <a:pt x="9" y="156"/>
                  </a:lnTo>
                  <a:lnTo>
                    <a:pt x="17" y="168"/>
                  </a:lnTo>
                  <a:lnTo>
                    <a:pt x="24" y="176"/>
                  </a:lnTo>
                  <a:lnTo>
                    <a:pt x="33" y="183"/>
                  </a:lnTo>
                  <a:lnTo>
                    <a:pt x="39" y="187"/>
                  </a:lnTo>
                  <a:lnTo>
                    <a:pt x="42" y="189"/>
                  </a:lnTo>
                  <a:lnTo>
                    <a:pt x="46" y="191"/>
                  </a:lnTo>
                  <a:lnTo>
                    <a:pt x="59" y="198"/>
                  </a:lnTo>
                  <a:lnTo>
                    <a:pt x="80" y="206"/>
                  </a:lnTo>
                  <a:lnTo>
                    <a:pt x="111" y="215"/>
                  </a:lnTo>
                  <a:lnTo>
                    <a:pt x="148" y="220"/>
                  </a:lnTo>
                  <a:lnTo>
                    <a:pt x="194" y="223"/>
                  </a:lnTo>
                  <a:lnTo>
                    <a:pt x="246" y="220"/>
                  </a:lnTo>
                  <a:lnTo>
                    <a:pt x="308" y="210"/>
                  </a:lnTo>
                  <a:lnTo>
                    <a:pt x="360" y="187"/>
                  </a:lnTo>
                  <a:lnTo>
                    <a:pt x="400" y="158"/>
                  </a:lnTo>
                  <a:lnTo>
                    <a:pt x="426" y="123"/>
                  </a:lnTo>
                  <a:lnTo>
                    <a:pt x="441" y="88"/>
                  </a:lnTo>
                  <a:lnTo>
                    <a:pt x="447" y="54"/>
                  </a:lnTo>
                  <a:lnTo>
                    <a:pt x="450" y="26"/>
                  </a:lnTo>
                  <a:lnTo>
                    <a:pt x="450" y="7"/>
                  </a:lnTo>
                  <a:lnTo>
                    <a:pt x="450" y="0"/>
                  </a:lnTo>
                  <a:lnTo>
                    <a:pt x="443" y="2"/>
                  </a:lnTo>
                  <a:lnTo>
                    <a:pt x="426" y="8"/>
                  </a:lnTo>
                  <a:lnTo>
                    <a:pt x="400" y="16"/>
                  </a:lnTo>
                  <a:lnTo>
                    <a:pt x="369" y="25"/>
                  </a:lnTo>
                  <a:lnTo>
                    <a:pt x="332" y="31"/>
                  </a:lnTo>
                  <a:lnTo>
                    <a:pt x="296" y="34"/>
                  </a:lnTo>
                  <a:lnTo>
                    <a:pt x="261" y="32"/>
                  </a:lnTo>
                  <a:lnTo>
                    <a:pt x="229" y="24"/>
                  </a:lnTo>
                  <a:close/>
                </a:path>
              </a:pathLst>
            </a:custGeom>
            <a:solidFill>
              <a:srgbClr val="FAD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5" name="Freeform 137"/>
            <p:cNvSpPr>
              <a:spLocks/>
            </p:cNvSpPr>
            <p:nvPr/>
          </p:nvSpPr>
          <p:spPr bwMode="auto">
            <a:xfrm>
              <a:off x="1329" y="1959"/>
              <a:ext cx="181" cy="176"/>
            </a:xfrm>
            <a:custGeom>
              <a:avLst/>
              <a:gdLst>
                <a:gd name="T0" fmla="*/ 92 w 361"/>
                <a:gd name="T1" fmla="*/ 17 h 176"/>
                <a:gd name="T2" fmla="*/ 84 w 361"/>
                <a:gd name="T3" fmla="*/ 20 h 176"/>
                <a:gd name="T4" fmla="*/ 77 w 361"/>
                <a:gd name="T5" fmla="*/ 23 h 176"/>
                <a:gd name="T6" fmla="*/ 69 w 361"/>
                <a:gd name="T7" fmla="*/ 26 h 176"/>
                <a:gd name="T8" fmla="*/ 62 w 361"/>
                <a:gd name="T9" fmla="*/ 30 h 176"/>
                <a:gd name="T10" fmla="*/ 54 w 361"/>
                <a:gd name="T11" fmla="*/ 32 h 176"/>
                <a:gd name="T12" fmla="*/ 47 w 361"/>
                <a:gd name="T13" fmla="*/ 35 h 176"/>
                <a:gd name="T14" fmla="*/ 39 w 361"/>
                <a:gd name="T15" fmla="*/ 37 h 176"/>
                <a:gd name="T16" fmla="*/ 32 w 361"/>
                <a:gd name="T17" fmla="*/ 40 h 176"/>
                <a:gd name="T18" fmla="*/ 31 w 361"/>
                <a:gd name="T19" fmla="*/ 40 h 176"/>
                <a:gd name="T20" fmla="*/ 27 w 361"/>
                <a:gd name="T21" fmla="*/ 41 h 176"/>
                <a:gd name="T22" fmla="*/ 23 w 361"/>
                <a:gd name="T23" fmla="*/ 44 h 176"/>
                <a:gd name="T24" fmla="*/ 18 w 361"/>
                <a:gd name="T25" fmla="*/ 49 h 176"/>
                <a:gd name="T26" fmla="*/ 12 w 361"/>
                <a:gd name="T27" fmla="*/ 55 h 176"/>
                <a:gd name="T28" fmla="*/ 7 w 361"/>
                <a:gd name="T29" fmla="*/ 64 h 176"/>
                <a:gd name="T30" fmla="*/ 3 w 361"/>
                <a:gd name="T31" fmla="*/ 74 h 176"/>
                <a:gd name="T32" fmla="*/ 2 w 361"/>
                <a:gd name="T33" fmla="*/ 88 h 176"/>
                <a:gd name="T34" fmla="*/ 0 w 361"/>
                <a:gd name="T35" fmla="*/ 101 h 176"/>
                <a:gd name="T36" fmla="*/ 2 w 361"/>
                <a:gd name="T37" fmla="*/ 113 h 176"/>
                <a:gd name="T38" fmla="*/ 4 w 361"/>
                <a:gd name="T39" fmla="*/ 123 h 176"/>
                <a:gd name="T40" fmla="*/ 7 w 361"/>
                <a:gd name="T41" fmla="*/ 133 h 176"/>
                <a:gd name="T42" fmla="*/ 10 w 361"/>
                <a:gd name="T43" fmla="*/ 139 h 176"/>
                <a:gd name="T44" fmla="*/ 13 w 361"/>
                <a:gd name="T45" fmla="*/ 144 h 176"/>
                <a:gd name="T46" fmla="*/ 15 w 361"/>
                <a:gd name="T47" fmla="*/ 147 h 176"/>
                <a:gd name="T48" fmla="*/ 17 w 361"/>
                <a:gd name="T49" fmla="*/ 149 h 176"/>
                <a:gd name="T50" fmla="*/ 18 w 361"/>
                <a:gd name="T51" fmla="*/ 151 h 176"/>
                <a:gd name="T52" fmla="*/ 24 w 361"/>
                <a:gd name="T53" fmla="*/ 156 h 176"/>
                <a:gd name="T54" fmla="*/ 31 w 361"/>
                <a:gd name="T55" fmla="*/ 162 h 176"/>
                <a:gd name="T56" fmla="*/ 44 w 361"/>
                <a:gd name="T57" fmla="*/ 170 h 176"/>
                <a:gd name="T58" fmla="*/ 59 w 361"/>
                <a:gd name="T59" fmla="*/ 174 h 176"/>
                <a:gd name="T60" fmla="*/ 78 w 361"/>
                <a:gd name="T61" fmla="*/ 176 h 176"/>
                <a:gd name="T62" fmla="*/ 99 w 361"/>
                <a:gd name="T63" fmla="*/ 173 h 176"/>
                <a:gd name="T64" fmla="*/ 123 w 361"/>
                <a:gd name="T65" fmla="*/ 164 h 176"/>
                <a:gd name="T66" fmla="*/ 145 w 361"/>
                <a:gd name="T67" fmla="*/ 147 h 176"/>
                <a:gd name="T68" fmla="*/ 160 w 361"/>
                <a:gd name="T69" fmla="*/ 124 h 176"/>
                <a:gd name="T70" fmla="*/ 170 w 361"/>
                <a:gd name="T71" fmla="*/ 97 h 176"/>
                <a:gd name="T72" fmla="*/ 177 w 361"/>
                <a:gd name="T73" fmla="*/ 70 h 176"/>
                <a:gd name="T74" fmla="*/ 179 w 361"/>
                <a:gd name="T75" fmla="*/ 43 h 176"/>
                <a:gd name="T76" fmla="*/ 181 w 361"/>
                <a:gd name="T77" fmla="*/ 21 h 176"/>
                <a:gd name="T78" fmla="*/ 181 w 361"/>
                <a:gd name="T79" fmla="*/ 5 h 176"/>
                <a:gd name="T80" fmla="*/ 181 w 361"/>
                <a:gd name="T81" fmla="*/ 0 h 176"/>
                <a:gd name="T82" fmla="*/ 178 w 361"/>
                <a:gd name="T83" fmla="*/ 1 h 176"/>
                <a:gd name="T84" fmla="*/ 171 w 361"/>
                <a:gd name="T85" fmla="*/ 6 h 176"/>
                <a:gd name="T86" fmla="*/ 160 w 361"/>
                <a:gd name="T87" fmla="*/ 12 h 176"/>
                <a:gd name="T88" fmla="*/ 148 w 361"/>
                <a:gd name="T89" fmla="*/ 19 h 176"/>
                <a:gd name="T90" fmla="*/ 133 w 361"/>
                <a:gd name="T91" fmla="*/ 23 h 176"/>
                <a:gd name="T92" fmla="*/ 119 w 361"/>
                <a:gd name="T93" fmla="*/ 25 h 176"/>
                <a:gd name="T94" fmla="*/ 104 w 361"/>
                <a:gd name="T95" fmla="*/ 24 h 176"/>
                <a:gd name="T96" fmla="*/ 92 w 361"/>
                <a:gd name="T97" fmla="*/ 17 h 1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61"/>
                <a:gd name="T148" fmla="*/ 0 h 176"/>
                <a:gd name="T149" fmla="*/ 361 w 361"/>
                <a:gd name="T150" fmla="*/ 176 h 1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61" h="176">
                  <a:moveTo>
                    <a:pt x="183" y="17"/>
                  </a:moveTo>
                  <a:lnTo>
                    <a:pt x="168" y="20"/>
                  </a:lnTo>
                  <a:lnTo>
                    <a:pt x="154" y="23"/>
                  </a:lnTo>
                  <a:lnTo>
                    <a:pt x="138" y="26"/>
                  </a:lnTo>
                  <a:lnTo>
                    <a:pt x="124" y="30"/>
                  </a:lnTo>
                  <a:lnTo>
                    <a:pt x="108" y="32"/>
                  </a:lnTo>
                  <a:lnTo>
                    <a:pt x="94" y="35"/>
                  </a:lnTo>
                  <a:lnTo>
                    <a:pt x="78" y="37"/>
                  </a:lnTo>
                  <a:lnTo>
                    <a:pt x="64" y="40"/>
                  </a:lnTo>
                  <a:lnTo>
                    <a:pt x="61" y="40"/>
                  </a:lnTo>
                  <a:lnTo>
                    <a:pt x="54" y="41"/>
                  </a:lnTo>
                  <a:lnTo>
                    <a:pt x="45" y="44"/>
                  </a:lnTo>
                  <a:lnTo>
                    <a:pt x="35" y="49"/>
                  </a:lnTo>
                  <a:lnTo>
                    <a:pt x="24" y="55"/>
                  </a:lnTo>
                  <a:lnTo>
                    <a:pt x="14" y="64"/>
                  </a:lnTo>
                  <a:lnTo>
                    <a:pt x="5" y="74"/>
                  </a:lnTo>
                  <a:lnTo>
                    <a:pt x="3" y="88"/>
                  </a:lnTo>
                  <a:lnTo>
                    <a:pt x="0" y="101"/>
                  </a:lnTo>
                  <a:lnTo>
                    <a:pt x="3" y="113"/>
                  </a:lnTo>
                  <a:lnTo>
                    <a:pt x="7" y="123"/>
                  </a:lnTo>
                  <a:lnTo>
                    <a:pt x="14" y="133"/>
                  </a:lnTo>
                  <a:lnTo>
                    <a:pt x="20" y="139"/>
                  </a:lnTo>
                  <a:lnTo>
                    <a:pt x="25" y="144"/>
                  </a:lnTo>
                  <a:lnTo>
                    <a:pt x="30" y="147"/>
                  </a:lnTo>
                  <a:lnTo>
                    <a:pt x="33" y="149"/>
                  </a:lnTo>
                  <a:lnTo>
                    <a:pt x="35" y="151"/>
                  </a:lnTo>
                  <a:lnTo>
                    <a:pt x="47" y="156"/>
                  </a:lnTo>
                  <a:lnTo>
                    <a:pt x="62" y="162"/>
                  </a:lnTo>
                  <a:lnTo>
                    <a:pt x="88" y="170"/>
                  </a:lnTo>
                  <a:lnTo>
                    <a:pt x="118" y="174"/>
                  </a:lnTo>
                  <a:lnTo>
                    <a:pt x="155" y="176"/>
                  </a:lnTo>
                  <a:lnTo>
                    <a:pt x="198" y="173"/>
                  </a:lnTo>
                  <a:lnTo>
                    <a:pt x="246" y="164"/>
                  </a:lnTo>
                  <a:lnTo>
                    <a:pt x="289" y="147"/>
                  </a:lnTo>
                  <a:lnTo>
                    <a:pt x="320" y="124"/>
                  </a:lnTo>
                  <a:lnTo>
                    <a:pt x="340" y="97"/>
                  </a:lnTo>
                  <a:lnTo>
                    <a:pt x="353" y="70"/>
                  </a:lnTo>
                  <a:lnTo>
                    <a:pt x="358" y="43"/>
                  </a:lnTo>
                  <a:lnTo>
                    <a:pt x="361" y="21"/>
                  </a:lnTo>
                  <a:lnTo>
                    <a:pt x="361" y="5"/>
                  </a:lnTo>
                  <a:lnTo>
                    <a:pt x="361" y="0"/>
                  </a:lnTo>
                  <a:lnTo>
                    <a:pt x="356" y="1"/>
                  </a:lnTo>
                  <a:lnTo>
                    <a:pt x="341" y="6"/>
                  </a:lnTo>
                  <a:lnTo>
                    <a:pt x="320" y="12"/>
                  </a:lnTo>
                  <a:lnTo>
                    <a:pt x="296" y="19"/>
                  </a:lnTo>
                  <a:lnTo>
                    <a:pt x="266" y="23"/>
                  </a:lnTo>
                  <a:lnTo>
                    <a:pt x="237" y="25"/>
                  </a:lnTo>
                  <a:lnTo>
                    <a:pt x="208" y="24"/>
                  </a:lnTo>
                  <a:lnTo>
                    <a:pt x="183" y="17"/>
                  </a:lnTo>
                  <a:close/>
                </a:path>
              </a:pathLst>
            </a:custGeom>
            <a:solidFill>
              <a:srgbClr val="FFD9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6" name="Freeform 138"/>
            <p:cNvSpPr>
              <a:spLocks/>
            </p:cNvSpPr>
            <p:nvPr/>
          </p:nvSpPr>
          <p:spPr bwMode="auto">
            <a:xfrm>
              <a:off x="830" y="1876"/>
              <a:ext cx="268" cy="300"/>
            </a:xfrm>
            <a:custGeom>
              <a:avLst/>
              <a:gdLst>
                <a:gd name="T0" fmla="*/ 133 w 535"/>
                <a:gd name="T1" fmla="*/ 21 h 300"/>
                <a:gd name="T2" fmla="*/ 143 w 535"/>
                <a:gd name="T3" fmla="*/ 25 h 300"/>
                <a:gd name="T4" fmla="*/ 155 w 535"/>
                <a:gd name="T5" fmla="*/ 30 h 300"/>
                <a:gd name="T6" fmla="*/ 166 w 535"/>
                <a:gd name="T7" fmla="*/ 34 h 300"/>
                <a:gd name="T8" fmla="*/ 177 w 535"/>
                <a:gd name="T9" fmla="*/ 40 h 300"/>
                <a:gd name="T10" fmla="*/ 188 w 535"/>
                <a:gd name="T11" fmla="*/ 44 h 300"/>
                <a:gd name="T12" fmla="*/ 200 w 535"/>
                <a:gd name="T13" fmla="*/ 48 h 300"/>
                <a:gd name="T14" fmla="*/ 211 w 535"/>
                <a:gd name="T15" fmla="*/ 51 h 300"/>
                <a:gd name="T16" fmla="*/ 223 w 535"/>
                <a:gd name="T17" fmla="*/ 55 h 300"/>
                <a:gd name="T18" fmla="*/ 224 w 535"/>
                <a:gd name="T19" fmla="*/ 55 h 300"/>
                <a:gd name="T20" fmla="*/ 229 w 535"/>
                <a:gd name="T21" fmla="*/ 57 h 300"/>
                <a:gd name="T22" fmla="*/ 234 w 535"/>
                <a:gd name="T23" fmla="*/ 61 h 300"/>
                <a:gd name="T24" fmla="*/ 243 w 535"/>
                <a:gd name="T25" fmla="*/ 69 h 300"/>
                <a:gd name="T26" fmla="*/ 250 w 535"/>
                <a:gd name="T27" fmla="*/ 79 h 300"/>
                <a:gd name="T28" fmla="*/ 258 w 535"/>
                <a:gd name="T29" fmla="*/ 93 h 300"/>
                <a:gd name="T30" fmla="*/ 264 w 535"/>
                <a:gd name="T31" fmla="*/ 111 h 300"/>
                <a:gd name="T32" fmla="*/ 268 w 535"/>
                <a:gd name="T33" fmla="*/ 135 h 300"/>
                <a:gd name="T34" fmla="*/ 268 w 535"/>
                <a:gd name="T35" fmla="*/ 158 h 300"/>
                <a:gd name="T36" fmla="*/ 266 w 535"/>
                <a:gd name="T37" fmla="*/ 179 h 300"/>
                <a:gd name="T38" fmla="*/ 261 w 535"/>
                <a:gd name="T39" fmla="*/ 198 h 300"/>
                <a:gd name="T40" fmla="*/ 258 w 535"/>
                <a:gd name="T41" fmla="*/ 214 h 300"/>
                <a:gd name="T42" fmla="*/ 253 w 535"/>
                <a:gd name="T43" fmla="*/ 226 h 300"/>
                <a:gd name="T44" fmla="*/ 249 w 535"/>
                <a:gd name="T45" fmla="*/ 236 h 300"/>
                <a:gd name="T46" fmla="*/ 246 w 535"/>
                <a:gd name="T47" fmla="*/ 241 h 300"/>
                <a:gd name="T48" fmla="*/ 245 w 535"/>
                <a:gd name="T49" fmla="*/ 244 h 300"/>
                <a:gd name="T50" fmla="*/ 242 w 535"/>
                <a:gd name="T51" fmla="*/ 247 h 300"/>
                <a:gd name="T52" fmla="*/ 234 w 535"/>
                <a:gd name="T53" fmla="*/ 258 h 300"/>
                <a:gd name="T54" fmla="*/ 220 w 535"/>
                <a:gd name="T55" fmla="*/ 270 h 300"/>
                <a:gd name="T56" fmla="*/ 203 w 535"/>
                <a:gd name="T57" fmla="*/ 284 h 300"/>
                <a:gd name="T58" fmla="*/ 180 w 535"/>
                <a:gd name="T59" fmla="*/ 294 h 300"/>
                <a:gd name="T60" fmla="*/ 153 w 535"/>
                <a:gd name="T61" fmla="*/ 300 h 300"/>
                <a:gd name="T62" fmla="*/ 121 w 535"/>
                <a:gd name="T63" fmla="*/ 298 h 300"/>
                <a:gd name="T64" fmla="*/ 86 w 535"/>
                <a:gd name="T65" fmla="*/ 286 h 300"/>
                <a:gd name="T66" fmla="*/ 54 w 535"/>
                <a:gd name="T67" fmla="*/ 259 h 300"/>
                <a:gd name="T68" fmla="*/ 31 w 535"/>
                <a:gd name="T69" fmla="*/ 219 h 300"/>
                <a:gd name="T70" fmla="*/ 15 w 535"/>
                <a:gd name="T71" fmla="*/ 172 h 300"/>
                <a:gd name="T72" fmla="*/ 7 w 535"/>
                <a:gd name="T73" fmla="*/ 124 h 300"/>
                <a:gd name="T74" fmla="*/ 1 w 535"/>
                <a:gd name="T75" fmla="*/ 76 h 300"/>
                <a:gd name="T76" fmla="*/ 0 w 535"/>
                <a:gd name="T77" fmla="*/ 37 h 300"/>
                <a:gd name="T78" fmla="*/ 1 w 535"/>
                <a:gd name="T79" fmla="*/ 9 h 300"/>
                <a:gd name="T80" fmla="*/ 2 w 535"/>
                <a:gd name="T81" fmla="*/ 0 h 300"/>
                <a:gd name="T82" fmla="*/ 5 w 535"/>
                <a:gd name="T83" fmla="*/ 2 h 300"/>
                <a:gd name="T84" fmla="*/ 15 w 535"/>
                <a:gd name="T85" fmla="*/ 10 h 300"/>
                <a:gd name="T86" fmla="*/ 30 w 535"/>
                <a:gd name="T87" fmla="*/ 20 h 300"/>
                <a:gd name="T88" fmla="*/ 49 w 535"/>
                <a:gd name="T89" fmla="*/ 30 h 300"/>
                <a:gd name="T90" fmla="*/ 70 w 535"/>
                <a:gd name="T91" fmla="*/ 37 h 300"/>
                <a:gd name="T92" fmla="*/ 92 w 535"/>
                <a:gd name="T93" fmla="*/ 40 h 300"/>
                <a:gd name="T94" fmla="*/ 113 w 535"/>
                <a:gd name="T95" fmla="*/ 34 h 300"/>
                <a:gd name="T96" fmla="*/ 133 w 535"/>
                <a:gd name="T97" fmla="*/ 21 h 30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5"/>
                <a:gd name="T148" fmla="*/ 0 h 300"/>
                <a:gd name="T149" fmla="*/ 535 w 535"/>
                <a:gd name="T150" fmla="*/ 300 h 30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5" h="300">
                  <a:moveTo>
                    <a:pt x="265" y="21"/>
                  </a:moveTo>
                  <a:lnTo>
                    <a:pt x="286" y="25"/>
                  </a:lnTo>
                  <a:lnTo>
                    <a:pt x="309" y="30"/>
                  </a:lnTo>
                  <a:lnTo>
                    <a:pt x="332" y="34"/>
                  </a:lnTo>
                  <a:lnTo>
                    <a:pt x="354" y="40"/>
                  </a:lnTo>
                  <a:lnTo>
                    <a:pt x="376" y="44"/>
                  </a:lnTo>
                  <a:lnTo>
                    <a:pt x="399" y="48"/>
                  </a:lnTo>
                  <a:lnTo>
                    <a:pt x="421" y="51"/>
                  </a:lnTo>
                  <a:lnTo>
                    <a:pt x="446" y="55"/>
                  </a:lnTo>
                  <a:lnTo>
                    <a:pt x="448" y="55"/>
                  </a:lnTo>
                  <a:lnTo>
                    <a:pt x="457" y="57"/>
                  </a:lnTo>
                  <a:lnTo>
                    <a:pt x="468" y="61"/>
                  </a:lnTo>
                  <a:lnTo>
                    <a:pt x="485" y="69"/>
                  </a:lnTo>
                  <a:lnTo>
                    <a:pt x="500" y="79"/>
                  </a:lnTo>
                  <a:lnTo>
                    <a:pt x="515" y="93"/>
                  </a:lnTo>
                  <a:lnTo>
                    <a:pt x="527" y="111"/>
                  </a:lnTo>
                  <a:lnTo>
                    <a:pt x="535" y="135"/>
                  </a:lnTo>
                  <a:lnTo>
                    <a:pt x="535" y="158"/>
                  </a:lnTo>
                  <a:lnTo>
                    <a:pt x="531" y="179"/>
                  </a:lnTo>
                  <a:lnTo>
                    <a:pt x="522" y="198"/>
                  </a:lnTo>
                  <a:lnTo>
                    <a:pt x="515" y="214"/>
                  </a:lnTo>
                  <a:lnTo>
                    <a:pt x="505" y="226"/>
                  </a:lnTo>
                  <a:lnTo>
                    <a:pt x="497" y="236"/>
                  </a:lnTo>
                  <a:lnTo>
                    <a:pt x="491" y="241"/>
                  </a:lnTo>
                  <a:lnTo>
                    <a:pt x="490" y="244"/>
                  </a:lnTo>
                  <a:lnTo>
                    <a:pt x="483" y="247"/>
                  </a:lnTo>
                  <a:lnTo>
                    <a:pt x="467" y="258"/>
                  </a:lnTo>
                  <a:lnTo>
                    <a:pt x="440" y="270"/>
                  </a:lnTo>
                  <a:lnTo>
                    <a:pt x="406" y="284"/>
                  </a:lnTo>
                  <a:lnTo>
                    <a:pt x="359" y="294"/>
                  </a:lnTo>
                  <a:lnTo>
                    <a:pt x="305" y="300"/>
                  </a:lnTo>
                  <a:lnTo>
                    <a:pt x="242" y="298"/>
                  </a:lnTo>
                  <a:lnTo>
                    <a:pt x="172" y="286"/>
                  </a:lnTo>
                  <a:lnTo>
                    <a:pt x="107" y="259"/>
                  </a:lnTo>
                  <a:lnTo>
                    <a:pt x="61" y="219"/>
                  </a:lnTo>
                  <a:lnTo>
                    <a:pt x="30" y="172"/>
                  </a:lnTo>
                  <a:lnTo>
                    <a:pt x="13" y="124"/>
                  </a:lnTo>
                  <a:lnTo>
                    <a:pt x="1" y="76"/>
                  </a:lnTo>
                  <a:lnTo>
                    <a:pt x="0" y="37"/>
                  </a:lnTo>
                  <a:lnTo>
                    <a:pt x="1" y="9"/>
                  </a:lnTo>
                  <a:lnTo>
                    <a:pt x="3" y="0"/>
                  </a:lnTo>
                  <a:lnTo>
                    <a:pt x="10" y="2"/>
                  </a:lnTo>
                  <a:lnTo>
                    <a:pt x="30" y="10"/>
                  </a:lnTo>
                  <a:lnTo>
                    <a:pt x="60" y="20"/>
                  </a:lnTo>
                  <a:lnTo>
                    <a:pt x="98" y="30"/>
                  </a:lnTo>
                  <a:lnTo>
                    <a:pt x="139" y="37"/>
                  </a:lnTo>
                  <a:lnTo>
                    <a:pt x="184" y="40"/>
                  </a:lnTo>
                  <a:lnTo>
                    <a:pt x="225" y="34"/>
                  </a:lnTo>
                  <a:lnTo>
                    <a:pt x="265" y="21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7" name="Freeform 139"/>
            <p:cNvSpPr>
              <a:spLocks/>
            </p:cNvSpPr>
            <p:nvPr/>
          </p:nvSpPr>
          <p:spPr bwMode="auto">
            <a:xfrm>
              <a:off x="849" y="1900"/>
              <a:ext cx="229" cy="256"/>
            </a:xfrm>
            <a:custGeom>
              <a:avLst/>
              <a:gdLst>
                <a:gd name="T0" fmla="*/ 114 w 458"/>
                <a:gd name="T1" fmla="*/ 20 h 256"/>
                <a:gd name="T2" fmla="*/ 122 w 458"/>
                <a:gd name="T3" fmla="*/ 23 h 256"/>
                <a:gd name="T4" fmla="*/ 133 w 458"/>
                <a:gd name="T5" fmla="*/ 27 h 256"/>
                <a:gd name="T6" fmla="*/ 142 w 458"/>
                <a:gd name="T7" fmla="*/ 31 h 256"/>
                <a:gd name="T8" fmla="*/ 152 w 458"/>
                <a:gd name="T9" fmla="*/ 35 h 256"/>
                <a:gd name="T10" fmla="*/ 161 w 458"/>
                <a:gd name="T11" fmla="*/ 37 h 256"/>
                <a:gd name="T12" fmla="*/ 171 w 458"/>
                <a:gd name="T13" fmla="*/ 40 h 256"/>
                <a:gd name="T14" fmla="*/ 181 w 458"/>
                <a:gd name="T15" fmla="*/ 43 h 256"/>
                <a:gd name="T16" fmla="*/ 191 w 458"/>
                <a:gd name="T17" fmla="*/ 46 h 256"/>
                <a:gd name="T18" fmla="*/ 192 w 458"/>
                <a:gd name="T19" fmla="*/ 46 h 256"/>
                <a:gd name="T20" fmla="*/ 196 w 458"/>
                <a:gd name="T21" fmla="*/ 48 h 256"/>
                <a:gd name="T22" fmla="*/ 201 w 458"/>
                <a:gd name="T23" fmla="*/ 51 h 256"/>
                <a:gd name="T24" fmla="*/ 208 w 458"/>
                <a:gd name="T25" fmla="*/ 58 h 256"/>
                <a:gd name="T26" fmla="*/ 214 w 458"/>
                <a:gd name="T27" fmla="*/ 67 h 256"/>
                <a:gd name="T28" fmla="*/ 221 w 458"/>
                <a:gd name="T29" fmla="*/ 79 h 256"/>
                <a:gd name="T30" fmla="*/ 226 w 458"/>
                <a:gd name="T31" fmla="*/ 94 h 256"/>
                <a:gd name="T32" fmla="*/ 229 w 458"/>
                <a:gd name="T33" fmla="*/ 115 h 256"/>
                <a:gd name="T34" fmla="*/ 229 w 458"/>
                <a:gd name="T35" fmla="*/ 135 h 256"/>
                <a:gd name="T36" fmla="*/ 228 w 458"/>
                <a:gd name="T37" fmla="*/ 153 h 256"/>
                <a:gd name="T38" fmla="*/ 224 w 458"/>
                <a:gd name="T39" fmla="*/ 169 h 256"/>
                <a:gd name="T40" fmla="*/ 222 w 458"/>
                <a:gd name="T41" fmla="*/ 183 h 256"/>
                <a:gd name="T42" fmla="*/ 217 w 458"/>
                <a:gd name="T43" fmla="*/ 193 h 256"/>
                <a:gd name="T44" fmla="*/ 214 w 458"/>
                <a:gd name="T45" fmla="*/ 201 h 256"/>
                <a:gd name="T46" fmla="*/ 211 w 458"/>
                <a:gd name="T47" fmla="*/ 206 h 256"/>
                <a:gd name="T48" fmla="*/ 210 w 458"/>
                <a:gd name="T49" fmla="*/ 208 h 256"/>
                <a:gd name="T50" fmla="*/ 207 w 458"/>
                <a:gd name="T51" fmla="*/ 210 h 256"/>
                <a:gd name="T52" fmla="*/ 200 w 458"/>
                <a:gd name="T53" fmla="*/ 219 h 256"/>
                <a:gd name="T54" fmla="*/ 189 w 458"/>
                <a:gd name="T55" fmla="*/ 230 h 256"/>
                <a:gd name="T56" fmla="*/ 174 w 458"/>
                <a:gd name="T57" fmla="*/ 242 h 256"/>
                <a:gd name="T58" fmla="*/ 154 w 458"/>
                <a:gd name="T59" fmla="*/ 250 h 256"/>
                <a:gd name="T60" fmla="*/ 130 w 458"/>
                <a:gd name="T61" fmla="*/ 256 h 256"/>
                <a:gd name="T62" fmla="*/ 103 w 458"/>
                <a:gd name="T63" fmla="*/ 254 h 256"/>
                <a:gd name="T64" fmla="*/ 74 w 458"/>
                <a:gd name="T65" fmla="*/ 244 h 256"/>
                <a:gd name="T66" fmla="*/ 45 w 458"/>
                <a:gd name="T67" fmla="*/ 220 h 256"/>
                <a:gd name="T68" fmla="*/ 26 w 458"/>
                <a:gd name="T69" fmla="*/ 187 h 256"/>
                <a:gd name="T70" fmla="*/ 12 w 458"/>
                <a:gd name="T71" fmla="*/ 147 h 256"/>
                <a:gd name="T72" fmla="*/ 5 w 458"/>
                <a:gd name="T73" fmla="*/ 106 h 256"/>
                <a:gd name="T74" fmla="*/ 1 w 458"/>
                <a:gd name="T75" fmla="*/ 66 h 256"/>
                <a:gd name="T76" fmla="*/ 0 w 458"/>
                <a:gd name="T77" fmla="*/ 32 h 256"/>
                <a:gd name="T78" fmla="*/ 1 w 458"/>
                <a:gd name="T79" fmla="*/ 8 h 256"/>
                <a:gd name="T80" fmla="*/ 2 w 458"/>
                <a:gd name="T81" fmla="*/ 0 h 256"/>
                <a:gd name="T82" fmla="*/ 5 w 458"/>
                <a:gd name="T83" fmla="*/ 2 h 256"/>
                <a:gd name="T84" fmla="*/ 13 w 458"/>
                <a:gd name="T85" fmla="*/ 9 h 256"/>
                <a:gd name="T86" fmla="*/ 26 w 458"/>
                <a:gd name="T87" fmla="*/ 18 h 256"/>
                <a:gd name="T88" fmla="*/ 42 w 458"/>
                <a:gd name="T89" fmla="*/ 27 h 256"/>
                <a:gd name="T90" fmla="*/ 60 w 458"/>
                <a:gd name="T91" fmla="*/ 32 h 256"/>
                <a:gd name="T92" fmla="*/ 79 w 458"/>
                <a:gd name="T93" fmla="*/ 35 h 256"/>
                <a:gd name="T94" fmla="*/ 97 w 458"/>
                <a:gd name="T95" fmla="*/ 31 h 256"/>
                <a:gd name="T96" fmla="*/ 114 w 458"/>
                <a:gd name="T97" fmla="*/ 20 h 25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8"/>
                <a:gd name="T148" fmla="*/ 0 h 256"/>
                <a:gd name="T149" fmla="*/ 458 w 458"/>
                <a:gd name="T150" fmla="*/ 256 h 25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8" h="256">
                  <a:moveTo>
                    <a:pt x="228" y="20"/>
                  </a:moveTo>
                  <a:lnTo>
                    <a:pt x="245" y="23"/>
                  </a:lnTo>
                  <a:lnTo>
                    <a:pt x="265" y="27"/>
                  </a:lnTo>
                  <a:lnTo>
                    <a:pt x="283" y="31"/>
                  </a:lnTo>
                  <a:lnTo>
                    <a:pt x="303" y="35"/>
                  </a:lnTo>
                  <a:lnTo>
                    <a:pt x="322" y="37"/>
                  </a:lnTo>
                  <a:lnTo>
                    <a:pt x="342" y="40"/>
                  </a:lnTo>
                  <a:lnTo>
                    <a:pt x="362" y="43"/>
                  </a:lnTo>
                  <a:lnTo>
                    <a:pt x="381" y="46"/>
                  </a:lnTo>
                  <a:lnTo>
                    <a:pt x="383" y="46"/>
                  </a:lnTo>
                  <a:lnTo>
                    <a:pt x="391" y="48"/>
                  </a:lnTo>
                  <a:lnTo>
                    <a:pt x="401" y="51"/>
                  </a:lnTo>
                  <a:lnTo>
                    <a:pt x="416" y="58"/>
                  </a:lnTo>
                  <a:lnTo>
                    <a:pt x="428" y="67"/>
                  </a:lnTo>
                  <a:lnTo>
                    <a:pt x="441" y="79"/>
                  </a:lnTo>
                  <a:lnTo>
                    <a:pt x="451" y="94"/>
                  </a:lnTo>
                  <a:lnTo>
                    <a:pt x="458" y="115"/>
                  </a:lnTo>
                  <a:lnTo>
                    <a:pt x="458" y="135"/>
                  </a:lnTo>
                  <a:lnTo>
                    <a:pt x="455" y="153"/>
                  </a:lnTo>
                  <a:lnTo>
                    <a:pt x="448" y="169"/>
                  </a:lnTo>
                  <a:lnTo>
                    <a:pt x="443" y="183"/>
                  </a:lnTo>
                  <a:lnTo>
                    <a:pt x="434" y="193"/>
                  </a:lnTo>
                  <a:lnTo>
                    <a:pt x="427" y="201"/>
                  </a:lnTo>
                  <a:lnTo>
                    <a:pt x="421" y="206"/>
                  </a:lnTo>
                  <a:lnTo>
                    <a:pt x="420" y="208"/>
                  </a:lnTo>
                  <a:lnTo>
                    <a:pt x="414" y="210"/>
                  </a:lnTo>
                  <a:lnTo>
                    <a:pt x="400" y="219"/>
                  </a:lnTo>
                  <a:lnTo>
                    <a:pt x="377" y="230"/>
                  </a:lnTo>
                  <a:lnTo>
                    <a:pt x="347" y="242"/>
                  </a:lnTo>
                  <a:lnTo>
                    <a:pt x="307" y="250"/>
                  </a:lnTo>
                  <a:lnTo>
                    <a:pt x="260" y="256"/>
                  </a:lnTo>
                  <a:lnTo>
                    <a:pt x="206" y="254"/>
                  </a:lnTo>
                  <a:lnTo>
                    <a:pt x="147" y="244"/>
                  </a:lnTo>
                  <a:lnTo>
                    <a:pt x="90" y="220"/>
                  </a:lnTo>
                  <a:lnTo>
                    <a:pt x="51" y="187"/>
                  </a:lnTo>
                  <a:lnTo>
                    <a:pt x="24" y="147"/>
                  </a:lnTo>
                  <a:lnTo>
                    <a:pt x="10" y="106"/>
                  </a:lnTo>
                  <a:lnTo>
                    <a:pt x="1" y="66"/>
                  </a:lnTo>
                  <a:lnTo>
                    <a:pt x="0" y="32"/>
                  </a:lnTo>
                  <a:lnTo>
                    <a:pt x="1" y="8"/>
                  </a:lnTo>
                  <a:lnTo>
                    <a:pt x="3" y="0"/>
                  </a:lnTo>
                  <a:lnTo>
                    <a:pt x="9" y="2"/>
                  </a:lnTo>
                  <a:lnTo>
                    <a:pt x="26" y="9"/>
                  </a:lnTo>
                  <a:lnTo>
                    <a:pt x="51" y="18"/>
                  </a:lnTo>
                  <a:lnTo>
                    <a:pt x="84" y="27"/>
                  </a:lnTo>
                  <a:lnTo>
                    <a:pt x="120" y="32"/>
                  </a:lnTo>
                  <a:lnTo>
                    <a:pt x="158" y="35"/>
                  </a:lnTo>
                  <a:lnTo>
                    <a:pt x="194" y="31"/>
                  </a:lnTo>
                  <a:lnTo>
                    <a:pt x="228" y="20"/>
                  </a:lnTo>
                  <a:close/>
                </a:path>
              </a:pathLst>
            </a:custGeom>
            <a:solidFill>
              <a:srgbClr val="F7CF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8" name="Freeform 140"/>
            <p:cNvSpPr>
              <a:spLocks/>
            </p:cNvSpPr>
            <p:nvPr/>
          </p:nvSpPr>
          <p:spPr bwMode="auto">
            <a:xfrm>
              <a:off x="868" y="1923"/>
              <a:ext cx="190" cy="214"/>
            </a:xfrm>
            <a:custGeom>
              <a:avLst/>
              <a:gdLst>
                <a:gd name="T0" fmla="*/ 94 w 382"/>
                <a:gd name="T1" fmla="*/ 17 h 214"/>
                <a:gd name="T2" fmla="*/ 101 w 382"/>
                <a:gd name="T3" fmla="*/ 20 h 214"/>
                <a:gd name="T4" fmla="*/ 109 w 382"/>
                <a:gd name="T5" fmla="*/ 23 h 214"/>
                <a:gd name="T6" fmla="*/ 117 w 382"/>
                <a:gd name="T7" fmla="*/ 26 h 214"/>
                <a:gd name="T8" fmla="*/ 125 w 382"/>
                <a:gd name="T9" fmla="*/ 29 h 214"/>
                <a:gd name="T10" fmla="*/ 133 w 382"/>
                <a:gd name="T11" fmla="*/ 31 h 214"/>
                <a:gd name="T12" fmla="*/ 141 w 382"/>
                <a:gd name="T13" fmla="*/ 34 h 214"/>
                <a:gd name="T14" fmla="*/ 149 w 382"/>
                <a:gd name="T15" fmla="*/ 36 h 214"/>
                <a:gd name="T16" fmla="*/ 157 w 382"/>
                <a:gd name="T17" fmla="*/ 39 h 214"/>
                <a:gd name="T18" fmla="*/ 158 w 382"/>
                <a:gd name="T19" fmla="*/ 39 h 214"/>
                <a:gd name="T20" fmla="*/ 161 w 382"/>
                <a:gd name="T21" fmla="*/ 41 h 214"/>
                <a:gd name="T22" fmla="*/ 165 w 382"/>
                <a:gd name="T23" fmla="*/ 43 h 214"/>
                <a:gd name="T24" fmla="*/ 172 w 382"/>
                <a:gd name="T25" fmla="*/ 49 h 214"/>
                <a:gd name="T26" fmla="*/ 177 w 382"/>
                <a:gd name="T27" fmla="*/ 56 h 214"/>
                <a:gd name="T28" fmla="*/ 182 w 382"/>
                <a:gd name="T29" fmla="*/ 66 h 214"/>
                <a:gd name="T30" fmla="*/ 187 w 382"/>
                <a:gd name="T31" fmla="*/ 79 h 214"/>
                <a:gd name="T32" fmla="*/ 190 w 382"/>
                <a:gd name="T33" fmla="*/ 96 h 214"/>
                <a:gd name="T34" fmla="*/ 190 w 382"/>
                <a:gd name="T35" fmla="*/ 113 h 214"/>
                <a:gd name="T36" fmla="*/ 189 w 382"/>
                <a:gd name="T37" fmla="*/ 128 h 214"/>
                <a:gd name="T38" fmla="*/ 186 w 382"/>
                <a:gd name="T39" fmla="*/ 141 h 214"/>
                <a:gd name="T40" fmla="*/ 183 w 382"/>
                <a:gd name="T41" fmla="*/ 153 h 214"/>
                <a:gd name="T42" fmla="*/ 180 w 382"/>
                <a:gd name="T43" fmla="*/ 161 h 214"/>
                <a:gd name="T44" fmla="*/ 177 w 382"/>
                <a:gd name="T45" fmla="*/ 168 h 214"/>
                <a:gd name="T46" fmla="*/ 174 w 382"/>
                <a:gd name="T47" fmla="*/ 172 h 214"/>
                <a:gd name="T48" fmla="*/ 174 w 382"/>
                <a:gd name="T49" fmla="*/ 174 h 214"/>
                <a:gd name="T50" fmla="*/ 172 w 382"/>
                <a:gd name="T51" fmla="*/ 176 h 214"/>
                <a:gd name="T52" fmla="*/ 166 w 382"/>
                <a:gd name="T53" fmla="*/ 183 h 214"/>
                <a:gd name="T54" fmla="*/ 156 w 382"/>
                <a:gd name="T55" fmla="*/ 192 h 214"/>
                <a:gd name="T56" fmla="*/ 143 w 382"/>
                <a:gd name="T57" fmla="*/ 202 h 214"/>
                <a:gd name="T58" fmla="*/ 126 w 382"/>
                <a:gd name="T59" fmla="*/ 210 h 214"/>
                <a:gd name="T60" fmla="*/ 108 w 382"/>
                <a:gd name="T61" fmla="*/ 214 h 214"/>
                <a:gd name="T62" fmla="*/ 85 w 382"/>
                <a:gd name="T63" fmla="*/ 213 h 214"/>
                <a:gd name="T64" fmla="*/ 60 w 382"/>
                <a:gd name="T65" fmla="*/ 205 h 214"/>
                <a:gd name="T66" fmla="*/ 37 w 382"/>
                <a:gd name="T67" fmla="*/ 184 h 214"/>
                <a:gd name="T68" fmla="*/ 21 w 382"/>
                <a:gd name="T69" fmla="*/ 156 h 214"/>
                <a:gd name="T70" fmla="*/ 10 w 382"/>
                <a:gd name="T71" fmla="*/ 123 h 214"/>
                <a:gd name="T72" fmla="*/ 4 w 382"/>
                <a:gd name="T73" fmla="*/ 88 h 214"/>
                <a:gd name="T74" fmla="*/ 1 w 382"/>
                <a:gd name="T75" fmla="*/ 54 h 214"/>
                <a:gd name="T76" fmla="*/ 0 w 382"/>
                <a:gd name="T77" fmla="*/ 26 h 214"/>
                <a:gd name="T78" fmla="*/ 0 w 382"/>
                <a:gd name="T79" fmla="*/ 7 h 214"/>
                <a:gd name="T80" fmla="*/ 1 w 382"/>
                <a:gd name="T81" fmla="*/ 0 h 214"/>
                <a:gd name="T82" fmla="*/ 3 w 382"/>
                <a:gd name="T83" fmla="*/ 2 h 214"/>
                <a:gd name="T84" fmla="*/ 10 w 382"/>
                <a:gd name="T85" fmla="*/ 7 h 214"/>
                <a:gd name="T86" fmla="*/ 21 w 382"/>
                <a:gd name="T87" fmla="*/ 14 h 214"/>
                <a:gd name="T88" fmla="*/ 34 w 382"/>
                <a:gd name="T89" fmla="*/ 22 h 214"/>
                <a:gd name="T90" fmla="*/ 48 w 382"/>
                <a:gd name="T91" fmla="*/ 27 h 214"/>
                <a:gd name="T92" fmla="*/ 65 w 382"/>
                <a:gd name="T93" fmla="*/ 29 h 214"/>
                <a:gd name="T94" fmla="*/ 80 w 382"/>
                <a:gd name="T95" fmla="*/ 26 h 214"/>
                <a:gd name="T96" fmla="*/ 94 w 382"/>
                <a:gd name="T97" fmla="*/ 17 h 2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82"/>
                <a:gd name="T148" fmla="*/ 0 h 214"/>
                <a:gd name="T149" fmla="*/ 382 w 382"/>
                <a:gd name="T150" fmla="*/ 214 h 2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82" h="214">
                  <a:moveTo>
                    <a:pt x="188" y="17"/>
                  </a:moveTo>
                  <a:lnTo>
                    <a:pt x="204" y="20"/>
                  </a:lnTo>
                  <a:lnTo>
                    <a:pt x="220" y="23"/>
                  </a:lnTo>
                  <a:lnTo>
                    <a:pt x="235" y="26"/>
                  </a:lnTo>
                  <a:lnTo>
                    <a:pt x="252" y="29"/>
                  </a:lnTo>
                  <a:lnTo>
                    <a:pt x="268" y="31"/>
                  </a:lnTo>
                  <a:lnTo>
                    <a:pt x="284" y="34"/>
                  </a:lnTo>
                  <a:lnTo>
                    <a:pt x="299" y="36"/>
                  </a:lnTo>
                  <a:lnTo>
                    <a:pt x="316" y="39"/>
                  </a:lnTo>
                  <a:lnTo>
                    <a:pt x="318" y="39"/>
                  </a:lnTo>
                  <a:lnTo>
                    <a:pt x="324" y="41"/>
                  </a:lnTo>
                  <a:lnTo>
                    <a:pt x="332" y="43"/>
                  </a:lnTo>
                  <a:lnTo>
                    <a:pt x="345" y="49"/>
                  </a:lnTo>
                  <a:lnTo>
                    <a:pt x="355" y="56"/>
                  </a:lnTo>
                  <a:lnTo>
                    <a:pt x="366" y="66"/>
                  </a:lnTo>
                  <a:lnTo>
                    <a:pt x="375" y="79"/>
                  </a:lnTo>
                  <a:lnTo>
                    <a:pt x="382" y="96"/>
                  </a:lnTo>
                  <a:lnTo>
                    <a:pt x="382" y="113"/>
                  </a:lnTo>
                  <a:lnTo>
                    <a:pt x="379" y="128"/>
                  </a:lnTo>
                  <a:lnTo>
                    <a:pt x="373" y="141"/>
                  </a:lnTo>
                  <a:lnTo>
                    <a:pt x="368" y="153"/>
                  </a:lnTo>
                  <a:lnTo>
                    <a:pt x="361" y="161"/>
                  </a:lnTo>
                  <a:lnTo>
                    <a:pt x="355" y="168"/>
                  </a:lnTo>
                  <a:lnTo>
                    <a:pt x="349" y="172"/>
                  </a:lnTo>
                  <a:lnTo>
                    <a:pt x="349" y="174"/>
                  </a:lnTo>
                  <a:lnTo>
                    <a:pt x="345" y="176"/>
                  </a:lnTo>
                  <a:lnTo>
                    <a:pt x="334" y="183"/>
                  </a:lnTo>
                  <a:lnTo>
                    <a:pt x="314" y="192"/>
                  </a:lnTo>
                  <a:lnTo>
                    <a:pt x="288" y="202"/>
                  </a:lnTo>
                  <a:lnTo>
                    <a:pt x="254" y="210"/>
                  </a:lnTo>
                  <a:lnTo>
                    <a:pt x="217" y="214"/>
                  </a:lnTo>
                  <a:lnTo>
                    <a:pt x="171" y="213"/>
                  </a:lnTo>
                  <a:lnTo>
                    <a:pt x="121" y="205"/>
                  </a:lnTo>
                  <a:lnTo>
                    <a:pt x="74" y="184"/>
                  </a:lnTo>
                  <a:lnTo>
                    <a:pt x="42" y="156"/>
                  </a:lnTo>
                  <a:lnTo>
                    <a:pt x="20" y="123"/>
                  </a:lnTo>
                  <a:lnTo>
                    <a:pt x="8" y="88"/>
                  </a:lnTo>
                  <a:lnTo>
                    <a:pt x="2" y="54"/>
                  </a:lnTo>
                  <a:lnTo>
                    <a:pt x="0" y="26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2"/>
                  </a:lnTo>
                  <a:lnTo>
                    <a:pt x="20" y="7"/>
                  </a:lnTo>
                  <a:lnTo>
                    <a:pt x="42" y="14"/>
                  </a:lnTo>
                  <a:lnTo>
                    <a:pt x="69" y="22"/>
                  </a:lnTo>
                  <a:lnTo>
                    <a:pt x="97" y="27"/>
                  </a:lnTo>
                  <a:lnTo>
                    <a:pt x="130" y="29"/>
                  </a:lnTo>
                  <a:lnTo>
                    <a:pt x="160" y="26"/>
                  </a:lnTo>
                  <a:lnTo>
                    <a:pt x="188" y="17"/>
                  </a:lnTo>
                  <a:close/>
                </a:path>
              </a:pathLst>
            </a:custGeom>
            <a:solidFill>
              <a:srgbClr val="FAD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9" name="Freeform 141"/>
            <p:cNvSpPr>
              <a:spLocks/>
            </p:cNvSpPr>
            <p:nvPr/>
          </p:nvSpPr>
          <p:spPr bwMode="auto">
            <a:xfrm>
              <a:off x="886" y="1947"/>
              <a:ext cx="153" cy="170"/>
            </a:xfrm>
            <a:custGeom>
              <a:avLst/>
              <a:gdLst>
                <a:gd name="T0" fmla="*/ 76 w 306"/>
                <a:gd name="T1" fmla="*/ 13 h 170"/>
                <a:gd name="T2" fmla="*/ 82 w 306"/>
                <a:gd name="T3" fmla="*/ 15 h 170"/>
                <a:gd name="T4" fmla="*/ 88 w 306"/>
                <a:gd name="T5" fmla="*/ 18 h 170"/>
                <a:gd name="T6" fmla="*/ 94 w 306"/>
                <a:gd name="T7" fmla="*/ 20 h 170"/>
                <a:gd name="T8" fmla="*/ 101 w 306"/>
                <a:gd name="T9" fmla="*/ 23 h 170"/>
                <a:gd name="T10" fmla="*/ 107 w 306"/>
                <a:gd name="T11" fmla="*/ 25 h 170"/>
                <a:gd name="T12" fmla="*/ 114 w 306"/>
                <a:gd name="T13" fmla="*/ 27 h 170"/>
                <a:gd name="T14" fmla="*/ 120 w 306"/>
                <a:gd name="T15" fmla="*/ 29 h 170"/>
                <a:gd name="T16" fmla="*/ 126 w 306"/>
                <a:gd name="T17" fmla="*/ 32 h 170"/>
                <a:gd name="T18" fmla="*/ 127 w 306"/>
                <a:gd name="T19" fmla="*/ 32 h 170"/>
                <a:gd name="T20" fmla="*/ 130 w 306"/>
                <a:gd name="T21" fmla="*/ 33 h 170"/>
                <a:gd name="T22" fmla="*/ 134 w 306"/>
                <a:gd name="T23" fmla="*/ 35 h 170"/>
                <a:gd name="T24" fmla="*/ 138 w 306"/>
                <a:gd name="T25" fmla="*/ 40 h 170"/>
                <a:gd name="T26" fmla="*/ 143 w 306"/>
                <a:gd name="T27" fmla="*/ 45 h 170"/>
                <a:gd name="T28" fmla="*/ 147 w 306"/>
                <a:gd name="T29" fmla="*/ 53 h 170"/>
                <a:gd name="T30" fmla="*/ 150 w 306"/>
                <a:gd name="T31" fmla="*/ 63 h 170"/>
                <a:gd name="T32" fmla="*/ 153 w 306"/>
                <a:gd name="T33" fmla="*/ 77 h 170"/>
                <a:gd name="T34" fmla="*/ 153 w 306"/>
                <a:gd name="T35" fmla="*/ 90 h 170"/>
                <a:gd name="T36" fmla="*/ 152 w 306"/>
                <a:gd name="T37" fmla="*/ 102 h 170"/>
                <a:gd name="T38" fmla="*/ 150 w 306"/>
                <a:gd name="T39" fmla="*/ 112 h 170"/>
                <a:gd name="T40" fmla="*/ 148 w 306"/>
                <a:gd name="T41" fmla="*/ 122 h 170"/>
                <a:gd name="T42" fmla="*/ 144 w 306"/>
                <a:gd name="T43" fmla="*/ 128 h 170"/>
                <a:gd name="T44" fmla="*/ 142 w 306"/>
                <a:gd name="T45" fmla="*/ 134 h 170"/>
                <a:gd name="T46" fmla="*/ 140 w 306"/>
                <a:gd name="T47" fmla="*/ 137 h 170"/>
                <a:gd name="T48" fmla="*/ 140 w 306"/>
                <a:gd name="T49" fmla="*/ 139 h 170"/>
                <a:gd name="T50" fmla="*/ 138 w 306"/>
                <a:gd name="T51" fmla="*/ 141 h 170"/>
                <a:gd name="T52" fmla="*/ 133 w 306"/>
                <a:gd name="T53" fmla="*/ 146 h 170"/>
                <a:gd name="T54" fmla="*/ 125 w 306"/>
                <a:gd name="T55" fmla="*/ 153 h 170"/>
                <a:gd name="T56" fmla="*/ 115 w 306"/>
                <a:gd name="T57" fmla="*/ 161 h 170"/>
                <a:gd name="T58" fmla="*/ 102 w 306"/>
                <a:gd name="T59" fmla="*/ 166 h 170"/>
                <a:gd name="T60" fmla="*/ 87 w 306"/>
                <a:gd name="T61" fmla="*/ 170 h 170"/>
                <a:gd name="T62" fmla="*/ 69 w 306"/>
                <a:gd name="T63" fmla="*/ 169 h 170"/>
                <a:gd name="T64" fmla="*/ 49 w 306"/>
                <a:gd name="T65" fmla="*/ 163 h 170"/>
                <a:gd name="T66" fmla="*/ 30 w 306"/>
                <a:gd name="T67" fmla="*/ 146 h 170"/>
                <a:gd name="T68" fmla="*/ 17 w 306"/>
                <a:gd name="T69" fmla="*/ 124 h 170"/>
                <a:gd name="T70" fmla="*/ 8 w 306"/>
                <a:gd name="T71" fmla="*/ 97 h 170"/>
                <a:gd name="T72" fmla="*/ 3 w 306"/>
                <a:gd name="T73" fmla="*/ 70 h 170"/>
                <a:gd name="T74" fmla="*/ 1 w 306"/>
                <a:gd name="T75" fmla="*/ 43 h 170"/>
                <a:gd name="T76" fmla="*/ 0 w 306"/>
                <a:gd name="T77" fmla="*/ 21 h 170"/>
                <a:gd name="T78" fmla="*/ 0 w 306"/>
                <a:gd name="T79" fmla="*/ 5 h 170"/>
                <a:gd name="T80" fmla="*/ 1 w 306"/>
                <a:gd name="T81" fmla="*/ 0 h 170"/>
                <a:gd name="T82" fmla="*/ 2 w 306"/>
                <a:gd name="T83" fmla="*/ 1 h 170"/>
                <a:gd name="T84" fmla="*/ 9 w 306"/>
                <a:gd name="T85" fmla="*/ 5 h 170"/>
                <a:gd name="T86" fmla="*/ 17 w 306"/>
                <a:gd name="T87" fmla="*/ 11 h 170"/>
                <a:gd name="T88" fmla="*/ 28 w 306"/>
                <a:gd name="T89" fmla="*/ 17 h 170"/>
                <a:gd name="T90" fmla="*/ 40 w 306"/>
                <a:gd name="T91" fmla="*/ 21 h 170"/>
                <a:gd name="T92" fmla="*/ 52 w 306"/>
                <a:gd name="T93" fmla="*/ 23 h 170"/>
                <a:gd name="T94" fmla="*/ 65 w 306"/>
                <a:gd name="T95" fmla="*/ 20 h 170"/>
                <a:gd name="T96" fmla="*/ 76 w 306"/>
                <a:gd name="T97" fmla="*/ 13 h 17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6"/>
                <a:gd name="T148" fmla="*/ 0 h 170"/>
                <a:gd name="T149" fmla="*/ 306 w 306"/>
                <a:gd name="T150" fmla="*/ 170 h 17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6" h="170">
                  <a:moveTo>
                    <a:pt x="152" y="13"/>
                  </a:moveTo>
                  <a:lnTo>
                    <a:pt x="164" y="15"/>
                  </a:lnTo>
                  <a:lnTo>
                    <a:pt x="177" y="18"/>
                  </a:lnTo>
                  <a:lnTo>
                    <a:pt x="189" y="20"/>
                  </a:lnTo>
                  <a:lnTo>
                    <a:pt x="202" y="23"/>
                  </a:lnTo>
                  <a:lnTo>
                    <a:pt x="215" y="25"/>
                  </a:lnTo>
                  <a:lnTo>
                    <a:pt x="228" y="27"/>
                  </a:lnTo>
                  <a:lnTo>
                    <a:pt x="241" y="29"/>
                  </a:lnTo>
                  <a:lnTo>
                    <a:pt x="253" y="32"/>
                  </a:lnTo>
                  <a:lnTo>
                    <a:pt x="255" y="32"/>
                  </a:lnTo>
                  <a:lnTo>
                    <a:pt x="260" y="33"/>
                  </a:lnTo>
                  <a:lnTo>
                    <a:pt x="268" y="35"/>
                  </a:lnTo>
                  <a:lnTo>
                    <a:pt x="276" y="40"/>
                  </a:lnTo>
                  <a:lnTo>
                    <a:pt x="285" y="45"/>
                  </a:lnTo>
                  <a:lnTo>
                    <a:pt x="293" y="53"/>
                  </a:lnTo>
                  <a:lnTo>
                    <a:pt x="300" y="63"/>
                  </a:lnTo>
                  <a:lnTo>
                    <a:pt x="306" y="77"/>
                  </a:lnTo>
                  <a:lnTo>
                    <a:pt x="306" y="90"/>
                  </a:lnTo>
                  <a:lnTo>
                    <a:pt x="303" y="102"/>
                  </a:lnTo>
                  <a:lnTo>
                    <a:pt x="299" y="112"/>
                  </a:lnTo>
                  <a:lnTo>
                    <a:pt x="295" y="122"/>
                  </a:lnTo>
                  <a:lnTo>
                    <a:pt x="288" y="128"/>
                  </a:lnTo>
                  <a:lnTo>
                    <a:pt x="283" y="134"/>
                  </a:lnTo>
                  <a:lnTo>
                    <a:pt x="279" y="137"/>
                  </a:lnTo>
                  <a:lnTo>
                    <a:pt x="279" y="139"/>
                  </a:lnTo>
                  <a:lnTo>
                    <a:pt x="275" y="141"/>
                  </a:lnTo>
                  <a:lnTo>
                    <a:pt x="266" y="146"/>
                  </a:lnTo>
                  <a:lnTo>
                    <a:pt x="251" y="153"/>
                  </a:lnTo>
                  <a:lnTo>
                    <a:pt x="231" y="161"/>
                  </a:lnTo>
                  <a:lnTo>
                    <a:pt x="204" y="166"/>
                  </a:lnTo>
                  <a:lnTo>
                    <a:pt x="174" y="170"/>
                  </a:lnTo>
                  <a:lnTo>
                    <a:pt x="138" y="169"/>
                  </a:lnTo>
                  <a:lnTo>
                    <a:pt x="98" y="163"/>
                  </a:lnTo>
                  <a:lnTo>
                    <a:pt x="60" y="146"/>
                  </a:lnTo>
                  <a:lnTo>
                    <a:pt x="34" y="124"/>
                  </a:lnTo>
                  <a:lnTo>
                    <a:pt x="16" y="97"/>
                  </a:lnTo>
                  <a:lnTo>
                    <a:pt x="7" y="70"/>
                  </a:lnTo>
                  <a:lnTo>
                    <a:pt x="1" y="43"/>
                  </a:lnTo>
                  <a:lnTo>
                    <a:pt x="0" y="21"/>
                  </a:lnTo>
                  <a:lnTo>
                    <a:pt x="0" y="5"/>
                  </a:lnTo>
                  <a:lnTo>
                    <a:pt x="1" y="0"/>
                  </a:lnTo>
                  <a:lnTo>
                    <a:pt x="4" y="1"/>
                  </a:lnTo>
                  <a:lnTo>
                    <a:pt x="17" y="5"/>
                  </a:lnTo>
                  <a:lnTo>
                    <a:pt x="34" y="11"/>
                  </a:lnTo>
                  <a:lnTo>
                    <a:pt x="56" y="17"/>
                  </a:lnTo>
                  <a:lnTo>
                    <a:pt x="80" y="21"/>
                  </a:lnTo>
                  <a:lnTo>
                    <a:pt x="105" y="23"/>
                  </a:lnTo>
                  <a:lnTo>
                    <a:pt x="130" y="20"/>
                  </a:lnTo>
                  <a:lnTo>
                    <a:pt x="152" y="13"/>
                  </a:lnTo>
                  <a:close/>
                </a:path>
              </a:pathLst>
            </a:custGeom>
            <a:solidFill>
              <a:srgbClr val="FFD9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0" name="Freeform 142"/>
            <p:cNvSpPr>
              <a:spLocks/>
            </p:cNvSpPr>
            <p:nvPr/>
          </p:nvSpPr>
          <p:spPr bwMode="auto">
            <a:xfrm>
              <a:off x="1160" y="1825"/>
              <a:ext cx="46" cy="63"/>
            </a:xfrm>
            <a:custGeom>
              <a:avLst/>
              <a:gdLst>
                <a:gd name="T0" fmla="*/ 0 w 93"/>
                <a:gd name="T1" fmla="*/ 63 h 63"/>
                <a:gd name="T2" fmla="*/ 1 w 93"/>
                <a:gd name="T3" fmla="*/ 61 h 63"/>
                <a:gd name="T4" fmla="*/ 5 w 93"/>
                <a:gd name="T5" fmla="*/ 56 h 63"/>
                <a:gd name="T6" fmla="*/ 10 w 93"/>
                <a:gd name="T7" fmla="*/ 48 h 63"/>
                <a:gd name="T8" fmla="*/ 19 w 93"/>
                <a:gd name="T9" fmla="*/ 41 h 63"/>
                <a:gd name="T10" fmla="*/ 26 w 93"/>
                <a:gd name="T11" fmla="*/ 32 h 63"/>
                <a:gd name="T12" fmla="*/ 34 w 93"/>
                <a:gd name="T13" fmla="*/ 25 h 63"/>
                <a:gd name="T14" fmla="*/ 40 w 93"/>
                <a:gd name="T15" fmla="*/ 20 h 63"/>
                <a:gd name="T16" fmla="*/ 45 w 93"/>
                <a:gd name="T17" fmla="*/ 19 h 63"/>
                <a:gd name="T18" fmla="*/ 46 w 93"/>
                <a:gd name="T19" fmla="*/ 16 h 63"/>
                <a:gd name="T20" fmla="*/ 46 w 93"/>
                <a:gd name="T21" fmla="*/ 10 h 63"/>
                <a:gd name="T22" fmla="*/ 43 w 93"/>
                <a:gd name="T23" fmla="*/ 3 h 63"/>
                <a:gd name="T24" fmla="*/ 39 w 93"/>
                <a:gd name="T25" fmla="*/ 0 h 63"/>
                <a:gd name="T26" fmla="*/ 32 w 93"/>
                <a:gd name="T27" fmla="*/ 1 h 63"/>
                <a:gd name="T28" fmla="*/ 23 w 93"/>
                <a:gd name="T29" fmla="*/ 10 h 63"/>
                <a:gd name="T30" fmla="*/ 13 w 93"/>
                <a:gd name="T31" fmla="*/ 29 h 63"/>
                <a:gd name="T32" fmla="*/ 0 w 93"/>
                <a:gd name="T33" fmla="*/ 63 h 6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3"/>
                <a:gd name="T52" fmla="*/ 0 h 63"/>
                <a:gd name="T53" fmla="*/ 93 w 93"/>
                <a:gd name="T54" fmla="*/ 63 h 6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3" h="63">
                  <a:moveTo>
                    <a:pt x="0" y="63"/>
                  </a:moveTo>
                  <a:lnTo>
                    <a:pt x="3" y="61"/>
                  </a:lnTo>
                  <a:lnTo>
                    <a:pt x="10" y="56"/>
                  </a:lnTo>
                  <a:lnTo>
                    <a:pt x="21" y="48"/>
                  </a:lnTo>
                  <a:lnTo>
                    <a:pt x="38" y="41"/>
                  </a:lnTo>
                  <a:lnTo>
                    <a:pt x="53" y="32"/>
                  </a:lnTo>
                  <a:lnTo>
                    <a:pt x="68" y="25"/>
                  </a:lnTo>
                  <a:lnTo>
                    <a:pt x="80" y="20"/>
                  </a:lnTo>
                  <a:lnTo>
                    <a:pt x="90" y="19"/>
                  </a:lnTo>
                  <a:lnTo>
                    <a:pt x="93" y="16"/>
                  </a:lnTo>
                  <a:lnTo>
                    <a:pt x="93" y="10"/>
                  </a:lnTo>
                  <a:lnTo>
                    <a:pt x="87" y="3"/>
                  </a:lnTo>
                  <a:lnTo>
                    <a:pt x="78" y="0"/>
                  </a:lnTo>
                  <a:lnTo>
                    <a:pt x="64" y="1"/>
                  </a:lnTo>
                  <a:lnTo>
                    <a:pt x="47" y="10"/>
                  </a:lnTo>
                  <a:lnTo>
                    <a:pt x="26" y="29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1" name="Freeform 143"/>
            <p:cNvSpPr>
              <a:spLocks/>
            </p:cNvSpPr>
            <p:nvPr/>
          </p:nvSpPr>
          <p:spPr bwMode="auto">
            <a:xfrm>
              <a:off x="1767" y="1862"/>
              <a:ext cx="360" cy="408"/>
            </a:xfrm>
            <a:custGeom>
              <a:avLst/>
              <a:gdLst>
                <a:gd name="T0" fmla="*/ 189 w 720"/>
                <a:gd name="T1" fmla="*/ 1 h 408"/>
                <a:gd name="T2" fmla="*/ 184 w 720"/>
                <a:gd name="T3" fmla="*/ 3 h 408"/>
                <a:gd name="T4" fmla="*/ 171 w 720"/>
                <a:gd name="T5" fmla="*/ 11 h 408"/>
                <a:gd name="T6" fmla="*/ 151 w 720"/>
                <a:gd name="T7" fmla="*/ 24 h 408"/>
                <a:gd name="T8" fmla="*/ 129 w 720"/>
                <a:gd name="T9" fmla="*/ 42 h 408"/>
                <a:gd name="T10" fmla="*/ 104 w 720"/>
                <a:gd name="T11" fmla="*/ 63 h 408"/>
                <a:gd name="T12" fmla="*/ 81 w 720"/>
                <a:gd name="T13" fmla="*/ 88 h 408"/>
                <a:gd name="T14" fmla="*/ 60 w 720"/>
                <a:gd name="T15" fmla="*/ 116 h 408"/>
                <a:gd name="T16" fmla="*/ 45 w 720"/>
                <a:gd name="T17" fmla="*/ 147 h 408"/>
                <a:gd name="T18" fmla="*/ 34 w 720"/>
                <a:gd name="T19" fmla="*/ 181 h 408"/>
                <a:gd name="T20" fmla="*/ 24 w 720"/>
                <a:gd name="T21" fmla="*/ 222 h 408"/>
                <a:gd name="T22" fmla="*/ 15 w 720"/>
                <a:gd name="T23" fmla="*/ 266 h 408"/>
                <a:gd name="T24" fmla="*/ 10 w 720"/>
                <a:gd name="T25" fmla="*/ 309 h 408"/>
                <a:gd name="T26" fmla="*/ 5 w 720"/>
                <a:gd name="T27" fmla="*/ 346 h 408"/>
                <a:gd name="T28" fmla="*/ 2 w 720"/>
                <a:gd name="T29" fmla="*/ 378 h 408"/>
                <a:gd name="T30" fmla="*/ 0 w 720"/>
                <a:gd name="T31" fmla="*/ 399 h 408"/>
                <a:gd name="T32" fmla="*/ 0 w 720"/>
                <a:gd name="T33" fmla="*/ 408 h 408"/>
                <a:gd name="T34" fmla="*/ 12 w 720"/>
                <a:gd name="T35" fmla="*/ 399 h 408"/>
                <a:gd name="T36" fmla="*/ 45 w 720"/>
                <a:gd name="T37" fmla="*/ 375 h 408"/>
                <a:gd name="T38" fmla="*/ 92 w 720"/>
                <a:gd name="T39" fmla="*/ 340 h 408"/>
                <a:gd name="T40" fmla="*/ 149 w 720"/>
                <a:gd name="T41" fmla="*/ 299 h 408"/>
                <a:gd name="T42" fmla="*/ 206 w 720"/>
                <a:gd name="T43" fmla="*/ 252 h 408"/>
                <a:gd name="T44" fmla="*/ 259 w 720"/>
                <a:gd name="T45" fmla="*/ 207 h 408"/>
                <a:gd name="T46" fmla="*/ 301 w 720"/>
                <a:gd name="T47" fmla="*/ 165 h 408"/>
                <a:gd name="T48" fmla="*/ 326 w 720"/>
                <a:gd name="T49" fmla="*/ 132 h 408"/>
                <a:gd name="T50" fmla="*/ 337 w 720"/>
                <a:gd name="T51" fmla="*/ 106 h 408"/>
                <a:gd name="T52" fmla="*/ 346 w 720"/>
                <a:gd name="T53" fmla="*/ 87 h 408"/>
                <a:gd name="T54" fmla="*/ 353 w 720"/>
                <a:gd name="T55" fmla="*/ 74 h 408"/>
                <a:gd name="T56" fmla="*/ 357 w 720"/>
                <a:gd name="T57" fmla="*/ 66 h 408"/>
                <a:gd name="T58" fmla="*/ 358 w 720"/>
                <a:gd name="T59" fmla="*/ 60 h 408"/>
                <a:gd name="T60" fmla="*/ 360 w 720"/>
                <a:gd name="T61" fmla="*/ 58 h 408"/>
                <a:gd name="T62" fmla="*/ 360 w 720"/>
                <a:gd name="T63" fmla="*/ 57 h 408"/>
                <a:gd name="T64" fmla="*/ 360 w 720"/>
                <a:gd name="T65" fmla="*/ 58 h 408"/>
                <a:gd name="T66" fmla="*/ 353 w 720"/>
                <a:gd name="T67" fmla="*/ 55 h 408"/>
                <a:gd name="T68" fmla="*/ 336 w 720"/>
                <a:gd name="T69" fmla="*/ 47 h 408"/>
                <a:gd name="T70" fmla="*/ 311 w 720"/>
                <a:gd name="T71" fmla="*/ 36 h 408"/>
                <a:gd name="T72" fmla="*/ 282 w 720"/>
                <a:gd name="T73" fmla="*/ 26 h 408"/>
                <a:gd name="T74" fmla="*/ 252 w 720"/>
                <a:gd name="T75" fmla="*/ 14 h 408"/>
                <a:gd name="T76" fmla="*/ 224 w 720"/>
                <a:gd name="T77" fmla="*/ 6 h 408"/>
                <a:gd name="T78" fmla="*/ 202 w 720"/>
                <a:gd name="T79" fmla="*/ 0 h 408"/>
                <a:gd name="T80" fmla="*/ 189 w 720"/>
                <a:gd name="T81" fmla="*/ 1 h 40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20"/>
                <a:gd name="T124" fmla="*/ 0 h 408"/>
                <a:gd name="T125" fmla="*/ 720 w 720"/>
                <a:gd name="T126" fmla="*/ 408 h 40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20" h="408">
                  <a:moveTo>
                    <a:pt x="379" y="1"/>
                  </a:moveTo>
                  <a:lnTo>
                    <a:pt x="369" y="3"/>
                  </a:lnTo>
                  <a:lnTo>
                    <a:pt x="342" y="11"/>
                  </a:lnTo>
                  <a:lnTo>
                    <a:pt x="302" y="24"/>
                  </a:lnTo>
                  <a:lnTo>
                    <a:pt x="258" y="42"/>
                  </a:lnTo>
                  <a:lnTo>
                    <a:pt x="208" y="63"/>
                  </a:lnTo>
                  <a:lnTo>
                    <a:pt x="161" y="88"/>
                  </a:lnTo>
                  <a:lnTo>
                    <a:pt x="121" y="116"/>
                  </a:lnTo>
                  <a:lnTo>
                    <a:pt x="91" y="147"/>
                  </a:lnTo>
                  <a:lnTo>
                    <a:pt x="67" y="181"/>
                  </a:lnTo>
                  <a:lnTo>
                    <a:pt x="49" y="222"/>
                  </a:lnTo>
                  <a:lnTo>
                    <a:pt x="31" y="266"/>
                  </a:lnTo>
                  <a:lnTo>
                    <a:pt x="20" y="309"/>
                  </a:lnTo>
                  <a:lnTo>
                    <a:pt x="10" y="346"/>
                  </a:lnTo>
                  <a:lnTo>
                    <a:pt x="4" y="378"/>
                  </a:lnTo>
                  <a:lnTo>
                    <a:pt x="0" y="399"/>
                  </a:lnTo>
                  <a:lnTo>
                    <a:pt x="0" y="408"/>
                  </a:lnTo>
                  <a:lnTo>
                    <a:pt x="24" y="399"/>
                  </a:lnTo>
                  <a:lnTo>
                    <a:pt x="91" y="375"/>
                  </a:lnTo>
                  <a:lnTo>
                    <a:pt x="185" y="340"/>
                  </a:lnTo>
                  <a:lnTo>
                    <a:pt x="298" y="299"/>
                  </a:lnTo>
                  <a:lnTo>
                    <a:pt x="412" y="252"/>
                  </a:lnTo>
                  <a:lnTo>
                    <a:pt x="517" y="207"/>
                  </a:lnTo>
                  <a:lnTo>
                    <a:pt x="601" y="165"/>
                  </a:lnTo>
                  <a:lnTo>
                    <a:pt x="651" y="132"/>
                  </a:lnTo>
                  <a:lnTo>
                    <a:pt x="673" y="106"/>
                  </a:lnTo>
                  <a:lnTo>
                    <a:pt x="692" y="87"/>
                  </a:lnTo>
                  <a:lnTo>
                    <a:pt x="705" y="74"/>
                  </a:lnTo>
                  <a:lnTo>
                    <a:pt x="713" y="66"/>
                  </a:lnTo>
                  <a:lnTo>
                    <a:pt x="716" y="60"/>
                  </a:lnTo>
                  <a:lnTo>
                    <a:pt x="719" y="58"/>
                  </a:lnTo>
                  <a:lnTo>
                    <a:pt x="719" y="57"/>
                  </a:lnTo>
                  <a:lnTo>
                    <a:pt x="720" y="58"/>
                  </a:lnTo>
                  <a:lnTo>
                    <a:pt x="706" y="55"/>
                  </a:lnTo>
                  <a:lnTo>
                    <a:pt x="672" y="47"/>
                  </a:lnTo>
                  <a:lnTo>
                    <a:pt x="622" y="36"/>
                  </a:lnTo>
                  <a:lnTo>
                    <a:pt x="564" y="26"/>
                  </a:lnTo>
                  <a:lnTo>
                    <a:pt x="504" y="14"/>
                  </a:lnTo>
                  <a:lnTo>
                    <a:pt x="449" y="6"/>
                  </a:lnTo>
                  <a:lnTo>
                    <a:pt x="404" y="0"/>
                  </a:lnTo>
                  <a:lnTo>
                    <a:pt x="379" y="1"/>
                  </a:lnTo>
                  <a:close/>
                </a:path>
              </a:pathLst>
            </a:custGeom>
            <a:solidFill>
              <a:srgbClr val="F0A3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2" name="Freeform 144"/>
            <p:cNvSpPr>
              <a:spLocks/>
            </p:cNvSpPr>
            <p:nvPr/>
          </p:nvSpPr>
          <p:spPr bwMode="auto">
            <a:xfrm>
              <a:off x="1813" y="1381"/>
              <a:ext cx="399" cy="388"/>
            </a:xfrm>
            <a:custGeom>
              <a:avLst/>
              <a:gdLst>
                <a:gd name="T0" fmla="*/ 0 w 798"/>
                <a:gd name="T1" fmla="*/ 0 h 388"/>
                <a:gd name="T2" fmla="*/ 1 w 798"/>
                <a:gd name="T3" fmla="*/ 8 h 388"/>
                <a:gd name="T4" fmla="*/ 2 w 798"/>
                <a:gd name="T5" fmla="*/ 16 h 388"/>
                <a:gd name="T6" fmla="*/ 2 w 798"/>
                <a:gd name="T7" fmla="*/ 24 h 388"/>
                <a:gd name="T8" fmla="*/ 3 w 798"/>
                <a:gd name="T9" fmla="*/ 33 h 388"/>
                <a:gd name="T10" fmla="*/ 3 w 798"/>
                <a:gd name="T11" fmla="*/ 41 h 388"/>
                <a:gd name="T12" fmla="*/ 5 w 798"/>
                <a:gd name="T13" fmla="*/ 50 h 388"/>
                <a:gd name="T14" fmla="*/ 6 w 798"/>
                <a:gd name="T15" fmla="*/ 59 h 388"/>
                <a:gd name="T16" fmla="*/ 7 w 798"/>
                <a:gd name="T17" fmla="*/ 68 h 388"/>
                <a:gd name="T18" fmla="*/ 26 w 798"/>
                <a:gd name="T19" fmla="*/ 99 h 388"/>
                <a:gd name="T20" fmla="*/ 46 w 798"/>
                <a:gd name="T21" fmla="*/ 132 h 388"/>
                <a:gd name="T22" fmla="*/ 66 w 798"/>
                <a:gd name="T23" fmla="*/ 163 h 388"/>
                <a:gd name="T24" fmla="*/ 86 w 798"/>
                <a:gd name="T25" fmla="*/ 195 h 388"/>
                <a:gd name="T26" fmla="*/ 104 w 798"/>
                <a:gd name="T27" fmla="*/ 226 h 388"/>
                <a:gd name="T28" fmla="*/ 124 w 798"/>
                <a:gd name="T29" fmla="*/ 258 h 388"/>
                <a:gd name="T30" fmla="*/ 145 w 798"/>
                <a:gd name="T31" fmla="*/ 290 h 388"/>
                <a:gd name="T32" fmla="*/ 165 w 798"/>
                <a:gd name="T33" fmla="*/ 324 h 388"/>
                <a:gd name="T34" fmla="*/ 169 w 798"/>
                <a:gd name="T35" fmla="*/ 327 h 388"/>
                <a:gd name="T36" fmla="*/ 184 w 798"/>
                <a:gd name="T37" fmla="*/ 336 h 388"/>
                <a:gd name="T38" fmla="*/ 205 w 798"/>
                <a:gd name="T39" fmla="*/ 348 h 388"/>
                <a:gd name="T40" fmla="*/ 231 w 798"/>
                <a:gd name="T41" fmla="*/ 362 h 388"/>
                <a:gd name="T42" fmla="*/ 258 w 798"/>
                <a:gd name="T43" fmla="*/ 374 h 388"/>
                <a:gd name="T44" fmla="*/ 286 w 798"/>
                <a:gd name="T45" fmla="*/ 384 h 388"/>
                <a:gd name="T46" fmla="*/ 310 w 798"/>
                <a:gd name="T47" fmla="*/ 388 h 388"/>
                <a:gd name="T48" fmla="*/ 330 w 798"/>
                <a:gd name="T49" fmla="*/ 387 h 388"/>
                <a:gd name="T50" fmla="*/ 345 w 798"/>
                <a:gd name="T51" fmla="*/ 379 h 388"/>
                <a:gd name="T52" fmla="*/ 357 w 798"/>
                <a:gd name="T53" fmla="*/ 371 h 388"/>
                <a:gd name="T54" fmla="*/ 367 w 798"/>
                <a:gd name="T55" fmla="*/ 364 h 388"/>
                <a:gd name="T56" fmla="*/ 374 w 798"/>
                <a:gd name="T57" fmla="*/ 358 h 388"/>
                <a:gd name="T58" fmla="*/ 379 w 798"/>
                <a:gd name="T59" fmla="*/ 352 h 388"/>
                <a:gd name="T60" fmla="*/ 384 w 798"/>
                <a:gd name="T61" fmla="*/ 348 h 388"/>
                <a:gd name="T62" fmla="*/ 385 w 798"/>
                <a:gd name="T63" fmla="*/ 344 h 388"/>
                <a:gd name="T64" fmla="*/ 387 w 798"/>
                <a:gd name="T65" fmla="*/ 344 h 388"/>
                <a:gd name="T66" fmla="*/ 399 w 798"/>
                <a:gd name="T67" fmla="*/ 314 h 388"/>
                <a:gd name="T68" fmla="*/ 387 w 798"/>
                <a:gd name="T69" fmla="*/ 272 h 388"/>
                <a:gd name="T70" fmla="*/ 351 w 798"/>
                <a:gd name="T71" fmla="*/ 220 h 388"/>
                <a:gd name="T72" fmla="*/ 299 w 798"/>
                <a:gd name="T73" fmla="*/ 166 h 388"/>
                <a:gd name="T74" fmla="*/ 232 w 798"/>
                <a:gd name="T75" fmla="*/ 110 h 388"/>
                <a:gd name="T76" fmla="*/ 158 w 798"/>
                <a:gd name="T77" fmla="*/ 61 h 388"/>
                <a:gd name="T78" fmla="*/ 78 w 798"/>
                <a:gd name="T79" fmla="*/ 22 h 388"/>
                <a:gd name="T80" fmla="*/ 0 w 798"/>
                <a:gd name="T81" fmla="*/ 0 h 3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98"/>
                <a:gd name="T124" fmla="*/ 0 h 388"/>
                <a:gd name="T125" fmla="*/ 798 w 798"/>
                <a:gd name="T126" fmla="*/ 388 h 3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98" h="388">
                  <a:moveTo>
                    <a:pt x="0" y="0"/>
                  </a:moveTo>
                  <a:lnTo>
                    <a:pt x="1" y="8"/>
                  </a:lnTo>
                  <a:lnTo>
                    <a:pt x="3" y="16"/>
                  </a:lnTo>
                  <a:lnTo>
                    <a:pt x="4" y="24"/>
                  </a:lnTo>
                  <a:lnTo>
                    <a:pt x="7" y="33"/>
                  </a:lnTo>
                  <a:lnTo>
                    <a:pt x="7" y="41"/>
                  </a:lnTo>
                  <a:lnTo>
                    <a:pt x="10" y="50"/>
                  </a:lnTo>
                  <a:lnTo>
                    <a:pt x="11" y="59"/>
                  </a:lnTo>
                  <a:lnTo>
                    <a:pt x="14" y="68"/>
                  </a:lnTo>
                  <a:lnTo>
                    <a:pt x="52" y="99"/>
                  </a:lnTo>
                  <a:lnTo>
                    <a:pt x="91" y="132"/>
                  </a:lnTo>
                  <a:lnTo>
                    <a:pt x="131" y="163"/>
                  </a:lnTo>
                  <a:lnTo>
                    <a:pt x="171" y="195"/>
                  </a:lnTo>
                  <a:lnTo>
                    <a:pt x="209" y="226"/>
                  </a:lnTo>
                  <a:lnTo>
                    <a:pt x="249" y="258"/>
                  </a:lnTo>
                  <a:lnTo>
                    <a:pt x="289" y="290"/>
                  </a:lnTo>
                  <a:lnTo>
                    <a:pt x="329" y="324"/>
                  </a:lnTo>
                  <a:lnTo>
                    <a:pt x="338" y="327"/>
                  </a:lnTo>
                  <a:lnTo>
                    <a:pt x="367" y="336"/>
                  </a:lnTo>
                  <a:lnTo>
                    <a:pt x="410" y="348"/>
                  </a:lnTo>
                  <a:lnTo>
                    <a:pt x="462" y="362"/>
                  </a:lnTo>
                  <a:lnTo>
                    <a:pt x="516" y="374"/>
                  </a:lnTo>
                  <a:lnTo>
                    <a:pt x="572" y="384"/>
                  </a:lnTo>
                  <a:lnTo>
                    <a:pt x="620" y="388"/>
                  </a:lnTo>
                  <a:lnTo>
                    <a:pt x="660" y="387"/>
                  </a:lnTo>
                  <a:lnTo>
                    <a:pt x="689" y="379"/>
                  </a:lnTo>
                  <a:lnTo>
                    <a:pt x="714" y="371"/>
                  </a:lnTo>
                  <a:lnTo>
                    <a:pt x="733" y="364"/>
                  </a:lnTo>
                  <a:lnTo>
                    <a:pt x="748" y="358"/>
                  </a:lnTo>
                  <a:lnTo>
                    <a:pt x="758" y="352"/>
                  </a:lnTo>
                  <a:lnTo>
                    <a:pt x="767" y="348"/>
                  </a:lnTo>
                  <a:lnTo>
                    <a:pt x="770" y="344"/>
                  </a:lnTo>
                  <a:lnTo>
                    <a:pt x="773" y="344"/>
                  </a:lnTo>
                  <a:lnTo>
                    <a:pt x="798" y="314"/>
                  </a:lnTo>
                  <a:lnTo>
                    <a:pt x="773" y="272"/>
                  </a:lnTo>
                  <a:lnTo>
                    <a:pt x="701" y="220"/>
                  </a:lnTo>
                  <a:lnTo>
                    <a:pt x="598" y="166"/>
                  </a:lnTo>
                  <a:lnTo>
                    <a:pt x="464" y="110"/>
                  </a:lnTo>
                  <a:lnTo>
                    <a:pt x="316" y="61"/>
                  </a:lnTo>
                  <a:lnTo>
                    <a:pt x="156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A3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3" name="Freeform 145"/>
            <p:cNvSpPr>
              <a:spLocks/>
            </p:cNvSpPr>
            <p:nvPr/>
          </p:nvSpPr>
          <p:spPr bwMode="auto">
            <a:xfrm>
              <a:off x="1853" y="1406"/>
              <a:ext cx="348" cy="337"/>
            </a:xfrm>
            <a:custGeom>
              <a:avLst/>
              <a:gdLst>
                <a:gd name="T0" fmla="*/ 0 w 694"/>
                <a:gd name="T1" fmla="*/ 0 h 337"/>
                <a:gd name="T2" fmla="*/ 0 w 694"/>
                <a:gd name="T3" fmla="*/ 6 h 337"/>
                <a:gd name="T4" fmla="*/ 1 w 694"/>
                <a:gd name="T5" fmla="*/ 14 h 337"/>
                <a:gd name="T6" fmla="*/ 2 w 694"/>
                <a:gd name="T7" fmla="*/ 21 h 337"/>
                <a:gd name="T8" fmla="*/ 3 w 694"/>
                <a:gd name="T9" fmla="*/ 29 h 337"/>
                <a:gd name="T10" fmla="*/ 3 w 694"/>
                <a:gd name="T11" fmla="*/ 35 h 337"/>
                <a:gd name="T12" fmla="*/ 4 w 694"/>
                <a:gd name="T13" fmla="*/ 43 h 337"/>
                <a:gd name="T14" fmla="*/ 4 w 694"/>
                <a:gd name="T15" fmla="*/ 50 h 337"/>
                <a:gd name="T16" fmla="*/ 6 w 694"/>
                <a:gd name="T17" fmla="*/ 58 h 337"/>
                <a:gd name="T18" fmla="*/ 23 w 694"/>
                <a:gd name="T19" fmla="*/ 86 h 337"/>
                <a:gd name="T20" fmla="*/ 40 w 694"/>
                <a:gd name="T21" fmla="*/ 114 h 337"/>
                <a:gd name="T22" fmla="*/ 57 w 694"/>
                <a:gd name="T23" fmla="*/ 141 h 337"/>
                <a:gd name="T24" fmla="*/ 74 w 694"/>
                <a:gd name="T25" fmla="*/ 169 h 337"/>
                <a:gd name="T26" fmla="*/ 91 w 694"/>
                <a:gd name="T27" fmla="*/ 196 h 337"/>
                <a:gd name="T28" fmla="*/ 108 w 694"/>
                <a:gd name="T29" fmla="*/ 224 h 337"/>
                <a:gd name="T30" fmla="*/ 125 w 694"/>
                <a:gd name="T31" fmla="*/ 252 h 337"/>
                <a:gd name="T32" fmla="*/ 143 w 694"/>
                <a:gd name="T33" fmla="*/ 280 h 337"/>
                <a:gd name="T34" fmla="*/ 147 w 694"/>
                <a:gd name="T35" fmla="*/ 282 h 337"/>
                <a:gd name="T36" fmla="*/ 160 w 694"/>
                <a:gd name="T37" fmla="*/ 290 h 337"/>
                <a:gd name="T38" fmla="*/ 179 w 694"/>
                <a:gd name="T39" fmla="*/ 301 h 337"/>
                <a:gd name="T40" fmla="*/ 201 w 694"/>
                <a:gd name="T41" fmla="*/ 314 h 337"/>
                <a:gd name="T42" fmla="*/ 225 w 694"/>
                <a:gd name="T43" fmla="*/ 325 h 337"/>
                <a:gd name="T44" fmla="*/ 248 w 694"/>
                <a:gd name="T45" fmla="*/ 333 h 337"/>
                <a:gd name="T46" fmla="*/ 270 w 694"/>
                <a:gd name="T47" fmla="*/ 337 h 337"/>
                <a:gd name="T48" fmla="*/ 287 w 694"/>
                <a:gd name="T49" fmla="*/ 335 h 337"/>
                <a:gd name="T50" fmla="*/ 300 w 694"/>
                <a:gd name="T51" fmla="*/ 328 h 337"/>
                <a:gd name="T52" fmla="*/ 310 w 694"/>
                <a:gd name="T53" fmla="*/ 322 h 337"/>
                <a:gd name="T54" fmla="*/ 319 w 694"/>
                <a:gd name="T55" fmla="*/ 316 h 337"/>
                <a:gd name="T56" fmla="*/ 326 w 694"/>
                <a:gd name="T57" fmla="*/ 311 h 337"/>
                <a:gd name="T58" fmla="*/ 330 w 694"/>
                <a:gd name="T59" fmla="*/ 305 h 337"/>
                <a:gd name="T60" fmla="*/ 334 w 694"/>
                <a:gd name="T61" fmla="*/ 302 h 337"/>
                <a:gd name="T62" fmla="*/ 336 w 694"/>
                <a:gd name="T63" fmla="*/ 299 h 337"/>
                <a:gd name="T64" fmla="*/ 337 w 694"/>
                <a:gd name="T65" fmla="*/ 299 h 337"/>
                <a:gd name="T66" fmla="*/ 348 w 694"/>
                <a:gd name="T67" fmla="*/ 273 h 337"/>
                <a:gd name="T68" fmla="*/ 337 w 694"/>
                <a:gd name="T69" fmla="*/ 237 h 337"/>
                <a:gd name="T70" fmla="*/ 306 w 694"/>
                <a:gd name="T71" fmla="*/ 192 h 337"/>
                <a:gd name="T72" fmla="*/ 260 w 694"/>
                <a:gd name="T73" fmla="*/ 144 h 337"/>
                <a:gd name="T74" fmla="*/ 203 w 694"/>
                <a:gd name="T75" fmla="*/ 95 h 337"/>
                <a:gd name="T76" fmla="*/ 138 w 694"/>
                <a:gd name="T77" fmla="*/ 52 h 337"/>
                <a:gd name="T78" fmla="*/ 68 w 694"/>
                <a:gd name="T79" fmla="*/ 19 h 337"/>
                <a:gd name="T80" fmla="*/ 0 w 694"/>
                <a:gd name="T81" fmla="*/ 0 h 33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94"/>
                <a:gd name="T124" fmla="*/ 0 h 337"/>
                <a:gd name="T125" fmla="*/ 694 w 694"/>
                <a:gd name="T126" fmla="*/ 337 h 33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94" h="337">
                  <a:moveTo>
                    <a:pt x="0" y="0"/>
                  </a:moveTo>
                  <a:lnTo>
                    <a:pt x="0" y="6"/>
                  </a:lnTo>
                  <a:lnTo>
                    <a:pt x="1" y="14"/>
                  </a:lnTo>
                  <a:lnTo>
                    <a:pt x="3" y="21"/>
                  </a:lnTo>
                  <a:lnTo>
                    <a:pt x="6" y="29"/>
                  </a:lnTo>
                  <a:lnTo>
                    <a:pt x="6" y="35"/>
                  </a:lnTo>
                  <a:lnTo>
                    <a:pt x="8" y="43"/>
                  </a:lnTo>
                  <a:lnTo>
                    <a:pt x="8" y="50"/>
                  </a:lnTo>
                  <a:lnTo>
                    <a:pt x="11" y="58"/>
                  </a:lnTo>
                  <a:lnTo>
                    <a:pt x="45" y="86"/>
                  </a:lnTo>
                  <a:lnTo>
                    <a:pt x="80" y="114"/>
                  </a:lnTo>
                  <a:lnTo>
                    <a:pt x="114" y="141"/>
                  </a:lnTo>
                  <a:lnTo>
                    <a:pt x="148" y="169"/>
                  </a:lnTo>
                  <a:lnTo>
                    <a:pt x="182" y="196"/>
                  </a:lnTo>
                  <a:lnTo>
                    <a:pt x="216" y="224"/>
                  </a:lnTo>
                  <a:lnTo>
                    <a:pt x="250" y="252"/>
                  </a:lnTo>
                  <a:lnTo>
                    <a:pt x="286" y="280"/>
                  </a:lnTo>
                  <a:lnTo>
                    <a:pt x="294" y="282"/>
                  </a:lnTo>
                  <a:lnTo>
                    <a:pt x="320" y="290"/>
                  </a:lnTo>
                  <a:lnTo>
                    <a:pt x="356" y="301"/>
                  </a:lnTo>
                  <a:lnTo>
                    <a:pt x="401" y="314"/>
                  </a:lnTo>
                  <a:lnTo>
                    <a:pt x="448" y="325"/>
                  </a:lnTo>
                  <a:lnTo>
                    <a:pt x="495" y="333"/>
                  </a:lnTo>
                  <a:lnTo>
                    <a:pt x="538" y="337"/>
                  </a:lnTo>
                  <a:lnTo>
                    <a:pt x="573" y="335"/>
                  </a:lnTo>
                  <a:lnTo>
                    <a:pt x="598" y="328"/>
                  </a:lnTo>
                  <a:lnTo>
                    <a:pt x="619" y="322"/>
                  </a:lnTo>
                  <a:lnTo>
                    <a:pt x="636" y="316"/>
                  </a:lnTo>
                  <a:lnTo>
                    <a:pt x="650" y="311"/>
                  </a:lnTo>
                  <a:lnTo>
                    <a:pt x="659" y="305"/>
                  </a:lnTo>
                  <a:lnTo>
                    <a:pt x="666" y="302"/>
                  </a:lnTo>
                  <a:lnTo>
                    <a:pt x="670" y="299"/>
                  </a:lnTo>
                  <a:lnTo>
                    <a:pt x="672" y="299"/>
                  </a:lnTo>
                  <a:lnTo>
                    <a:pt x="694" y="273"/>
                  </a:lnTo>
                  <a:lnTo>
                    <a:pt x="673" y="237"/>
                  </a:lnTo>
                  <a:lnTo>
                    <a:pt x="610" y="192"/>
                  </a:lnTo>
                  <a:lnTo>
                    <a:pt x="519" y="144"/>
                  </a:lnTo>
                  <a:lnTo>
                    <a:pt x="404" y="95"/>
                  </a:lnTo>
                  <a:lnTo>
                    <a:pt x="275" y="52"/>
                  </a:lnTo>
                  <a:lnTo>
                    <a:pt x="136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A8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4" name="Freeform 146"/>
            <p:cNvSpPr>
              <a:spLocks/>
            </p:cNvSpPr>
            <p:nvPr/>
          </p:nvSpPr>
          <p:spPr bwMode="auto">
            <a:xfrm>
              <a:off x="1894" y="1431"/>
              <a:ext cx="295" cy="286"/>
            </a:xfrm>
            <a:custGeom>
              <a:avLst/>
              <a:gdLst>
                <a:gd name="T0" fmla="*/ 0 w 589"/>
                <a:gd name="T1" fmla="*/ 0 h 286"/>
                <a:gd name="T2" fmla="*/ 0 w 589"/>
                <a:gd name="T3" fmla="*/ 6 h 286"/>
                <a:gd name="T4" fmla="*/ 1 w 589"/>
                <a:gd name="T5" fmla="*/ 12 h 286"/>
                <a:gd name="T6" fmla="*/ 2 w 589"/>
                <a:gd name="T7" fmla="*/ 18 h 286"/>
                <a:gd name="T8" fmla="*/ 2 w 589"/>
                <a:gd name="T9" fmla="*/ 24 h 286"/>
                <a:gd name="T10" fmla="*/ 2 w 589"/>
                <a:gd name="T11" fmla="*/ 30 h 286"/>
                <a:gd name="T12" fmla="*/ 3 w 589"/>
                <a:gd name="T13" fmla="*/ 36 h 286"/>
                <a:gd name="T14" fmla="*/ 4 w 589"/>
                <a:gd name="T15" fmla="*/ 42 h 286"/>
                <a:gd name="T16" fmla="*/ 5 w 589"/>
                <a:gd name="T17" fmla="*/ 49 h 286"/>
                <a:gd name="T18" fmla="*/ 19 w 589"/>
                <a:gd name="T19" fmla="*/ 73 h 286"/>
                <a:gd name="T20" fmla="*/ 34 w 589"/>
                <a:gd name="T21" fmla="*/ 96 h 286"/>
                <a:gd name="T22" fmla="*/ 48 w 589"/>
                <a:gd name="T23" fmla="*/ 120 h 286"/>
                <a:gd name="T24" fmla="*/ 63 w 589"/>
                <a:gd name="T25" fmla="*/ 144 h 286"/>
                <a:gd name="T26" fmla="*/ 77 w 589"/>
                <a:gd name="T27" fmla="*/ 167 h 286"/>
                <a:gd name="T28" fmla="*/ 92 w 589"/>
                <a:gd name="T29" fmla="*/ 190 h 286"/>
                <a:gd name="T30" fmla="*/ 106 w 589"/>
                <a:gd name="T31" fmla="*/ 214 h 286"/>
                <a:gd name="T32" fmla="*/ 121 w 589"/>
                <a:gd name="T33" fmla="*/ 238 h 286"/>
                <a:gd name="T34" fmla="*/ 125 w 589"/>
                <a:gd name="T35" fmla="*/ 240 h 286"/>
                <a:gd name="T36" fmla="*/ 135 w 589"/>
                <a:gd name="T37" fmla="*/ 247 h 286"/>
                <a:gd name="T38" fmla="*/ 150 w 589"/>
                <a:gd name="T39" fmla="*/ 255 h 286"/>
                <a:gd name="T40" fmla="*/ 170 w 589"/>
                <a:gd name="T41" fmla="*/ 266 h 286"/>
                <a:gd name="T42" fmla="*/ 190 w 589"/>
                <a:gd name="T43" fmla="*/ 275 h 286"/>
                <a:gd name="T44" fmla="*/ 211 w 589"/>
                <a:gd name="T45" fmla="*/ 283 h 286"/>
                <a:gd name="T46" fmla="*/ 229 w 589"/>
                <a:gd name="T47" fmla="*/ 286 h 286"/>
                <a:gd name="T48" fmla="*/ 244 w 589"/>
                <a:gd name="T49" fmla="*/ 285 h 286"/>
                <a:gd name="T50" fmla="*/ 255 w 589"/>
                <a:gd name="T51" fmla="*/ 279 h 286"/>
                <a:gd name="T52" fmla="*/ 264 w 589"/>
                <a:gd name="T53" fmla="*/ 274 h 286"/>
                <a:gd name="T54" fmla="*/ 270 w 589"/>
                <a:gd name="T55" fmla="*/ 267 h 286"/>
                <a:gd name="T56" fmla="*/ 276 w 589"/>
                <a:gd name="T57" fmla="*/ 263 h 286"/>
                <a:gd name="T58" fmla="*/ 280 w 589"/>
                <a:gd name="T59" fmla="*/ 258 h 286"/>
                <a:gd name="T60" fmla="*/ 283 w 589"/>
                <a:gd name="T61" fmla="*/ 255 h 286"/>
                <a:gd name="T62" fmla="*/ 284 w 589"/>
                <a:gd name="T63" fmla="*/ 253 h 286"/>
                <a:gd name="T64" fmla="*/ 285 w 589"/>
                <a:gd name="T65" fmla="*/ 253 h 286"/>
                <a:gd name="T66" fmla="*/ 295 w 589"/>
                <a:gd name="T67" fmla="*/ 231 h 286"/>
                <a:gd name="T68" fmla="*/ 286 w 589"/>
                <a:gd name="T69" fmla="*/ 201 h 286"/>
                <a:gd name="T70" fmla="*/ 259 w 589"/>
                <a:gd name="T71" fmla="*/ 162 h 286"/>
                <a:gd name="T72" fmla="*/ 221 w 589"/>
                <a:gd name="T73" fmla="*/ 122 h 286"/>
                <a:gd name="T74" fmla="*/ 172 w 589"/>
                <a:gd name="T75" fmla="*/ 81 h 286"/>
                <a:gd name="T76" fmla="*/ 117 w 589"/>
                <a:gd name="T77" fmla="*/ 44 h 286"/>
                <a:gd name="T78" fmla="*/ 58 w 589"/>
                <a:gd name="T79" fmla="*/ 16 h 286"/>
                <a:gd name="T80" fmla="*/ 0 w 589"/>
                <a:gd name="T81" fmla="*/ 0 h 2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89"/>
                <a:gd name="T124" fmla="*/ 0 h 286"/>
                <a:gd name="T125" fmla="*/ 589 w 589"/>
                <a:gd name="T126" fmla="*/ 286 h 28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89" h="286">
                  <a:moveTo>
                    <a:pt x="0" y="0"/>
                  </a:moveTo>
                  <a:lnTo>
                    <a:pt x="0" y="6"/>
                  </a:lnTo>
                  <a:lnTo>
                    <a:pt x="1" y="12"/>
                  </a:lnTo>
                  <a:lnTo>
                    <a:pt x="3" y="18"/>
                  </a:lnTo>
                  <a:lnTo>
                    <a:pt x="4" y="24"/>
                  </a:lnTo>
                  <a:lnTo>
                    <a:pt x="4" y="30"/>
                  </a:lnTo>
                  <a:lnTo>
                    <a:pt x="6" y="36"/>
                  </a:lnTo>
                  <a:lnTo>
                    <a:pt x="7" y="42"/>
                  </a:lnTo>
                  <a:lnTo>
                    <a:pt x="10" y="49"/>
                  </a:lnTo>
                  <a:lnTo>
                    <a:pt x="38" y="73"/>
                  </a:lnTo>
                  <a:lnTo>
                    <a:pt x="67" y="96"/>
                  </a:lnTo>
                  <a:lnTo>
                    <a:pt x="95" y="120"/>
                  </a:lnTo>
                  <a:lnTo>
                    <a:pt x="125" y="144"/>
                  </a:lnTo>
                  <a:lnTo>
                    <a:pt x="154" y="167"/>
                  </a:lnTo>
                  <a:lnTo>
                    <a:pt x="184" y="190"/>
                  </a:lnTo>
                  <a:lnTo>
                    <a:pt x="212" y="214"/>
                  </a:lnTo>
                  <a:lnTo>
                    <a:pt x="242" y="238"/>
                  </a:lnTo>
                  <a:lnTo>
                    <a:pt x="249" y="240"/>
                  </a:lnTo>
                  <a:lnTo>
                    <a:pt x="270" y="247"/>
                  </a:lnTo>
                  <a:lnTo>
                    <a:pt x="300" y="255"/>
                  </a:lnTo>
                  <a:lnTo>
                    <a:pt x="340" y="266"/>
                  </a:lnTo>
                  <a:lnTo>
                    <a:pt x="380" y="275"/>
                  </a:lnTo>
                  <a:lnTo>
                    <a:pt x="421" y="283"/>
                  </a:lnTo>
                  <a:lnTo>
                    <a:pt x="457" y="286"/>
                  </a:lnTo>
                  <a:lnTo>
                    <a:pt x="488" y="285"/>
                  </a:lnTo>
                  <a:lnTo>
                    <a:pt x="510" y="279"/>
                  </a:lnTo>
                  <a:lnTo>
                    <a:pt x="527" y="274"/>
                  </a:lnTo>
                  <a:lnTo>
                    <a:pt x="539" y="267"/>
                  </a:lnTo>
                  <a:lnTo>
                    <a:pt x="552" y="263"/>
                  </a:lnTo>
                  <a:lnTo>
                    <a:pt x="559" y="258"/>
                  </a:lnTo>
                  <a:lnTo>
                    <a:pt x="565" y="255"/>
                  </a:lnTo>
                  <a:lnTo>
                    <a:pt x="568" y="253"/>
                  </a:lnTo>
                  <a:lnTo>
                    <a:pt x="569" y="253"/>
                  </a:lnTo>
                  <a:lnTo>
                    <a:pt x="589" y="231"/>
                  </a:lnTo>
                  <a:lnTo>
                    <a:pt x="571" y="201"/>
                  </a:lnTo>
                  <a:lnTo>
                    <a:pt x="518" y="162"/>
                  </a:lnTo>
                  <a:lnTo>
                    <a:pt x="441" y="122"/>
                  </a:lnTo>
                  <a:lnTo>
                    <a:pt x="343" y="81"/>
                  </a:lnTo>
                  <a:lnTo>
                    <a:pt x="233" y="44"/>
                  </a:lnTo>
                  <a:lnTo>
                    <a:pt x="11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AD4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5" name="Freeform 147"/>
            <p:cNvSpPr>
              <a:spLocks/>
            </p:cNvSpPr>
            <p:nvPr/>
          </p:nvSpPr>
          <p:spPr bwMode="auto">
            <a:xfrm>
              <a:off x="1935" y="1455"/>
              <a:ext cx="241" cy="235"/>
            </a:xfrm>
            <a:custGeom>
              <a:avLst/>
              <a:gdLst>
                <a:gd name="T0" fmla="*/ 0 w 483"/>
                <a:gd name="T1" fmla="*/ 0 h 235"/>
                <a:gd name="T2" fmla="*/ 0 w 483"/>
                <a:gd name="T3" fmla="*/ 10 h 235"/>
                <a:gd name="T4" fmla="*/ 1 w 483"/>
                <a:gd name="T5" fmla="*/ 20 h 235"/>
                <a:gd name="T6" fmla="*/ 2 w 483"/>
                <a:gd name="T7" fmla="*/ 30 h 235"/>
                <a:gd name="T8" fmla="*/ 3 w 483"/>
                <a:gd name="T9" fmla="*/ 42 h 235"/>
                <a:gd name="T10" fmla="*/ 15 w 483"/>
                <a:gd name="T11" fmla="*/ 61 h 235"/>
                <a:gd name="T12" fmla="*/ 27 w 483"/>
                <a:gd name="T13" fmla="*/ 80 h 235"/>
                <a:gd name="T14" fmla="*/ 38 w 483"/>
                <a:gd name="T15" fmla="*/ 99 h 235"/>
                <a:gd name="T16" fmla="*/ 51 w 483"/>
                <a:gd name="T17" fmla="*/ 119 h 235"/>
                <a:gd name="T18" fmla="*/ 62 w 483"/>
                <a:gd name="T19" fmla="*/ 138 h 235"/>
                <a:gd name="T20" fmla="*/ 75 w 483"/>
                <a:gd name="T21" fmla="*/ 157 h 235"/>
                <a:gd name="T22" fmla="*/ 87 w 483"/>
                <a:gd name="T23" fmla="*/ 176 h 235"/>
                <a:gd name="T24" fmla="*/ 99 w 483"/>
                <a:gd name="T25" fmla="*/ 196 h 235"/>
                <a:gd name="T26" fmla="*/ 102 w 483"/>
                <a:gd name="T27" fmla="*/ 198 h 235"/>
                <a:gd name="T28" fmla="*/ 111 w 483"/>
                <a:gd name="T29" fmla="*/ 203 h 235"/>
                <a:gd name="T30" fmla="*/ 124 w 483"/>
                <a:gd name="T31" fmla="*/ 210 h 235"/>
                <a:gd name="T32" fmla="*/ 139 w 483"/>
                <a:gd name="T33" fmla="*/ 219 h 235"/>
                <a:gd name="T34" fmla="*/ 156 w 483"/>
                <a:gd name="T35" fmla="*/ 226 h 235"/>
                <a:gd name="T36" fmla="*/ 172 w 483"/>
                <a:gd name="T37" fmla="*/ 233 h 235"/>
                <a:gd name="T38" fmla="*/ 187 w 483"/>
                <a:gd name="T39" fmla="*/ 235 h 235"/>
                <a:gd name="T40" fmla="*/ 199 w 483"/>
                <a:gd name="T41" fmla="*/ 235 h 235"/>
                <a:gd name="T42" fmla="*/ 208 w 483"/>
                <a:gd name="T43" fmla="*/ 230 h 235"/>
                <a:gd name="T44" fmla="*/ 215 w 483"/>
                <a:gd name="T45" fmla="*/ 226 h 235"/>
                <a:gd name="T46" fmla="*/ 220 w 483"/>
                <a:gd name="T47" fmla="*/ 221 h 235"/>
                <a:gd name="T48" fmla="*/ 225 w 483"/>
                <a:gd name="T49" fmla="*/ 218 h 235"/>
                <a:gd name="T50" fmla="*/ 228 w 483"/>
                <a:gd name="T51" fmla="*/ 214 h 235"/>
                <a:gd name="T52" fmla="*/ 231 w 483"/>
                <a:gd name="T53" fmla="*/ 212 h 235"/>
                <a:gd name="T54" fmla="*/ 233 w 483"/>
                <a:gd name="T55" fmla="*/ 210 h 235"/>
                <a:gd name="T56" fmla="*/ 233 w 483"/>
                <a:gd name="T57" fmla="*/ 210 h 235"/>
                <a:gd name="T58" fmla="*/ 241 w 483"/>
                <a:gd name="T59" fmla="*/ 191 h 235"/>
                <a:gd name="T60" fmla="*/ 234 w 483"/>
                <a:gd name="T61" fmla="*/ 166 h 235"/>
                <a:gd name="T62" fmla="*/ 213 w 483"/>
                <a:gd name="T63" fmla="*/ 135 h 235"/>
                <a:gd name="T64" fmla="*/ 181 w 483"/>
                <a:gd name="T65" fmla="*/ 101 h 235"/>
                <a:gd name="T66" fmla="*/ 140 w 483"/>
                <a:gd name="T67" fmla="*/ 67 h 235"/>
                <a:gd name="T68" fmla="*/ 95 w 483"/>
                <a:gd name="T69" fmla="*/ 38 h 235"/>
                <a:gd name="T70" fmla="*/ 47 w 483"/>
                <a:gd name="T71" fmla="*/ 13 h 235"/>
                <a:gd name="T72" fmla="*/ 0 w 483"/>
                <a:gd name="T73" fmla="*/ 0 h 23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83"/>
                <a:gd name="T112" fmla="*/ 0 h 235"/>
                <a:gd name="T113" fmla="*/ 483 w 483"/>
                <a:gd name="T114" fmla="*/ 235 h 23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83" h="235">
                  <a:moveTo>
                    <a:pt x="0" y="0"/>
                  </a:moveTo>
                  <a:lnTo>
                    <a:pt x="0" y="10"/>
                  </a:lnTo>
                  <a:lnTo>
                    <a:pt x="3" y="20"/>
                  </a:lnTo>
                  <a:lnTo>
                    <a:pt x="4" y="30"/>
                  </a:lnTo>
                  <a:lnTo>
                    <a:pt x="7" y="42"/>
                  </a:lnTo>
                  <a:lnTo>
                    <a:pt x="30" y="61"/>
                  </a:lnTo>
                  <a:lnTo>
                    <a:pt x="54" y="80"/>
                  </a:lnTo>
                  <a:lnTo>
                    <a:pt x="77" y="99"/>
                  </a:lnTo>
                  <a:lnTo>
                    <a:pt x="103" y="119"/>
                  </a:lnTo>
                  <a:lnTo>
                    <a:pt x="125" y="138"/>
                  </a:lnTo>
                  <a:lnTo>
                    <a:pt x="150" y="157"/>
                  </a:lnTo>
                  <a:lnTo>
                    <a:pt x="174" y="176"/>
                  </a:lnTo>
                  <a:lnTo>
                    <a:pt x="199" y="196"/>
                  </a:lnTo>
                  <a:lnTo>
                    <a:pt x="205" y="198"/>
                  </a:lnTo>
                  <a:lnTo>
                    <a:pt x="222" y="203"/>
                  </a:lnTo>
                  <a:lnTo>
                    <a:pt x="248" y="210"/>
                  </a:lnTo>
                  <a:lnTo>
                    <a:pt x="279" y="219"/>
                  </a:lnTo>
                  <a:lnTo>
                    <a:pt x="312" y="226"/>
                  </a:lnTo>
                  <a:lnTo>
                    <a:pt x="345" y="233"/>
                  </a:lnTo>
                  <a:lnTo>
                    <a:pt x="374" y="235"/>
                  </a:lnTo>
                  <a:lnTo>
                    <a:pt x="399" y="235"/>
                  </a:lnTo>
                  <a:lnTo>
                    <a:pt x="416" y="230"/>
                  </a:lnTo>
                  <a:lnTo>
                    <a:pt x="430" y="226"/>
                  </a:lnTo>
                  <a:lnTo>
                    <a:pt x="441" y="221"/>
                  </a:lnTo>
                  <a:lnTo>
                    <a:pt x="451" y="218"/>
                  </a:lnTo>
                  <a:lnTo>
                    <a:pt x="457" y="214"/>
                  </a:lnTo>
                  <a:lnTo>
                    <a:pt x="463" y="212"/>
                  </a:lnTo>
                  <a:lnTo>
                    <a:pt x="466" y="210"/>
                  </a:lnTo>
                  <a:lnTo>
                    <a:pt x="467" y="210"/>
                  </a:lnTo>
                  <a:lnTo>
                    <a:pt x="483" y="191"/>
                  </a:lnTo>
                  <a:lnTo>
                    <a:pt x="468" y="166"/>
                  </a:lnTo>
                  <a:lnTo>
                    <a:pt x="426" y="135"/>
                  </a:lnTo>
                  <a:lnTo>
                    <a:pt x="362" y="101"/>
                  </a:lnTo>
                  <a:lnTo>
                    <a:pt x="281" y="67"/>
                  </a:lnTo>
                  <a:lnTo>
                    <a:pt x="191" y="38"/>
                  </a:lnTo>
                  <a:lnTo>
                    <a:pt x="95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5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6" name="Freeform 148"/>
            <p:cNvSpPr>
              <a:spLocks/>
            </p:cNvSpPr>
            <p:nvPr/>
          </p:nvSpPr>
          <p:spPr bwMode="auto">
            <a:xfrm>
              <a:off x="392" y="2430"/>
              <a:ext cx="411" cy="417"/>
            </a:xfrm>
            <a:custGeom>
              <a:avLst/>
              <a:gdLst>
                <a:gd name="T0" fmla="*/ 141 w 823"/>
                <a:gd name="T1" fmla="*/ 0 h 417"/>
                <a:gd name="T2" fmla="*/ 105 w 823"/>
                <a:gd name="T3" fmla="*/ 7 h 417"/>
                <a:gd name="T4" fmla="*/ 55 w 823"/>
                <a:gd name="T5" fmla="*/ 25 h 417"/>
                <a:gd name="T6" fmla="*/ 13 w 823"/>
                <a:gd name="T7" fmla="*/ 55 h 417"/>
                <a:gd name="T8" fmla="*/ 0 w 823"/>
                <a:gd name="T9" fmla="*/ 95 h 417"/>
                <a:gd name="T10" fmla="*/ 9 w 823"/>
                <a:gd name="T11" fmla="*/ 117 h 417"/>
                <a:gd name="T12" fmla="*/ 28 w 823"/>
                <a:gd name="T13" fmla="*/ 124 h 417"/>
                <a:gd name="T14" fmla="*/ 45 w 823"/>
                <a:gd name="T15" fmla="*/ 124 h 417"/>
                <a:gd name="T16" fmla="*/ 75 w 823"/>
                <a:gd name="T17" fmla="*/ 201 h 417"/>
                <a:gd name="T18" fmla="*/ 85 w 823"/>
                <a:gd name="T19" fmla="*/ 218 h 417"/>
                <a:gd name="T20" fmla="*/ 116 w 823"/>
                <a:gd name="T21" fmla="*/ 257 h 417"/>
                <a:gd name="T22" fmla="*/ 164 w 823"/>
                <a:gd name="T23" fmla="*/ 300 h 417"/>
                <a:gd name="T24" fmla="*/ 229 w 823"/>
                <a:gd name="T25" fmla="*/ 329 h 417"/>
                <a:gd name="T26" fmla="*/ 285 w 823"/>
                <a:gd name="T27" fmla="*/ 350 h 417"/>
                <a:gd name="T28" fmla="*/ 317 w 823"/>
                <a:gd name="T29" fmla="*/ 377 h 417"/>
                <a:gd name="T30" fmla="*/ 331 w 823"/>
                <a:gd name="T31" fmla="*/ 399 h 417"/>
                <a:gd name="T32" fmla="*/ 334 w 823"/>
                <a:gd name="T33" fmla="*/ 409 h 417"/>
                <a:gd name="T34" fmla="*/ 352 w 823"/>
                <a:gd name="T35" fmla="*/ 414 h 417"/>
                <a:gd name="T36" fmla="*/ 388 w 823"/>
                <a:gd name="T37" fmla="*/ 417 h 417"/>
                <a:gd name="T38" fmla="*/ 411 w 823"/>
                <a:gd name="T39" fmla="*/ 397 h 417"/>
                <a:gd name="T40" fmla="*/ 393 w 823"/>
                <a:gd name="T41" fmla="*/ 333 h 417"/>
                <a:gd name="T42" fmla="*/ 364 w 823"/>
                <a:gd name="T43" fmla="*/ 263 h 417"/>
                <a:gd name="T44" fmla="*/ 359 w 823"/>
                <a:gd name="T45" fmla="*/ 225 h 417"/>
                <a:gd name="T46" fmla="*/ 341 w 823"/>
                <a:gd name="T47" fmla="*/ 185 h 417"/>
                <a:gd name="T48" fmla="*/ 278 w 823"/>
                <a:gd name="T49" fmla="*/ 112 h 417"/>
                <a:gd name="T50" fmla="*/ 222 w 823"/>
                <a:gd name="T51" fmla="*/ 47 h 417"/>
                <a:gd name="T52" fmla="*/ 225 w 823"/>
                <a:gd name="T53" fmla="*/ 37 h 417"/>
                <a:gd name="T54" fmla="*/ 252 w 823"/>
                <a:gd name="T55" fmla="*/ 51 h 417"/>
                <a:gd name="T56" fmla="*/ 270 w 823"/>
                <a:gd name="T57" fmla="*/ 63 h 417"/>
                <a:gd name="T58" fmla="*/ 260 w 823"/>
                <a:gd name="T59" fmla="*/ 53 h 417"/>
                <a:gd name="T60" fmla="*/ 237 w 823"/>
                <a:gd name="T61" fmla="*/ 31 h 417"/>
                <a:gd name="T62" fmla="*/ 198 w 823"/>
                <a:gd name="T63" fmla="*/ 9 h 417"/>
                <a:gd name="T64" fmla="*/ 147 w 823"/>
                <a:gd name="T65" fmla="*/ 0 h 4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23"/>
                <a:gd name="T100" fmla="*/ 0 h 417"/>
                <a:gd name="T101" fmla="*/ 823 w 823"/>
                <a:gd name="T102" fmla="*/ 417 h 41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23" h="417">
                  <a:moveTo>
                    <a:pt x="295" y="0"/>
                  </a:moveTo>
                  <a:lnTo>
                    <a:pt x="282" y="0"/>
                  </a:lnTo>
                  <a:lnTo>
                    <a:pt x="254" y="3"/>
                  </a:lnTo>
                  <a:lnTo>
                    <a:pt x="211" y="7"/>
                  </a:lnTo>
                  <a:lnTo>
                    <a:pt x="162" y="15"/>
                  </a:lnTo>
                  <a:lnTo>
                    <a:pt x="111" y="25"/>
                  </a:lnTo>
                  <a:lnTo>
                    <a:pt x="64" y="38"/>
                  </a:lnTo>
                  <a:lnTo>
                    <a:pt x="27" y="55"/>
                  </a:lnTo>
                  <a:lnTo>
                    <a:pt x="7" y="76"/>
                  </a:lnTo>
                  <a:lnTo>
                    <a:pt x="0" y="95"/>
                  </a:lnTo>
                  <a:lnTo>
                    <a:pt x="6" y="109"/>
                  </a:lnTo>
                  <a:lnTo>
                    <a:pt x="19" y="117"/>
                  </a:lnTo>
                  <a:lnTo>
                    <a:pt x="39" y="123"/>
                  </a:lnTo>
                  <a:lnTo>
                    <a:pt x="57" y="124"/>
                  </a:lnTo>
                  <a:lnTo>
                    <a:pt x="76" y="125"/>
                  </a:lnTo>
                  <a:lnTo>
                    <a:pt x="90" y="124"/>
                  </a:lnTo>
                  <a:lnTo>
                    <a:pt x="96" y="124"/>
                  </a:lnTo>
                  <a:lnTo>
                    <a:pt x="151" y="201"/>
                  </a:lnTo>
                  <a:lnTo>
                    <a:pt x="155" y="205"/>
                  </a:lnTo>
                  <a:lnTo>
                    <a:pt x="171" y="218"/>
                  </a:lnTo>
                  <a:lnTo>
                    <a:pt x="197" y="235"/>
                  </a:lnTo>
                  <a:lnTo>
                    <a:pt x="232" y="257"/>
                  </a:lnTo>
                  <a:lnTo>
                    <a:pt x="276" y="279"/>
                  </a:lnTo>
                  <a:lnTo>
                    <a:pt x="329" y="300"/>
                  </a:lnTo>
                  <a:lnTo>
                    <a:pt x="389" y="317"/>
                  </a:lnTo>
                  <a:lnTo>
                    <a:pt x="459" y="329"/>
                  </a:lnTo>
                  <a:lnTo>
                    <a:pt x="520" y="338"/>
                  </a:lnTo>
                  <a:lnTo>
                    <a:pt x="570" y="350"/>
                  </a:lnTo>
                  <a:lnTo>
                    <a:pt x="607" y="363"/>
                  </a:lnTo>
                  <a:lnTo>
                    <a:pt x="634" y="377"/>
                  </a:lnTo>
                  <a:lnTo>
                    <a:pt x="651" y="388"/>
                  </a:lnTo>
                  <a:lnTo>
                    <a:pt x="662" y="399"/>
                  </a:lnTo>
                  <a:lnTo>
                    <a:pt x="668" y="406"/>
                  </a:lnTo>
                  <a:lnTo>
                    <a:pt x="669" y="409"/>
                  </a:lnTo>
                  <a:lnTo>
                    <a:pt x="678" y="410"/>
                  </a:lnTo>
                  <a:lnTo>
                    <a:pt x="705" y="414"/>
                  </a:lnTo>
                  <a:lnTo>
                    <a:pt x="739" y="417"/>
                  </a:lnTo>
                  <a:lnTo>
                    <a:pt x="776" y="417"/>
                  </a:lnTo>
                  <a:lnTo>
                    <a:pt x="806" y="411"/>
                  </a:lnTo>
                  <a:lnTo>
                    <a:pt x="823" y="397"/>
                  </a:lnTo>
                  <a:lnTo>
                    <a:pt x="817" y="371"/>
                  </a:lnTo>
                  <a:lnTo>
                    <a:pt x="786" y="333"/>
                  </a:lnTo>
                  <a:lnTo>
                    <a:pt x="747" y="292"/>
                  </a:lnTo>
                  <a:lnTo>
                    <a:pt x="729" y="263"/>
                  </a:lnTo>
                  <a:lnTo>
                    <a:pt x="722" y="242"/>
                  </a:lnTo>
                  <a:lnTo>
                    <a:pt x="718" y="225"/>
                  </a:lnTo>
                  <a:lnTo>
                    <a:pt x="706" y="207"/>
                  </a:lnTo>
                  <a:lnTo>
                    <a:pt x="682" y="185"/>
                  </a:lnTo>
                  <a:lnTo>
                    <a:pt x="634" y="155"/>
                  </a:lnTo>
                  <a:lnTo>
                    <a:pt x="557" y="112"/>
                  </a:lnTo>
                  <a:lnTo>
                    <a:pt x="481" y="70"/>
                  </a:lnTo>
                  <a:lnTo>
                    <a:pt x="444" y="47"/>
                  </a:lnTo>
                  <a:lnTo>
                    <a:pt x="437" y="36"/>
                  </a:lnTo>
                  <a:lnTo>
                    <a:pt x="451" y="37"/>
                  </a:lnTo>
                  <a:lnTo>
                    <a:pt x="476" y="42"/>
                  </a:lnTo>
                  <a:lnTo>
                    <a:pt x="505" y="51"/>
                  </a:lnTo>
                  <a:lnTo>
                    <a:pt x="528" y="59"/>
                  </a:lnTo>
                  <a:lnTo>
                    <a:pt x="540" y="63"/>
                  </a:lnTo>
                  <a:lnTo>
                    <a:pt x="534" y="60"/>
                  </a:lnTo>
                  <a:lnTo>
                    <a:pt x="521" y="53"/>
                  </a:lnTo>
                  <a:lnTo>
                    <a:pt x="501" y="42"/>
                  </a:lnTo>
                  <a:lnTo>
                    <a:pt x="474" y="31"/>
                  </a:lnTo>
                  <a:lnTo>
                    <a:pt x="437" y="19"/>
                  </a:lnTo>
                  <a:lnTo>
                    <a:pt x="396" y="9"/>
                  </a:lnTo>
                  <a:lnTo>
                    <a:pt x="347" y="2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EDA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7" name="Freeform 149"/>
            <p:cNvSpPr>
              <a:spLocks/>
            </p:cNvSpPr>
            <p:nvPr/>
          </p:nvSpPr>
          <p:spPr bwMode="auto">
            <a:xfrm>
              <a:off x="417" y="2252"/>
              <a:ext cx="264" cy="205"/>
            </a:xfrm>
            <a:custGeom>
              <a:avLst/>
              <a:gdLst>
                <a:gd name="T0" fmla="*/ 264 w 528"/>
                <a:gd name="T1" fmla="*/ 204 h 205"/>
                <a:gd name="T2" fmla="*/ 264 w 528"/>
                <a:gd name="T3" fmla="*/ 201 h 205"/>
                <a:gd name="T4" fmla="*/ 264 w 528"/>
                <a:gd name="T5" fmla="*/ 192 h 205"/>
                <a:gd name="T6" fmla="*/ 264 w 528"/>
                <a:gd name="T7" fmla="*/ 178 h 205"/>
                <a:gd name="T8" fmla="*/ 264 w 528"/>
                <a:gd name="T9" fmla="*/ 160 h 205"/>
                <a:gd name="T10" fmla="*/ 260 w 528"/>
                <a:gd name="T11" fmla="*/ 134 h 205"/>
                <a:gd name="T12" fmla="*/ 255 w 528"/>
                <a:gd name="T13" fmla="*/ 105 h 205"/>
                <a:gd name="T14" fmla="*/ 245 w 528"/>
                <a:gd name="T15" fmla="*/ 68 h 205"/>
                <a:gd name="T16" fmla="*/ 232 w 528"/>
                <a:gd name="T17" fmla="*/ 28 h 205"/>
                <a:gd name="T18" fmla="*/ 208 w 528"/>
                <a:gd name="T19" fmla="*/ 0 h 205"/>
                <a:gd name="T20" fmla="*/ 177 w 528"/>
                <a:gd name="T21" fmla="*/ 1 h 205"/>
                <a:gd name="T22" fmla="*/ 139 w 528"/>
                <a:gd name="T23" fmla="*/ 23 h 205"/>
                <a:gd name="T24" fmla="*/ 99 w 528"/>
                <a:gd name="T25" fmla="*/ 59 h 205"/>
                <a:gd name="T26" fmla="*/ 61 w 528"/>
                <a:gd name="T27" fmla="*/ 100 h 205"/>
                <a:gd name="T28" fmla="*/ 30 w 528"/>
                <a:gd name="T29" fmla="*/ 139 h 205"/>
                <a:gd name="T30" fmla="*/ 8 w 528"/>
                <a:gd name="T31" fmla="*/ 168 h 205"/>
                <a:gd name="T32" fmla="*/ 0 w 528"/>
                <a:gd name="T33" fmla="*/ 180 h 205"/>
                <a:gd name="T34" fmla="*/ 3 w 528"/>
                <a:gd name="T35" fmla="*/ 176 h 205"/>
                <a:gd name="T36" fmla="*/ 14 w 528"/>
                <a:gd name="T37" fmla="*/ 170 h 205"/>
                <a:gd name="T38" fmla="*/ 30 w 528"/>
                <a:gd name="T39" fmla="*/ 160 h 205"/>
                <a:gd name="T40" fmla="*/ 50 w 528"/>
                <a:gd name="T41" fmla="*/ 151 h 205"/>
                <a:gd name="T42" fmla="*/ 73 w 528"/>
                <a:gd name="T43" fmla="*/ 142 h 205"/>
                <a:gd name="T44" fmla="*/ 98 w 528"/>
                <a:gd name="T45" fmla="*/ 137 h 205"/>
                <a:gd name="T46" fmla="*/ 122 w 528"/>
                <a:gd name="T47" fmla="*/ 137 h 205"/>
                <a:gd name="T48" fmla="*/ 146 w 528"/>
                <a:gd name="T49" fmla="*/ 145 h 205"/>
                <a:gd name="T50" fmla="*/ 167 w 528"/>
                <a:gd name="T51" fmla="*/ 156 h 205"/>
                <a:gd name="T52" fmla="*/ 189 w 528"/>
                <a:gd name="T53" fmla="*/ 168 h 205"/>
                <a:gd name="T54" fmla="*/ 209 w 528"/>
                <a:gd name="T55" fmla="*/ 178 h 205"/>
                <a:gd name="T56" fmla="*/ 227 w 528"/>
                <a:gd name="T57" fmla="*/ 189 h 205"/>
                <a:gd name="T58" fmla="*/ 242 w 528"/>
                <a:gd name="T59" fmla="*/ 197 h 205"/>
                <a:gd name="T60" fmla="*/ 255 w 528"/>
                <a:gd name="T61" fmla="*/ 203 h 205"/>
                <a:gd name="T62" fmla="*/ 261 w 528"/>
                <a:gd name="T63" fmla="*/ 205 h 205"/>
                <a:gd name="T64" fmla="*/ 264 w 528"/>
                <a:gd name="T65" fmla="*/ 204 h 20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8"/>
                <a:gd name="T100" fmla="*/ 0 h 205"/>
                <a:gd name="T101" fmla="*/ 528 w 528"/>
                <a:gd name="T102" fmla="*/ 205 h 20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8" h="205">
                  <a:moveTo>
                    <a:pt x="527" y="204"/>
                  </a:moveTo>
                  <a:lnTo>
                    <a:pt x="527" y="201"/>
                  </a:lnTo>
                  <a:lnTo>
                    <a:pt x="528" y="192"/>
                  </a:lnTo>
                  <a:lnTo>
                    <a:pt x="528" y="178"/>
                  </a:lnTo>
                  <a:lnTo>
                    <a:pt x="527" y="160"/>
                  </a:lnTo>
                  <a:lnTo>
                    <a:pt x="520" y="134"/>
                  </a:lnTo>
                  <a:lnTo>
                    <a:pt x="510" y="105"/>
                  </a:lnTo>
                  <a:lnTo>
                    <a:pt x="491" y="68"/>
                  </a:lnTo>
                  <a:lnTo>
                    <a:pt x="464" y="28"/>
                  </a:lnTo>
                  <a:lnTo>
                    <a:pt x="417" y="0"/>
                  </a:lnTo>
                  <a:lnTo>
                    <a:pt x="354" y="1"/>
                  </a:lnTo>
                  <a:lnTo>
                    <a:pt x="278" y="23"/>
                  </a:lnTo>
                  <a:lnTo>
                    <a:pt x="199" y="59"/>
                  </a:lnTo>
                  <a:lnTo>
                    <a:pt x="122" y="100"/>
                  </a:lnTo>
                  <a:lnTo>
                    <a:pt x="60" y="139"/>
                  </a:lnTo>
                  <a:lnTo>
                    <a:pt x="16" y="168"/>
                  </a:lnTo>
                  <a:lnTo>
                    <a:pt x="0" y="180"/>
                  </a:lnTo>
                  <a:lnTo>
                    <a:pt x="7" y="176"/>
                  </a:lnTo>
                  <a:lnTo>
                    <a:pt x="28" y="170"/>
                  </a:lnTo>
                  <a:lnTo>
                    <a:pt x="60" y="160"/>
                  </a:lnTo>
                  <a:lnTo>
                    <a:pt x="101" y="151"/>
                  </a:lnTo>
                  <a:lnTo>
                    <a:pt x="147" y="142"/>
                  </a:lnTo>
                  <a:lnTo>
                    <a:pt x="196" y="137"/>
                  </a:lnTo>
                  <a:lnTo>
                    <a:pt x="245" y="137"/>
                  </a:lnTo>
                  <a:lnTo>
                    <a:pt x="292" y="145"/>
                  </a:lnTo>
                  <a:lnTo>
                    <a:pt x="334" y="156"/>
                  </a:lnTo>
                  <a:lnTo>
                    <a:pt x="379" y="168"/>
                  </a:lnTo>
                  <a:lnTo>
                    <a:pt x="418" y="178"/>
                  </a:lnTo>
                  <a:lnTo>
                    <a:pt x="455" y="189"/>
                  </a:lnTo>
                  <a:lnTo>
                    <a:pt x="485" y="197"/>
                  </a:lnTo>
                  <a:lnTo>
                    <a:pt x="510" y="203"/>
                  </a:lnTo>
                  <a:lnTo>
                    <a:pt x="522" y="205"/>
                  </a:lnTo>
                  <a:lnTo>
                    <a:pt x="527" y="204"/>
                  </a:lnTo>
                  <a:close/>
                </a:path>
              </a:pathLst>
            </a:custGeom>
            <a:solidFill>
              <a:srgbClr val="EDA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B050"/>
                </a:solidFill>
              </a:rPr>
              <a:t>Домашняя работа</a:t>
            </a:r>
            <a:endParaRPr lang="ru-RU" sz="54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5400" dirty="0" smtClean="0"/>
              <a:t>؏29 ответить на вопросы стр. 119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1" name="WordArt 11"/>
          <p:cNvSpPr>
            <a:spLocks noChangeArrowheads="1" noChangeShapeType="1" noTextEdit="1"/>
          </p:cNvSpPr>
          <p:nvPr/>
        </p:nvSpPr>
        <p:spPr bwMode="auto">
          <a:xfrm>
            <a:off x="1258888" y="333375"/>
            <a:ext cx="64817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i="1" kern="10" dirty="0">
                <a:ln w="254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>
                    <a:alpha val="87057"/>
                  </a:srgb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</a:rPr>
              <a:t>Что такое почва?</a:t>
            </a:r>
          </a:p>
        </p:txBody>
      </p:sp>
      <p:sp>
        <p:nvSpPr>
          <p:cNvPr id="15378" name="WordArt 18"/>
          <p:cNvSpPr>
            <a:spLocks noChangeArrowheads="1" noChangeShapeType="1" noTextEdit="1"/>
          </p:cNvSpPr>
          <p:nvPr/>
        </p:nvSpPr>
        <p:spPr bwMode="auto">
          <a:xfrm>
            <a:off x="539750" y="1628775"/>
            <a:ext cx="7272338" cy="881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200" b="1" i="1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000080"/>
              </a:solidFill>
            </a:endParaRPr>
          </a:p>
        </p:txBody>
      </p:sp>
      <p:sp>
        <p:nvSpPr>
          <p:cNvPr id="15379" name="WordArt 19"/>
          <p:cNvSpPr>
            <a:spLocks noChangeArrowheads="1" noChangeShapeType="1" noTextEdit="1"/>
          </p:cNvSpPr>
          <p:nvPr/>
        </p:nvSpPr>
        <p:spPr bwMode="auto">
          <a:xfrm>
            <a:off x="3348038" y="2924175"/>
            <a:ext cx="5545137" cy="814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FFFF99"/>
                </a:solidFill>
                <a:round/>
                <a:headEnd/>
                <a:tailEnd/>
              </a:ln>
              <a:solidFill>
                <a:srgbClr val="800000"/>
              </a:solidFill>
              <a:latin typeface="Arial"/>
              <a:cs typeface="Arial"/>
            </a:endParaRPr>
          </a:p>
        </p:txBody>
      </p:sp>
      <p:pic>
        <p:nvPicPr>
          <p:cNvPr id="15380" name="Picture 20" descr="EXPO03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492375"/>
            <a:ext cx="30257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1" name="Picture 21" descr="EXPO317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3716338"/>
            <a:ext cx="4608512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3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1" grpId="0" animBg="1"/>
      <p:bldP spid="15378" grpId="0" animBg="1"/>
      <p:bldP spid="1537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2"/>
          <p:cNvSpPr>
            <a:spLocks noChangeArrowheads="1" noChangeShapeType="1" noTextEdit="1"/>
          </p:cNvSpPr>
          <p:nvPr/>
        </p:nvSpPr>
        <p:spPr bwMode="auto">
          <a:xfrm>
            <a:off x="242888" y="1341438"/>
            <a:ext cx="8658225" cy="3600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50000">
                      <a:srgbClr val="FFCC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Arial"/>
                <a:cs typeface="Arial"/>
              </a:rPr>
              <a:t>Почва - это 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50000">
                      <a:srgbClr val="FFCC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Arial"/>
                <a:cs typeface="Arial"/>
              </a:rPr>
              <a:t>плодородный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50000">
                      <a:srgbClr val="FFCC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Arial"/>
                <a:cs typeface="Arial"/>
              </a:rPr>
              <a:t> слой земли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0000"/>
                  </a:gs>
                  <a:gs pos="50000">
                    <a:srgbClr val="FFCC00"/>
                  </a:gs>
                  <a:gs pos="100000">
                    <a:srgbClr val="FF0000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44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800" b="1" dirty="0" smtClean="0">
                <a:solidFill>
                  <a:srgbClr val="FFFF00"/>
                </a:solidFill>
              </a:rPr>
              <a:t>ОПЫТ№1 </a:t>
            </a:r>
            <a:endParaRPr lang="ru-RU" sz="38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sz="3800" dirty="0" smtClean="0">
                <a:solidFill>
                  <a:srgbClr val="92D050"/>
                </a:solidFill>
              </a:rPr>
              <a:t>Через лупу рассмотрите почву. 1.Какого цвета почва.  2. Какие частицы можно увидеть в почве.3. Какой можно сделать вывод. 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FFFF00"/>
                </a:solidFill>
              </a:rPr>
              <a:t>ВЫВОД:</a:t>
            </a:r>
            <a:r>
              <a:rPr lang="ru-RU" sz="3200" dirty="0" smtClean="0"/>
              <a:t>  </a:t>
            </a:r>
            <a:r>
              <a:rPr lang="ru-RU" sz="3200" dirty="0" smtClean="0">
                <a:solidFill>
                  <a:srgbClr val="FF0000"/>
                </a:solidFill>
              </a:rPr>
              <a:t>В почве есть остатки растений и животных </a:t>
            </a:r>
            <a:r>
              <a:rPr lang="ru-RU" sz="3200" dirty="0" smtClean="0"/>
              <a:t>– </a:t>
            </a:r>
            <a:r>
              <a:rPr lang="ru-RU" sz="3200" dirty="0" smtClean="0">
                <a:solidFill>
                  <a:srgbClr val="92D050"/>
                </a:solidFill>
              </a:rPr>
              <a:t>перегной</a:t>
            </a:r>
            <a:r>
              <a:rPr lang="ru-RU" dirty="0" smtClean="0">
                <a:solidFill>
                  <a:srgbClr val="92D050"/>
                </a:solidFill>
              </a:rPr>
              <a:t>.</a:t>
            </a:r>
          </a:p>
          <a:p>
            <a:pPr>
              <a:buNone/>
            </a:pPr>
            <a:endParaRPr lang="ru-RU" dirty="0" smtClean="0">
              <a:solidFill>
                <a:srgbClr val="92D05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44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200" b="1" dirty="0" smtClean="0">
                <a:solidFill>
                  <a:srgbClr val="FFFF00"/>
                </a:solidFill>
              </a:rPr>
              <a:t>ОПЫТ № 2</a:t>
            </a:r>
            <a:endParaRPr lang="ru-RU" sz="42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sz="4200" dirty="0" smtClean="0">
                <a:solidFill>
                  <a:srgbClr val="00B050"/>
                </a:solidFill>
              </a:rPr>
              <a:t>Бросить в стакан с водой кусочек почвы.</a:t>
            </a:r>
            <a:br>
              <a:rPr lang="ru-RU" sz="4200" dirty="0" smtClean="0">
                <a:solidFill>
                  <a:srgbClr val="00B050"/>
                </a:solidFill>
              </a:rPr>
            </a:br>
            <a:r>
              <a:rPr lang="ru-RU" sz="4200" dirty="0" smtClean="0">
                <a:solidFill>
                  <a:srgbClr val="00B050"/>
                </a:solidFill>
              </a:rPr>
              <a:t>- Что вы видите?</a:t>
            </a:r>
            <a:br>
              <a:rPr lang="ru-RU" sz="4200" dirty="0" smtClean="0">
                <a:solidFill>
                  <a:srgbClr val="00B050"/>
                </a:solidFill>
              </a:rPr>
            </a:br>
            <a:r>
              <a:rPr lang="ru-RU" sz="4200" dirty="0" smtClean="0">
                <a:solidFill>
                  <a:srgbClr val="00B050"/>
                </a:solidFill>
              </a:rPr>
              <a:t>Из почвы через воду идут пузырьки возду</a:t>
            </a:r>
            <a:r>
              <a:rPr lang="ru-RU" dirty="0" smtClean="0">
                <a:solidFill>
                  <a:srgbClr val="00B050"/>
                </a:solidFill>
              </a:rPr>
              <a:t>ха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sz="4200" b="1" dirty="0" smtClean="0">
                <a:solidFill>
                  <a:srgbClr val="FFFF00"/>
                </a:solidFill>
              </a:rPr>
              <a:t>ВЫВОД</a:t>
            </a:r>
            <a:r>
              <a:rPr lang="ru-RU" b="1" dirty="0" smtClean="0"/>
              <a:t>:</a:t>
            </a:r>
            <a:r>
              <a:rPr lang="ru-RU" dirty="0" smtClean="0"/>
              <a:t>  </a:t>
            </a:r>
            <a:r>
              <a:rPr lang="ru-RU" dirty="0" smtClean="0">
                <a:solidFill>
                  <a:srgbClr val="FF0000"/>
                </a:solidFill>
              </a:rPr>
              <a:t>в почве есть воздух.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44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ОПЫТ № 3</a:t>
            </a:r>
            <a:endParaRPr lang="ru-RU" sz="36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00B050"/>
                </a:solidFill>
              </a:rPr>
              <a:t>Возьмите карандаш и осторожно помешайте. Дайте отстояться, что заметили?</a:t>
            </a:r>
          </a:p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ВЫВОД:</a:t>
            </a:r>
            <a:r>
              <a:rPr lang="ru-RU" b="1" dirty="0" smtClean="0"/>
              <a:t>  </a:t>
            </a:r>
            <a:r>
              <a:rPr lang="ru-RU" sz="3600" dirty="0" smtClean="0">
                <a:solidFill>
                  <a:srgbClr val="FF0000"/>
                </a:solidFill>
              </a:rPr>
              <a:t>в почве есть песок и глина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642910" y="1214422"/>
            <a:ext cx="7572428" cy="7509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ВЫВОД: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Почва бывает серого, тёмного, иногда совсем чёрного цвета. В почве есть воздух, остатки растений и животных, песок, глина.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Образование почвы</a:t>
            </a:r>
            <a:endParaRPr lang="ru-RU" sz="4400" b="1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23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357298"/>
            <a:ext cx="8286808" cy="52149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928662" y="5715016"/>
            <a:ext cx="76899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2000 лет – 5 </a:t>
            </a:r>
            <a:r>
              <a:rPr lang="ru-RU" sz="5400" dirty="0" smtClean="0">
                <a:solidFill>
                  <a:srgbClr val="FF0000"/>
                </a:solidFill>
              </a:rPr>
              <a:t>см почвы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480</TotalTime>
  <Words>209</Words>
  <PresentationFormat>Экран (4:3)</PresentationFormat>
  <Paragraphs>72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Техническая</vt:lpstr>
      <vt:lpstr>Образование почв и их разнообразие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Образование почвы</vt:lpstr>
      <vt:lpstr>Слайд 10</vt:lpstr>
      <vt:lpstr>Слайд 11</vt:lpstr>
      <vt:lpstr>Слайд 12</vt:lpstr>
      <vt:lpstr>Типы почв</vt:lpstr>
      <vt:lpstr>Слайд 14</vt:lpstr>
      <vt:lpstr>песчаная</vt:lpstr>
      <vt:lpstr>глинистая</vt:lpstr>
      <vt:lpstr>Слайд 17</vt:lpstr>
      <vt:lpstr>Слайд 18</vt:lpstr>
      <vt:lpstr>Слайд 19</vt:lpstr>
      <vt:lpstr>Ответы</vt:lpstr>
      <vt:lpstr>Это интересно!</vt:lpstr>
      <vt:lpstr>Проблемный вопрос</vt:lpstr>
      <vt:lpstr>Домашняя работа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Образование почв и их разнообразие</dc:title>
  <dc:creator>notebook4</dc:creator>
  <cp:lastModifiedBy>notebook</cp:lastModifiedBy>
  <cp:revision>41</cp:revision>
  <dcterms:created xsi:type="dcterms:W3CDTF">2012-01-25T14:18:17Z</dcterms:created>
  <dcterms:modified xsi:type="dcterms:W3CDTF">2012-01-26T16:46:16Z</dcterms:modified>
</cp:coreProperties>
</file>