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2CB2-952E-45B3-B4FC-8839C04D1CA9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B2E3-9270-47F8-9DE1-F6B86D134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B2E3-9270-47F8-9DE1-F6B86D1347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B2E3-9270-47F8-9DE1-F6B86D1347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B2E3-9270-47F8-9DE1-F6B86D1347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091E-1CB8-4788-BEA3-7681FF9B93B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6832863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290988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2071678"/>
            <a:ext cx="65722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природоведения 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класс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Растения укрепляющие организм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ВИТАМИНЫ </a:t>
            </a:r>
            <a:r>
              <a:rPr lang="ru-RU" dirty="0" smtClean="0"/>
              <a:t>– это вещества, которые требуются организму для нормальной жизнедеятельности.</a:t>
            </a:r>
          </a:p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B050"/>
                </a:solidFill>
              </a:rPr>
              <a:t>ВИТАМИНЫ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              В                С               Д                   Е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42976" y="3571876"/>
            <a:ext cx="192882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86050" y="364331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786182" y="400050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6314" y="364331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57818" y="3500438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sz="6000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hohmodrom.ru/upload/91/projimg/50271/hohmodrom_o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diieeta.ru/red_apple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14818"/>
            <a:ext cx="2262982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absoap.ru/images/component/carro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3048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ebsadovod.ru/images/cabba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357694"/>
            <a:ext cx="2667000" cy="23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орох, Pisum sativum, стручки и плод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57628"/>
            <a:ext cx="31146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2.gstatic.com/images?q=tbn:ANd9GcSGajFwjVAmz51qhREHswdOuACaRaD_7cxkRrLJtnBMoBKTbO5v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643050"/>
            <a:ext cx="21240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t0.gstatic.com/images?q=tbn:ANd9GcRZKqiDlNTTmLFxuwuaXFezj1Y0mcWW9Az8bxmwP8CSHkBsChqXN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71546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edrezept.ru/uploads/posts/2010-01/1263383709_shipov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142984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drezept.ru/uploads/posts/2009-12/1262079398_12361553139f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786190"/>
            <a:ext cx="39243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ytology.ru/images/stories/Ogorod/ovoshi/kartofel/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websadovod.ru/images/cabbag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29066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iieeta.ru/red_appl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86256"/>
            <a:ext cx="2366966" cy="22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pic>
        <p:nvPicPr>
          <p:cNvPr id="5" name="Содержимое 4" descr="http://medrezept.ru/uploads/posts/2010-01/1263383709_shipov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000240"/>
            <a:ext cx="2286000" cy="37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143272" cy="1966859"/>
          </a:xfrm>
          <a:prstGeom prst="rect">
            <a:avLst/>
          </a:prstGeom>
          <a:noFill/>
        </p:spPr>
      </p:pic>
      <p:pic>
        <p:nvPicPr>
          <p:cNvPr id="24580" name="Picture 4" descr="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571900" cy="2428892"/>
          </a:xfrm>
          <a:prstGeom prst="rect">
            <a:avLst/>
          </a:prstGeom>
          <a:noFill/>
        </p:spPr>
      </p:pic>
      <p:pic>
        <p:nvPicPr>
          <p:cNvPr id="8" name="Рисунок 7" descr="http://t0.gstatic.com/images?q=tbn:ANd9GcRZKqiDlNTTmLFxuwuaXFezj1Y0mcWW9Az8bxmwP8CSHkBsChqXN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500174"/>
            <a:ext cx="20574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Горох, Pisum sativum, стручки и пло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57562"/>
            <a:ext cx="46863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2.gstatic.com/images?q=tbn:ANd9GcSGajFwjVAmz51qhREHswdOuACaRaD_7cxkRrLJtnBMoBKTbO5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ohmodrom.ru/upload/91/projimg/50271/hohmodrom_ov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619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medrezept.ru/uploads/posts/2010-01/1262686463_680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2928958" cy="3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d.all.biz/img/md/catalog/small/1737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500174"/>
            <a:ext cx="26146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t0.gstatic.com/images?q=tbn:ANd9GcQ26MNmtZKXqeCHuSdLXVTSDkDmC9MH5OqLnSHm2_LtdaWtxXr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99072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kolazhizni.ru/img/content/i71/71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8586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grodacha.ru/files/landis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85926"/>
            <a:ext cx="281463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олчье лыко или волчеягодн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7207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yadflora.narod.ru/2/klesch-kiev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117061"/>
            <a:ext cx="3440095" cy="3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ветущая цикута фот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286124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надо знать!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медицинская помощь </a:t>
            </a:r>
            <a:r>
              <a:rPr lang="ru-RU" dirty="0" smtClean="0"/>
              <a:t>при отравлении ядовитыми растениями: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промыть желудок, дать выпить 1-2 стакана соленой  воды;</a:t>
            </a:r>
          </a:p>
          <a:p>
            <a:pPr>
              <a:buFont typeface="Arial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ызвать рвоту для очищения желудка;</a:t>
            </a:r>
          </a:p>
          <a:p>
            <a:pPr>
              <a:buFont typeface="Arial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овторить процедуру 5-6 раз;</a:t>
            </a:r>
          </a:p>
          <a:p>
            <a:pPr>
              <a:buFont typeface="Arial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ать активированный уголь.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1. Растения образуют:</a:t>
            </a:r>
          </a:p>
          <a:p>
            <a:pPr>
              <a:buNone/>
            </a:pPr>
            <a:r>
              <a:rPr lang="ru-RU" sz="1800" dirty="0" smtClean="0"/>
              <a:t>     А) макароны      Б) витамины       В) фитонциды         Г) дубильные вещества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2. Фитонциды – это 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А) вещества которыми обрабатывают кожу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Б) вещества которые укрепляют наш иммунитет</a:t>
            </a:r>
          </a:p>
          <a:p>
            <a:pPr>
              <a:buNone/>
            </a:pPr>
            <a:r>
              <a:rPr lang="ru-RU" sz="1800" dirty="0" smtClean="0"/>
              <a:t>      В) вещества убивающие микробов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3. В хвойных лесах чистый воздух потому что: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А) они вырабатывают много фитонцидов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Б) они растут далеко от городов, где есть заводы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4. Витамины – это: </a:t>
            </a:r>
          </a:p>
          <a:p>
            <a:pPr>
              <a:buNone/>
            </a:pPr>
            <a:r>
              <a:rPr lang="ru-RU" sz="1800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sz="1800" dirty="0" smtClean="0"/>
              <a:t>      Б) вещества которые укрепляют наш иммунитет</a:t>
            </a:r>
          </a:p>
          <a:p>
            <a:pPr>
              <a:buNone/>
            </a:pPr>
            <a:r>
              <a:rPr lang="ru-RU" sz="1800" dirty="0" smtClean="0"/>
              <a:t>      В) вещества убивающие микробов  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5. При отравлениях  ядовитыми растениями человеку необходимо: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А) лечь спать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Б) промыть желудок сладким чаем и уложить спать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В) промыть желудок соленой водой, дать активированный уголь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Г) вызвать скорую и ничего не делать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1. Растения образуют:</a:t>
            </a:r>
          </a:p>
          <a:p>
            <a:pPr>
              <a:buNone/>
            </a:pPr>
            <a:r>
              <a:rPr lang="ru-RU" dirty="0" smtClean="0"/>
              <a:t>     А) макароны      </a:t>
            </a:r>
            <a:r>
              <a:rPr lang="ru-RU" b="1" dirty="0" smtClean="0"/>
              <a:t>Б) витамины       В) фитонциды         Г) дубильные вещества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2. Фитонциды – это :</a:t>
            </a:r>
          </a:p>
          <a:p>
            <a:pPr>
              <a:buNone/>
            </a:pPr>
            <a:r>
              <a:rPr lang="ru-RU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dirty="0" smtClean="0"/>
              <a:t>      Б) вещества которые укрепляют наш иммунитет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В) вещества убивающие микробов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3. В хвойных лесах чистый воздух потому что:</a:t>
            </a:r>
          </a:p>
          <a:p>
            <a:pPr>
              <a:buNone/>
            </a:pPr>
            <a:r>
              <a:rPr lang="ru-RU" b="1" dirty="0" smtClean="0"/>
              <a:t>       А) они вырабатывают много фитонцидов</a:t>
            </a:r>
          </a:p>
          <a:p>
            <a:pPr>
              <a:buNone/>
            </a:pPr>
            <a:r>
              <a:rPr lang="ru-RU" dirty="0" smtClean="0"/>
              <a:t>       Б) они растут далеко от городов, где есть заводы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4. Витамины – это: </a:t>
            </a:r>
          </a:p>
          <a:p>
            <a:pPr>
              <a:buNone/>
            </a:pPr>
            <a:r>
              <a:rPr lang="ru-RU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Б) вещества которые укрепляют наш иммунитет</a:t>
            </a:r>
          </a:p>
          <a:p>
            <a:pPr>
              <a:buNone/>
            </a:pPr>
            <a:r>
              <a:rPr lang="ru-RU" dirty="0" smtClean="0"/>
              <a:t>      В) вещества убивающие микробов 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5. При отравлениях  ядовитыми растениями человеку необходимо:</a:t>
            </a:r>
          </a:p>
          <a:p>
            <a:pPr>
              <a:buNone/>
            </a:pPr>
            <a:r>
              <a:rPr lang="ru-RU" dirty="0" smtClean="0"/>
              <a:t>       А) лечь спать</a:t>
            </a:r>
          </a:p>
          <a:p>
            <a:pPr>
              <a:buNone/>
            </a:pPr>
            <a:r>
              <a:rPr lang="ru-RU" dirty="0" smtClean="0"/>
              <a:t>       Б) промыть желудок сладким чаем и уложить спать</a:t>
            </a:r>
          </a:p>
          <a:p>
            <a:pPr>
              <a:buNone/>
            </a:pPr>
            <a:r>
              <a:rPr lang="ru-RU" b="1" dirty="0" smtClean="0"/>
              <a:t>       В) промыть желудок соленой водой, дать активированный уголь</a:t>
            </a:r>
          </a:p>
          <a:p>
            <a:pPr>
              <a:buNone/>
            </a:pPr>
            <a:r>
              <a:rPr lang="ru-RU" dirty="0" smtClean="0"/>
              <a:t>       Г) вызвать скорую и ничего не делать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832863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333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014711">
            <a:off x="422826" y="1450865"/>
            <a:ext cx="58416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 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6-1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4276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ihi.ru/pics/2009/05/23/44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ice_pics-1161351964_i_760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42846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medicalbrain.ru/wp-content/uploads/2010/04/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714752"/>
            <a:ext cx="44577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85794"/>
            <a:ext cx="763973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ВЕЩЕСТВА, ВЫРАБАТЫВАЕМЫЕ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РАСТЕНИЯМИ.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РАСТЕНИЯ -  ЛЕКАРИ.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chudo-ogorod.ru/wp-content/uploads/2010/02/malin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52"/>
            <a:ext cx="35290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erbologia.ru/storage/CH/e29c69f30a05cabd1e5ee748a98093f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286016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adoved.com/uploads/posts/big/1279644826_hre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538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50030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чеснок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488668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86776" y="628652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хрен</a:t>
            </a:r>
            <a:endParaRPr lang="ru-RU" dirty="0"/>
          </a:p>
        </p:txBody>
      </p:sp>
      <p:pic>
        <p:nvPicPr>
          <p:cNvPr id="10" name="Рисунок 9" descr="http://medrezept.ru/uploads/posts/2009-12/1262079398_12361553139f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39243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58016" y="2857496"/>
            <a:ext cx="15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Лук репчатый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Фитонциды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2060"/>
                </a:solidFill>
              </a:rPr>
              <a:t>вещества, образуемые растениями. Эти вещества убивают микроорганизмы, вызывающие различные болезни не только у растений, но и у человека. </a:t>
            </a:r>
            <a:r>
              <a:rPr lang="ru-RU" dirty="0"/>
              <a:t>Фитонциды были открыты профессором Б.П. </a:t>
            </a:r>
            <a:r>
              <a:rPr lang="ru-RU" dirty="0" err="1"/>
              <a:t>Токиным</a:t>
            </a:r>
            <a:r>
              <a:rPr lang="ru-RU" dirty="0"/>
              <a:t> в 1928 г.</a:t>
            </a: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Это интересно 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га</a:t>
            </a:r>
            <a:r>
              <a:rPr lang="ru-RU" dirty="0" smtClean="0"/>
              <a:t>. Лиственного леса выделяет в атмосферу за 24 часа – </a:t>
            </a:r>
            <a:r>
              <a:rPr lang="ru-RU" dirty="0" smtClean="0">
                <a:solidFill>
                  <a:srgbClr val="FF0000"/>
                </a:solidFill>
              </a:rPr>
              <a:t>2 кг. </a:t>
            </a:r>
            <a:r>
              <a:rPr lang="ru-RU" dirty="0" smtClean="0"/>
              <a:t>фитонцидов.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га</a:t>
            </a:r>
            <a:r>
              <a:rPr lang="ru-RU" dirty="0" smtClean="0"/>
              <a:t>. Хвойного леса выделяет в атмосферу за 24 часа – </a:t>
            </a:r>
            <a:r>
              <a:rPr lang="ru-RU" dirty="0" smtClean="0">
                <a:solidFill>
                  <a:srgbClr val="FF0000"/>
                </a:solidFill>
              </a:rPr>
              <a:t>5 кг. </a:t>
            </a:r>
            <a:r>
              <a:rPr lang="ru-RU" dirty="0"/>
              <a:t>ф</a:t>
            </a:r>
            <a:r>
              <a:rPr lang="ru-RU" dirty="0" smtClean="0"/>
              <a:t>итонцидов.</a:t>
            </a:r>
            <a:endParaRPr lang="ru-RU" dirty="0"/>
          </a:p>
        </p:txBody>
      </p:sp>
      <p:pic>
        <p:nvPicPr>
          <p:cNvPr id="4" name="Рисунок 3" descr="http://img-fotki.yandex.ru/get/3113/seliger2.d/0_24748_ccc1c4c2_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47625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Дубильные вещества.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нига символов. Ду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850799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a.all.biz/img/ua/catalog/small/56943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19621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ра дуба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256"/>
            <a:ext cx="1357322" cy="15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143240" y="4429132"/>
            <a:ext cx="835532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72132" y="4429132"/>
            <a:ext cx="906970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643438" y="3214686"/>
            <a:ext cx="270318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R7156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7154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Дубильные вещества определяющие вкус и аромат продукта.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mirsovetov.ru/images/532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9854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dika.ru/images/photo/rarintet_mini/DSC_0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00372"/>
            <a:ext cx="22860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helton.ru/uploads/packs/mediums/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928934"/>
            <a:ext cx="2447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621508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Чайный куст и ароматный напиток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rezept.ru/uploads/posts/2009-12/1261739080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0.gstatic.com/images?q=tbn:ANd9GcS5wOfXBUZ0xUD3W9CVVQnEkLCBUIaoG2Ks_2HEQaKVApE8xCHF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24907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lipart.net.ua/images/clip3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4857752" cy="27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214818"/>
            <a:ext cx="4096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Шоколадное дерево и продуты из него.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494</Words>
  <Application>Microsoft Office PowerPoint</Application>
  <PresentationFormat>Экран (4:3)</PresentationFormat>
  <Paragraphs>74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РАСТЕНИЯ -  ЛЕКАРИ.</vt:lpstr>
      <vt:lpstr>Фитонциды – вещества, образуемые растениями. Эти вещества убивают микроорганизмы, вызывающие различные болезни не только у растений, но и у человека. Фитонциды были открыты профессором Б.П. Токиным в 1928 г. </vt:lpstr>
      <vt:lpstr>Это интересно !</vt:lpstr>
      <vt:lpstr>Дубильные вещества.</vt:lpstr>
      <vt:lpstr>Дубильные вещества определяющие вкус и аромат продукта.</vt:lpstr>
      <vt:lpstr>Слайд 9</vt:lpstr>
      <vt:lpstr>Растения укрепляющие организм человека.</vt:lpstr>
      <vt:lpstr>Растения содержащие витамин В1</vt:lpstr>
      <vt:lpstr>Растения содержащие витамин С</vt:lpstr>
      <vt:lpstr>Растения содержащие витамин Р </vt:lpstr>
      <vt:lpstr>Растения содержащие витамин Е</vt:lpstr>
      <vt:lpstr>ЯДОВИТЫЕ РАСТЕНИЯ</vt:lpstr>
      <vt:lpstr>Это надо знать!</vt:lpstr>
      <vt:lpstr>ПРОВЕРЬ СЕБЯ: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природоведения  5 класс</dc:title>
  <dc:creator>Ярик</dc:creator>
  <cp:lastModifiedBy>Ярик</cp:lastModifiedBy>
  <cp:revision>17</cp:revision>
  <dcterms:created xsi:type="dcterms:W3CDTF">2011-10-12T18:43:51Z</dcterms:created>
  <dcterms:modified xsi:type="dcterms:W3CDTF">2012-02-26T06:25:22Z</dcterms:modified>
</cp:coreProperties>
</file>