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33CC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1AABC-5C97-46AD-838D-0A1FB5B800BA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56D3-AA2C-4677-8D44-E08DCBB74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\Desktop\DFGHFGHFG\Мои документы\126 фоны для презентаций\pic_47e5ee17c65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285720" y="142852"/>
            <a:ext cx="8572560" cy="27860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ОВОЩИ</a:t>
            </a:r>
          </a:p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В ДИЕТИЧЕСКОМ</a:t>
            </a:r>
          </a:p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ПИТАНИИ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8" name="Рисунок 7" descr="C:\Users\1\Desktop\1290581923_zozh-food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071810"/>
            <a:ext cx="507209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4282" y="214290"/>
            <a:ext cx="871543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Корзиночки картофельные для салата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928802"/>
          <a:ext cx="6051550" cy="3261551"/>
        </p:xfrm>
        <a:graphic>
          <a:graphicData uri="http://schemas.openxmlformats.org/drawingml/2006/table">
            <a:tbl>
              <a:tblPr/>
              <a:tblGrid>
                <a:gridCol w="454007"/>
                <a:gridCol w="3977023"/>
                <a:gridCol w="952199"/>
                <a:gridCol w="66832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Мука пшеничная в/с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Маргарин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Яйцо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1/15 шт 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Картофель очищенный, отварной, протертый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Сода пищевая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Соль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Жир для смазки форм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Масса теста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Выход готового изделия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429000"/>
            <a:ext cx="264320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4282" y="285728"/>
            <a:ext cx="80563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33CC"/>
                </a:solidFill>
              </a:rPr>
              <a:t>Булочка «</a:t>
            </a:r>
            <a:r>
              <a:rPr lang="ru-RU" sz="5400" b="1" dirty="0" err="1" smtClean="0">
                <a:ln>
                  <a:solidFill>
                    <a:srgbClr val="FFC000"/>
                  </a:solidFill>
                </a:ln>
                <a:solidFill>
                  <a:srgbClr val="FF33CC"/>
                </a:solidFill>
              </a:rPr>
              <a:t>Розовая</a:t>
            </a:r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33CC"/>
                </a:solidFill>
              </a:rPr>
              <a:t>»</a:t>
            </a:r>
            <a:endParaRPr lang="ru-RU" sz="5400" dirty="0" smtClean="0">
              <a:ln>
                <a:solidFill>
                  <a:srgbClr val="FFC000"/>
                </a:solidFill>
              </a:ln>
              <a:solidFill>
                <a:srgbClr val="FF33CC"/>
              </a:solidFill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285860"/>
          <a:ext cx="5245100" cy="3151632"/>
        </p:xfrm>
        <a:graphic>
          <a:graphicData uri="http://schemas.openxmlformats.org/drawingml/2006/table">
            <a:tbl>
              <a:tblPr/>
              <a:tblGrid>
                <a:gridCol w="550848"/>
                <a:gridCol w="2883867"/>
                <a:gridCol w="910590"/>
                <a:gridCol w="89979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Мука пшеничная в/с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Дрожжи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Сахар песок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Соль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Свекла отварная, протертая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Маргарин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Вода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Меланж для смазки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Масса теста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Выход готового изделия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071810"/>
            <a:ext cx="328614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85721" y="142852"/>
            <a:ext cx="84296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Булочка «Солнечная»</a:t>
            </a:r>
            <a:endParaRPr lang="ru-RU" sz="5400" dirty="0" smtClean="0">
              <a:ln>
                <a:solidFill>
                  <a:srgbClr val="C00000"/>
                </a:solidFill>
              </a:ln>
              <a:solidFill>
                <a:srgbClr val="FFC000"/>
              </a:solidFill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5245100" cy="3152648"/>
        </p:xfrm>
        <a:graphic>
          <a:graphicData uri="http://schemas.openxmlformats.org/drawingml/2006/table">
            <a:tbl>
              <a:tblPr/>
              <a:tblGrid>
                <a:gridCol w="479410"/>
                <a:gridCol w="2955305"/>
                <a:gridCol w="910590"/>
                <a:gridCol w="89979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Мука пшеничная в/с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Дрожжи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Сахар песок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Соль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Морковь отварная, протертая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Масло растительное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Вода 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Меланж для смазки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Масса теста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Выход готового изделия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429132"/>
            <a:ext cx="3071834" cy="2285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643050"/>
            <a:ext cx="314327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85721" y="214290"/>
            <a:ext cx="85011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60066"/>
                </a:solidFill>
              </a:rPr>
              <a:t>Булочки «К завтраку»</a:t>
            </a:r>
            <a:endParaRPr lang="ru-RU" sz="54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660066"/>
              </a:solidFill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214419"/>
          <a:ext cx="6143669" cy="4206240"/>
        </p:xfrm>
        <a:graphic>
          <a:graphicData uri="http://schemas.openxmlformats.org/drawingml/2006/table">
            <a:tbl>
              <a:tblPr/>
              <a:tblGrid>
                <a:gridCol w="478943"/>
                <a:gridCol w="3821984"/>
                <a:gridCol w="887246"/>
                <a:gridCol w="955496"/>
              </a:tblGrid>
              <a:tr h="2418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Мука пшеничная в/с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Сахар песок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Творог обезжиренный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Картофель очищенный, отварной, протертый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Соль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Дрожжи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Масло растительное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Вода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Меланж для смазки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Кунжут 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Масса теста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Выход готового изделия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2590" y="4000504"/>
            <a:ext cx="257709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85720" y="214290"/>
            <a:ext cx="8501121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21299999" lon="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800" b="1" cap="none" spc="0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</a:t>
            </a:r>
          </a:p>
          <a:p>
            <a:pPr algn="ctr"/>
            <a:r>
              <a:rPr lang="ru-RU" sz="8800" b="1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ВНИМАНИЕ</a:t>
            </a:r>
            <a:endParaRPr lang="ru-RU" sz="8800" b="1" cap="none" spc="0" dirty="0">
              <a:ln w="11430">
                <a:solidFill>
                  <a:srgbClr val="7030A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000240"/>
          <a:ext cx="5553075" cy="2106286"/>
        </p:xfrm>
        <a:graphic>
          <a:graphicData uri="http://schemas.openxmlformats.org/drawingml/2006/table">
            <a:tbl>
              <a:tblPr/>
              <a:tblGrid>
                <a:gridCol w="571504"/>
                <a:gridCol w="3071834"/>
                <a:gridCol w="833412"/>
                <a:gridCol w="1076325"/>
              </a:tblGrid>
              <a:tr h="2644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Свекла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1150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Орехи грецкие очищенные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Курага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Сметана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Выход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100/20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282" y="214291"/>
            <a:ext cx="871543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Салат из свеклы с орехами, курагой и сметаной</a:t>
            </a:r>
            <a:endParaRPr lang="ru-RU" sz="5400" dirty="0" smtClean="0">
              <a:solidFill>
                <a:srgbClr val="C00000"/>
              </a:solidFill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 descr="C:\Users\1\Desktop\IMG_40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134048"/>
            <a:ext cx="3857620" cy="2723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3999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285860"/>
          <a:ext cx="5000660" cy="2769108"/>
        </p:xfrm>
        <a:graphic>
          <a:graphicData uri="http://schemas.openxmlformats.org/drawingml/2006/table">
            <a:tbl>
              <a:tblPr/>
              <a:tblGrid>
                <a:gridCol w="500066"/>
                <a:gridCol w="2500330"/>
                <a:gridCol w="1000132"/>
                <a:gridCol w="1000132"/>
              </a:tblGrid>
              <a:tr h="2597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Тыква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279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Рис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Молоко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Сахар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Соль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Масло сливочное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Выход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250/10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5786" y="285728"/>
            <a:ext cx="7237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Каша из тыквы с рисом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5736" y="3786190"/>
            <a:ext cx="378151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85720" y="142852"/>
            <a:ext cx="864399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C0099"/>
                </a:solidFill>
              </a:rPr>
              <a:t>Цветная капуста, запеченная в белковом омлете</a:t>
            </a:r>
            <a:endParaRPr lang="ru-RU" sz="5400" dirty="0" smtClean="0">
              <a:solidFill>
                <a:srgbClr val="CC0099"/>
              </a:solidFill>
            </a:endParaRP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2786058"/>
          <a:ext cx="5208905" cy="2383536"/>
        </p:xfrm>
        <a:graphic>
          <a:graphicData uri="http://schemas.openxmlformats.org/drawingml/2006/table">
            <a:tbl>
              <a:tblPr/>
              <a:tblGrid>
                <a:gridCol w="642942"/>
                <a:gridCol w="2413313"/>
                <a:gridCol w="1076325"/>
                <a:gridCol w="107632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Цветная капуста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115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Яйца (белки)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 шт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Молоко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Масло растительное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Масло сливочное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Выход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200/5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214554"/>
            <a:ext cx="3214678" cy="455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4282" y="142853"/>
            <a:ext cx="878687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Картофельно-морковное пюре</a:t>
            </a:r>
            <a:endParaRPr lang="ru-RU" sz="5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143116"/>
          <a:ext cx="5208905" cy="2383536"/>
        </p:xfrm>
        <a:graphic>
          <a:graphicData uri="http://schemas.openxmlformats.org/drawingml/2006/table">
            <a:tbl>
              <a:tblPr/>
              <a:tblGrid>
                <a:gridCol w="500066"/>
                <a:gridCol w="2556189"/>
                <a:gridCol w="1076325"/>
                <a:gridCol w="107632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Картофель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Морковь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115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Молоко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Маргарин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Масло сливочное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Выход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200/10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929066"/>
            <a:ext cx="335758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28794" y="2000240"/>
          <a:ext cx="5429288" cy="2944368"/>
        </p:xfrm>
        <a:graphic>
          <a:graphicData uri="http://schemas.openxmlformats.org/drawingml/2006/table">
            <a:tbl>
              <a:tblPr/>
              <a:tblGrid>
                <a:gridCol w="500066"/>
                <a:gridCol w="2714644"/>
                <a:gridCol w="1071570"/>
                <a:gridCol w="114300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Морковь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145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115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Крупа манная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Сахар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Ванилин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Вода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Сироп ягодный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Выход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150/20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282" y="214290"/>
            <a:ext cx="842968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Мусс из моркови на манной крупе</a:t>
            </a:r>
            <a:endParaRPr lang="ru-RU" sz="5400" dirty="0" smtClean="0">
              <a:solidFill>
                <a:srgbClr val="002060"/>
              </a:solidFill>
            </a:endParaRP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115"/>
            <a:ext cx="9143999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71472" y="142853"/>
            <a:ext cx="828680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Морковный сок с лимоном</a:t>
            </a:r>
            <a:endParaRPr lang="ru-RU" sz="5400" dirty="0" smtClean="0">
              <a:solidFill>
                <a:srgbClr val="C00000"/>
              </a:solidFill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857496"/>
          <a:ext cx="5208905" cy="2154428"/>
        </p:xfrm>
        <a:graphic>
          <a:graphicData uri="http://schemas.openxmlformats.org/drawingml/2006/table">
            <a:tbl>
              <a:tblPr/>
              <a:tblGrid>
                <a:gridCol w="532751"/>
                <a:gridCol w="2071702"/>
                <a:gridCol w="1528127"/>
                <a:gridCol w="107632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Морковь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375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Лимон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Вода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Сахар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Выход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гр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000240"/>
            <a:ext cx="264320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386801" y="214290"/>
            <a:ext cx="63703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Отвар шиповника</a:t>
            </a:r>
            <a:endParaRPr lang="ru-RU" sz="5400" b="1" cap="all" spc="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14480" y="1285860"/>
          <a:ext cx="5208905" cy="1661480"/>
        </p:xfrm>
        <a:graphic>
          <a:graphicData uri="http://schemas.openxmlformats.org/drawingml/2006/table">
            <a:tbl>
              <a:tblPr/>
              <a:tblGrid>
                <a:gridCol w="461313"/>
                <a:gridCol w="1928826"/>
                <a:gridCol w="1742441"/>
                <a:gridCol w="107632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Шиповник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Вода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Сахар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Выход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гр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071810"/>
            <a:ext cx="428628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4282" y="285728"/>
            <a:ext cx="864399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Кисель из черноплодной рябины и свеклы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786058"/>
          <a:ext cx="4643470" cy="2173224"/>
        </p:xfrm>
        <a:graphic>
          <a:graphicData uri="http://schemas.openxmlformats.org/drawingml/2006/table">
            <a:tbl>
              <a:tblPr/>
              <a:tblGrid>
                <a:gridCol w="428628"/>
                <a:gridCol w="2571768"/>
                <a:gridCol w="785818"/>
                <a:gridCol w="85725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Сырье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 порция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брутто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нетто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Черноплодная рябина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Свекла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Сахар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Крахмал картофельный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Вода 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Выход 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гр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857496"/>
            <a:ext cx="314327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525</Words>
  <Application>Microsoft Office PowerPoint</Application>
  <PresentationFormat>Экран (4:3)</PresentationFormat>
  <Paragraphs>393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15</cp:revision>
  <dcterms:created xsi:type="dcterms:W3CDTF">2011-11-06T06:27:03Z</dcterms:created>
  <dcterms:modified xsi:type="dcterms:W3CDTF">2011-11-12T15:19:53Z</dcterms:modified>
</cp:coreProperties>
</file>