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87" r:id="rId16"/>
    <p:sldId id="269" r:id="rId17"/>
    <p:sldId id="270" r:id="rId18"/>
    <p:sldId id="271" r:id="rId19"/>
    <p:sldId id="272" r:id="rId20"/>
    <p:sldId id="291" r:id="rId21"/>
    <p:sldId id="292" r:id="rId22"/>
    <p:sldId id="293" r:id="rId23"/>
    <p:sldId id="276" r:id="rId24"/>
    <p:sldId id="277" r:id="rId25"/>
    <p:sldId id="278" r:id="rId26"/>
    <p:sldId id="280" r:id="rId27"/>
    <p:sldId id="282" r:id="rId28"/>
    <p:sldId id="284" r:id="rId29"/>
    <p:sldId id="281" r:id="rId30"/>
    <p:sldId id="283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672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4618B-C4A7-47DD-A4B8-30494C25B6B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CE42A-114A-4F89-AC0F-92112064E75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Цели</a:t>
          </a:r>
          <a:endParaRPr lang="ru-RU" b="1" dirty="0">
            <a:solidFill>
              <a:schemeClr val="tx1"/>
            </a:solidFill>
          </a:endParaRPr>
        </a:p>
      </dgm:t>
    </dgm:pt>
    <dgm:pt modelId="{06E56040-C214-4238-BCCE-7F189226F77A}" type="parTrans" cxnId="{27341649-BDC1-4F5E-87F9-5AFFD5A313F8}">
      <dgm:prSet/>
      <dgm:spPr/>
      <dgm:t>
        <a:bodyPr/>
        <a:lstStyle/>
        <a:p>
          <a:endParaRPr lang="ru-RU"/>
        </a:p>
      </dgm:t>
    </dgm:pt>
    <dgm:pt modelId="{32B3FAFF-F395-4D8B-9499-E366AF156DB5}" type="sibTrans" cxnId="{27341649-BDC1-4F5E-87F9-5AFFD5A313F8}">
      <dgm:prSet/>
      <dgm:spPr/>
      <dgm:t>
        <a:bodyPr/>
        <a:lstStyle/>
        <a:p>
          <a:endParaRPr lang="ru-RU"/>
        </a:p>
      </dgm:t>
    </dgm:pt>
    <dgm:pt modelId="{8489E624-E48F-486C-B61E-F67CA4B17A9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Формировать умения анализировать и сравнивать тексты разных стилей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2FBE7-C5CB-4C12-BB9A-A6BA32E24C19}" type="parTrans" cxnId="{330F4001-8F7D-46BA-BDBF-322AF9565EFF}">
      <dgm:prSet/>
      <dgm:spPr/>
      <dgm:t>
        <a:bodyPr/>
        <a:lstStyle/>
        <a:p>
          <a:endParaRPr lang="ru-RU"/>
        </a:p>
      </dgm:t>
    </dgm:pt>
    <dgm:pt modelId="{FF15B212-37A5-4746-830A-E10DC12FEF01}" type="sibTrans" cxnId="{330F4001-8F7D-46BA-BDBF-322AF9565EFF}">
      <dgm:prSet/>
      <dgm:spPr/>
      <dgm:t>
        <a:bodyPr/>
        <a:lstStyle/>
        <a:p>
          <a:endParaRPr lang="ru-RU"/>
        </a:p>
      </dgm:t>
    </dgm:pt>
    <dgm:pt modelId="{DA6057FE-3579-4460-B8FB-756747BFC294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речевых навыков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BD81F9-C98C-43E2-A48A-100499885134}" type="parTrans" cxnId="{0979A8BD-DA19-4E26-A919-C0C2E517E11D}">
      <dgm:prSet/>
      <dgm:spPr/>
      <dgm:t>
        <a:bodyPr/>
        <a:lstStyle/>
        <a:p>
          <a:endParaRPr lang="ru-RU"/>
        </a:p>
      </dgm:t>
    </dgm:pt>
    <dgm:pt modelId="{D196AA5B-08E1-4EEB-B450-D3A70978506F}" type="sibTrans" cxnId="{0979A8BD-DA19-4E26-A919-C0C2E517E11D}">
      <dgm:prSet/>
      <dgm:spPr/>
      <dgm:t>
        <a:bodyPr/>
        <a:lstStyle/>
        <a:p>
          <a:endParaRPr lang="ru-RU"/>
        </a:p>
      </dgm:t>
    </dgm:pt>
    <dgm:pt modelId="{9DEB3832-0AA6-4571-8451-21EB1B6E0E8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Обогащение словарного запаса учащихся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598EFE-616A-402D-8BCC-86C3A583A4B0}" type="parTrans" cxnId="{B177DB34-EDB0-4834-8385-931043C395B6}">
      <dgm:prSet/>
      <dgm:spPr/>
      <dgm:t>
        <a:bodyPr/>
        <a:lstStyle/>
        <a:p>
          <a:endParaRPr lang="ru-RU"/>
        </a:p>
      </dgm:t>
    </dgm:pt>
    <dgm:pt modelId="{E354F11A-342C-417C-9141-5CC5791A7498}" type="sibTrans" cxnId="{B177DB34-EDB0-4834-8385-931043C395B6}">
      <dgm:prSet/>
      <dgm:spPr/>
      <dgm:t>
        <a:bodyPr/>
        <a:lstStyle/>
        <a:p>
          <a:endParaRPr lang="ru-RU"/>
        </a:p>
      </dgm:t>
    </dgm:pt>
    <dgm:pt modelId="{AA0A9276-3250-4F8F-978E-2A349FB57A9F}">
      <dgm:prSet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Воспитание патриотического и эстетического отношения к природе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AA12E6-B0D9-483F-9EA5-60ED1E00D136}" type="parTrans" cxnId="{0ED8BD8F-C2B8-4AFD-BA51-D5F9570652C0}">
      <dgm:prSet/>
      <dgm:spPr/>
      <dgm:t>
        <a:bodyPr/>
        <a:lstStyle/>
        <a:p>
          <a:endParaRPr lang="ru-RU"/>
        </a:p>
      </dgm:t>
    </dgm:pt>
    <dgm:pt modelId="{9BE15236-B255-431F-BF23-A90C5FA0D744}" type="sibTrans" cxnId="{0ED8BD8F-C2B8-4AFD-BA51-D5F9570652C0}">
      <dgm:prSet/>
      <dgm:spPr/>
      <dgm:t>
        <a:bodyPr/>
        <a:lstStyle/>
        <a:p>
          <a:endParaRPr lang="ru-RU"/>
        </a:p>
      </dgm:t>
    </dgm:pt>
    <dgm:pt modelId="{72AF3732-3521-48DA-A8E4-2FC6BF47283F}">
      <dgm:prSet/>
      <dgm:spPr>
        <a:solidFill>
          <a:srgbClr val="F672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к сочинению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1DB48E-0CC3-41F6-A0D6-1C1300E914BB}" type="parTrans" cxnId="{2BDED3F4-8EAB-4AB2-8E2A-F77969920AFC}">
      <dgm:prSet/>
      <dgm:spPr/>
      <dgm:t>
        <a:bodyPr/>
        <a:lstStyle/>
        <a:p>
          <a:endParaRPr lang="ru-RU"/>
        </a:p>
      </dgm:t>
    </dgm:pt>
    <dgm:pt modelId="{3121D2E3-7B84-452A-B79F-2245A409BEAA}" type="sibTrans" cxnId="{2BDED3F4-8EAB-4AB2-8E2A-F77969920AFC}">
      <dgm:prSet/>
      <dgm:spPr/>
      <dgm:t>
        <a:bodyPr/>
        <a:lstStyle/>
        <a:p>
          <a:endParaRPr lang="ru-RU"/>
        </a:p>
      </dgm:t>
    </dgm:pt>
    <dgm:pt modelId="{32FE5B65-6202-46B5-BD1B-D8A4F3AAEB4B}" type="pres">
      <dgm:prSet presAssocID="{A9C4618B-C4A7-47DD-A4B8-30494C25B6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FAAB-0C42-4388-A6A7-B8320F648044}" type="pres">
      <dgm:prSet presAssocID="{FCACE42A-114A-4F89-AC0F-92112064E754}" presName="centerShape" presStyleLbl="node0" presStyleIdx="0" presStyleCnt="1"/>
      <dgm:spPr/>
      <dgm:t>
        <a:bodyPr/>
        <a:lstStyle/>
        <a:p>
          <a:endParaRPr lang="ru-RU"/>
        </a:p>
      </dgm:t>
    </dgm:pt>
    <dgm:pt modelId="{3E513E2D-6F3E-4740-9D46-7DC0E728957B}" type="pres">
      <dgm:prSet presAssocID="{FCB2FBE7-C5CB-4C12-BB9A-A6BA32E24C19}" presName="Name9" presStyleLbl="parChTrans1D2" presStyleIdx="0" presStyleCnt="5"/>
      <dgm:spPr/>
      <dgm:t>
        <a:bodyPr/>
        <a:lstStyle/>
        <a:p>
          <a:endParaRPr lang="ru-RU"/>
        </a:p>
      </dgm:t>
    </dgm:pt>
    <dgm:pt modelId="{31997CCB-9364-4DBD-B0E1-F0ECD0B309BB}" type="pres">
      <dgm:prSet presAssocID="{FCB2FBE7-C5CB-4C12-BB9A-A6BA32E24C1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053FD28-E13F-4D2B-90A4-17A73927FA1D}" type="pres">
      <dgm:prSet presAssocID="{8489E624-E48F-486C-B61E-F67CA4B17A9A}" presName="node" presStyleLbl="node1" presStyleIdx="0" presStyleCnt="5" custScaleX="143706" custScaleY="117238" custRadScaleRad="104861" custRadScaleInc="-1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5E35A-1C65-4A55-8F6D-65D9F23B33AE}" type="pres">
      <dgm:prSet presAssocID="{7BBD81F9-C98C-43E2-A48A-100499885134}" presName="Name9" presStyleLbl="parChTrans1D2" presStyleIdx="1" presStyleCnt="5"/>
      <dgm:spPr/>
      <dgm:t>
        <a:bodyPr/>
        <a:lstStyle/>
        <a:p>
          <a:endParaRPr lang="ru-RU"/>
        </a:p>
      </dgm:t>
    </dgm:pt>
    <dgm:pt modelId="{1F3BC314-3360-4A90-BF2C-7B9BF1DDAD89}" type="pres">
      <dgm:prSet presAssocID="{7BBD81F9-C98C-43E2-A48A-10049988513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FFCF708-5CD4-4CDF-920F-BC218A0409BF}" type="pres">
      <dgm:prSet presAssocID="{DA6057FE-3579-4460-B8FB-756747BFC294}" presName="node" presStyleLbl="node1" presStyleIdx="1" presStyleCnt="5" custScaleX="138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5FDAA-3BA4-4A1F-A3EE-4F945D261E5E}" type="pres">
      <dgm:prSet presAssocID="{F7598EFE-616A-402D-8BCC-86C3A583A4B0}" presName="Name9" presStyleLbl="parChTrans1D2" presStyleIdx="2" presStyleCnt="5"/>
      <dgm:spPr/>
      <dgm:t>
        <a:bodyPr/>
        <a:lstStyle/>
        <a:p>
          <a:endParaRPr lang="ru-RU"/>
        </a:p>
      </dgm:t>
    </dgm:pt>
    <dgm:pt modelId="{F63B6F0F-40A6-47FB-B032-518E93315094}" type="pres">
      <dgm:prSet presAssocID="{F7598EFE-616A-402D-8BCC-86C3A583A4B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ACFF169-D660-48DA-87A4-3ECD4E6B4605}" type="pres">
      <dgm:prSet presAssocID="{9DEB3832-0AA6-4571-8451-21EB1B6E0E80}" presName="node" presStyleLbl="node1" presStyleIdx="2" presStyleCnt="5" custScaleX="14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E71B3-4784-42C1-A4D7-B7B1E7A14137}" type="pres">
      <dgm:prSet presAssocID="{0BAA12E6-B0D9-483F-9EA5-60ED1E00D136}" presName="Name9" presStyleLbl="parChTrans1D2" presStyleIdx="3" presStyleCnt="5"/>
      <dgm:spPr/>
      <dgm:t>
        <a:bodyPr/>
        <a:lstStyle/>
        <a:p>
          <a:endParaRPr lang="ru-RU"/>
        </a:p>
      </dgm:t>
    </dgm:pt>
    <dgm:pt modelId="{69ABE00E-0670-4E24-AAEB-3D118029DE71}" type="pres">
      <dgm:prSet presAssocID="{0BAA12E6-B0D9-483F-9EA5-60ED1E00D13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F21C6F5-A9BF-4850-ADBF-AE71E1877230}" type="pres">
      <dgm:prSet presAssocID="{AA0A9276-3250-4F8F-978E-2A349FB57A9F}" presName="node" presStyleLbl="node1" presStyleIdx="3" presStyleCnt="5" custScaleX="140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71A3A-A39C-416C-98A5-8CBC788F621F}" type="pres">
      <dgm:prSet presAssocID="{8C1DB48E-0CC3-41F6-A0D6-1C1300E914BB}" presName="Name9" presStyleLbl="parChTrans1D2" presStyleIdx="4" presStyleCnt="5"/>
      <dgm:spPr/>
      <dgm:t>
        <a:bodyPr/>
        <a:lstStyle/>
        <a:p>
          <a:endParaRPr lang="ru-RU"/>
        </a:p>
      </dgm:t>
    </dgm:pt>
    <dgm:pt modelId="{BF533F84-ACA9-4964-8E3F-38C7DBDC1A93}" type="pres">
      <dgm:prSet presAssocID="{8C1DB48E-0CC3-41F6-A0D6-1C1300E914BB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A8917F5-08ED-4852-84D5-87389C81A38F}" type="pres">
      <dgm:prSet presAssocID="{72AF3732-3521-48DA-A8E4-2FC6BF47283F}" presName="node" presStyleLbl="node1" presStyleIdx="4" presStyleCnt="5" custScaleX="13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7DB34-EDB0-4834-8385-931043C395B6}" srcId="{FCACE42A-114A-4F89-AC0F-92112064E754}" destId="{9DEB3832-0AA6-4571-8451-21EB1B6E0E80}" srcOrd="2" destOrd="0" parTransId="{F7598EFE-616A-402D-8BCC-86C3A583A4B0}" sibTransId="{E354F11A-342C-417C-9141-5CC5791A7498}"/>
    <dgm:cxn modelId="{ACF4BD6E-8BFE-40E3-A35D-75326030EDB2}" type="presOf" srcId="{F7598EFE-616A-402D-8BCC-86C3A583A4B0}" destId="{E305FDAA-3BA4-4A1F-A3EE-4F945D261E5E}" srcOrd="0" destOrd="0" presId="urn:microsoft.com/office/officeart/2005/8/layout/radial1"/>
    <dgm:cxn modelId="{556693AE-1388-4C51-AADE-C848BAE4AE69}" type="presOf" srcId="{8489E624-E48F-486C-B61E-F67CA4B17A9A}" destId="{5053FD28-E13F-4D2B-90A4-17A73927FA1D}" srcOrd="0" destOrd="0" presId="urn:microsoft.com/office/officeart/2005/8/layout/radial1"/>
    <dgm:cxn modelId="{4398264F-B281-4D4C-9D6A-B4976B24799B}" type="presOf" srcId="{7BBD81F9-C98C-43E2-A48A-100499885134}" destId="{52F5E35A-1C65-4A55-8F6D-65D9F23B33AE}" srcOrd="0" destOrd="0" presId="urn:microsoft.com/office/officeart/2005/8/layout/radial1"/>
    <dgm:cxn modelId="{F5FD30EB-73A4-4D0B-93ED-3F0E55B90468}" type="presOf" srcId="{0BAA12E6-B0D9-483F-9EA5-60ED1E00D136}" destId="{3C8E71B3-4784-42C1-A4D7-B7B1E7A14137}" srcOrd="0" destOrd="0" presId="urn:microsoft.com/office/officeart/2005/8/layout/radial1"/>
    <dgm:cxn modelId="{330F4001-8F7D-46BA-BDBF-322AF9565EFF}" srcId="{FCACE42A-114A-4F89-AC0F-92112064E754}" destId="{8489E624-E48F-486C-B61E-F67CA4B17A9A}" srcOrd="0" destOrd="0" parTransId="{FCB2FBE7-C5CB-4C12-BB9A-A6BA32E24C19}" sibTransId="{FF15B212-37A5-4746-830A-E10DC12FEF01}"/>
    <dgm:cxn modelId="{18579D87-D152-4365-9A49-81E2F2F82B4E}" type="presOf" srcId="{DA6057FE-3579-4460-B8FB-756747BFC294}" destId="{BFFCF708-5CD4-4CDF-920F-BC218A0409BF}" srcOrd="0" destOrd="0" presId="urn:microsoft.com/office/officeart/2005/8/layout/radial1"/>
    <dgm:cxn modelId="{24DF017B-6A98-46AA-A680-4BF70DC9408B}" type="presOf" srcId="{F7598EFE-616A-402D-8BCC-86C3A583A4B0}" destId="{F63B6F0F-40A6-47FB-B032-518E93315094}" srcOrd="1" destOrd="0" presId="urn:microsoft.com/office/officeart/2005/8/layout/radial1"/>
    <dgm:cxn modelId="{27341649-BDC1-4F5E-87F9-5AFFD5A313F8}" srcId="{A9C4618B-C4A7-47DD-A4B8-30494C25B6B2}" destId="{FCACE42A-114A-4F89-AC0F-92112064E754}" srcOrd="0" destOrd="0" parTransId="{06E56040-C214-4238-BCCE-7F189226F77A}" sibTransId="{32B3FAFF-F395-4D8B-9499-E366AF156DB5}"/>
    <dgm:cxn modelId="{0979A8BD-DA19-4E26-A919-C0C2E517E11D}" srcId="{FCACE42A-114A-4F89-AC0F-92112064E754}" destId="{DA6057FE-3579-4460-B8FB-756747BFC294}" srcOrd="1" destOrd="0" parTransId="{7BBD81F9-C98C-43E2-A48A-100499885134}" sibTransId="{D196AA5B-08E1-4EEB-B450-D3A70978506F}"/>
    <dgm:cxn modelId="{545E8F5E-1B17-452E-98C2-375F503E5001}" type="presOf" srcId="{A9C4618B-C4A7-47DD-A4B8-30494C25B6B2}" destId="{32FE5B65-6202-46B5-BD1B-D8A4F3AAEB4B}" srcOrd="0" destOrd="0" presId="urn:microsoft.com/office/officeart/2005/8/layout/radial1"/>
    <dgm:cxn modelId="{BCFE37CC-EBE4-4F23-A981-BE7C5A17D9EB}" type="presOf" srcId="{FCB2FBE7-C5CB-4C12-BB9A-A6BA32E24C19}" destId="{3E513E2D-6F3E-4740-9D46-7DC0E728957B}" srcOrd="0" destOrd="0" presId="urn:microsoft.com/office/officeart/2005/8/layout/radial1"/>
    <dgm:cxn modelId="{0ACA78B5-1364-4AED-8B73-C9F661D10525}" type="presOf" srcId="{9DEB3832-0AA6-4571-8451-21EB1B6E0E80}" destId="{9ACFF169-D660-48DA-87A4-3ECD4E6B4605}" srcOrd="0" destOrd="0" presId="urn:microsoft.com/office/officeart/2005/8/layout/radial1"/>
    <dgm:cxn modelId="{3B32C62D-B804-427F-89B7-435A6FD87F25}" type="presOf" srcId="{72AF3732-3521-48DA-A8E4-2FC6BF47283F}" destId="{5A8917F5-08ED-4852-84D5-87389C81A38F}" srcOrd="0" destOrd="0" presId="urn:microsoft.com/office/officeart/2005/8/layout/radial1"/>
    <dgm:cxn modelId="{7540022F-1A0C-45AD-AFC4-E6CDAF46EF05}" type="presOf" srcId="{8C1DB48E-0CC3-41F6-A0D6-1C1300E914BB}" destId="{BF533F84-ACA9-4964-8E3F-38C7DBDC1A93}" srcOrd="1" destOrd="0" presId="urn:microsoft.com/office/officeart/2005/8/layout/radial1"/>
    <dgm:cxn modelId="{0B73E4A4-2A24-48C5-A648-A0691DEC68E4}" type="presOf" srcId="{FCB2FBE7-C5CB-4C12-BB9A-A6BA32E24C19}" destId="{31997CCB-9364-4DBD-B0E1-F0ECD0B309BB}" srcOrd="1" destOrd="0" presId="urn:microsoft.com/office/officeart/2005/8/layout/radial1"/>
    <dgm:cxn modelId="{121F5B6F-590D-4AC3-BE8D-2997CF316B4D}" type="presOf" srcId="{AA0A9276-3250-4F8F-978E-2A349FB57A9F}" destId="{FF21C6F5-A9BF-4850-ADBF-AE71E1877230}" srcOrd="0" destOrd="0" presId="urn:microsoft.com/office/officeart/2005/8/layout/radial1"/>
    <dgm:cxn modelId="{2390C9C1-9726-44B0-9891-C3F0C4FB8009}" type="presOf" srcId="{7BBD81F9-C98C-43E2-A48A-100499885134}" destId="{1F3BC314-3360-4A90-BF2C-7B9BF1DDAD89}" srcOrd="1" destOrd="0" presId="urn:microsoft.com/office/officeart/2005/8/layout/radial1"/>
    <dgm:cxn modelId="{2BDED3F4-8EAB-4AB2-8E2A-F77969920AFC}" srcId="{FCACE42A-114A-4F89-AC0F-92112064E754}" destId="{72AF3732-3521-48DA-A8E4-2FC6BF47283F}" srcOrd="4" destOrd="0" parTransId="{8C1DB48E-0CC3-41F6-A0D6-1C1300E914BB}" sibTransId="{3121D2E3-7B84-452A-B79F-2245A409BEAA}"/>
    <dgm:cxn modelId="{CEF49A44-A7A4-4D27-8860-A8BB8C7C7E4D}" type="presOf" srcId="{FCACE42A-114A-4F89-AC0F-92112064E754}" destId="{8DA6FAAB-0C42-4388-A6A7-B8320F648044}" srcOrd="0" destOrd="0" presId="urn:microsoft.com/office/officeart/2005/8/layout/radial1"/>
    <dgm:cxn modelId="{1F672A5B-4BFD-4F5D-82D6-ADB0CE657570}" type="presOf" srcId="{8C1DB48E-0CC3-41F6-A0D6-1C1300E914BB}" destId="{27A71A3A-A39C-416C-98A5-8CBC788F621F}" srcOrd="0" destOrd="0" presId="urn:microsoft.com/office/officeart/2005/8/layout/radial1"/>
    <dgm:cxn modelId="{0ED8BD8F-C2B8-4AFD-BA51-D5F9570652C0}" srcId="{FCACE42A-114A-4F89-AC0F-92112064E754}" destId="{AA0A9276-3250-4F8F-978E-2A349FB57A9F}" srcOrd="3" destOrd="0" parTransId="{0BAA12E6-B0D9-483F-9EA5-60ED1E00D136}" sibTransId="{9BE15236-B255-431F-BF23-A90C5FA0D744}"/>
    <dgm:cxn modelId="{7D5F8AED-C990-40BF-9FBA-A9296D56A09F}" type="presOf" srcId="{0BAA12E6-B0D9-483F-9EA5-60ED1E00D136}" destId="{69ABE00E-0670-4E24-AAEB-3D118029DE71}" srcOrd="1" destOrd="0" presId="urn:microsoft.com/office/officeart/2005/8/layout/radial1"/>
    <dgm:cxn modelId="{38CFAECD-89D0-46B6-8E9C-9554C35DB981}" type="presParOf" srcId="{32FE5B65-6202-46B5-BD1B-D8A4F3AAEB4B}" destId="{8DA6FAAB-0C42-4388-A6A7-B8320F648044}" srcOrd="0" destOrd="0" presId="urn:microsoft.com/office/officeart/2005/8/layout/radial1"/>
    <dgm:cxn modelId="{3A084FE6-A64C-49DA-93A6-56FBD284E35F}" type="presParOf" srcId="{32FE5B65-6202-46B5-BD1B-D8A4F3AAEB4B}" destId="{3E513E2D-6F3E-4740-9D46-7DC0E728957B}" srcOrd="1" destOrd="0" presId="urn:microsoft.com/office/officeart/2005/8/layout/radial1"/>
    <dgm:cxn modelId="{7DF0EEEC-26EB-4B48-8BE9-963E913F15A9}" type="presParOf" srcId="{3E513E2D-6F3E-4740-9D46-7DC0E728957B}" destId="{31997CCB-9364-4DBD-B0E1-F0ECD0B309BB}" srcOrd="0" destOrd="0" presId="urn:microsoft.com/office/officeart/2005/8/layout/radial1"/>
    <dgm:cxn modelId="{A3428F42-5C59-4AF4-9EDE-F3B0C59153E8}" type="presParOf" srcId="{32FE5B65-6202-46B5-BD1B-D8A4F3AAEB4B}" destId="{5053FD28-E13F-4D2B-90A4-17A73927FA1D}" srcOrd="2" destOrd="0" presId="urn:microsoft.com/office/officeart/2005/8/layout/radial1"/>
    <dgm:cxn modelId="{5372630C-A0EB-4349-BFE8-BD02C1129D4A}" type="presParOf" srcId="{32FE5B65-6202-46B5-BD1B-D8A4F3AAEB4B}" destId="{52F5E35A-1C65-4A55-8F6D-65D9F23B33AE}" srcOrd="3" destOrd="0" presId="urn:microsoft.com/office/officeart/2005/8/layout/radial1"/>
    <dgm:cxn modelId="{1581862E-5165-4F03-BFDE-E9ADA4855388}" type="presParOf" srcId="{52F5E35A-1C65-4A55-8F6D-65D9F23B33AE}" destId="{1F3BC314-3360-4A90-BF2C-7B9BF1DDAD89}" srcOrd="0" destOrd="0" presId="urn:microsoft.com/office/officeart/2005/8/layout/radial1"/>
    <dgm:cxn modelId="{0E0EEE44-0FF1-4EE0-9E19-33859BD895CE}" type="presParOf" srcId="{32FE5B65-6202-46B5-BD1B-D8A4F3AAEB4B}" destId="{BFFCF708-5CD4-4CDF-920F-BC218A0409BF}" srcOrd="4" destOrd="0" presId="urn:microsoft.com/office/officeart/2005/8/layout/radial1"/>
    <dgm:cxn modelId="{9A34CED6-0BBE-48DB-B595-CF3EA76BDFE1}" type="presParOf" srcId="{32FE5B65-6202-46B5-BD1B-D8A4F3AAEB4B}" destId="{E305FDAA-3BA4-4A1F-A3EE-4F945D261E5E}" srcOrd="5" destOrd="0" presId="urn:microsoft.com/office/officeart/2005/8/layout/radial1"/>
    <dgm:cxn modelId="{37326D12-7915-44D4-AC37-ECC74F963F18}" type="presParOf" srcId="{E305FDAA-3BA4-4A1F-A3EE-4F945D261E5E}" destId="{F63B6F0F-40A6-47FB-B032-518E93315094}" srcOrd="0" destOrd="0" presId="urn:microsoft.com/office/officeart/2005/8/layout/radial1"/>
    <dgm:cxn modelId="{D0991238-408A-48D3-9549-D3BFFAA00281}" type="presParOf" srcId="{32FE5B65-6202-46B5-BD1B-D8A4F3AAEB4B}" destId="{9ACFF169-D660-48DA-87A4-3ECD4E6B4605}" srcOrd="6" destOrd="0" presId="urn:microsoft.com/office/officeart/2005/8/layout/radial1"/>
    <dgm:cxn modelId="{4438220D-AC69-49ED-9E26-0C4D3A332EF0}" type="presParOf" srcId="{32FE5B65-6202-46B5-BD1B-D8A4F3AAEB4B}" destId="{3C8E71B3-4784-42C1-A4D7-B7B1E7A14137}" srcOrd="7" destOrd="0" presId="urn:microsoft.com/office/officeart/2005/8/layout/radial1"/>
    <dgm:cxn modelId="{02E217D1-464E-4479-B45E-DBF43C902C4C}" type="presParOf" srcId="{3C8E71B3-4784-42C1-A4D7-B7B1E7A14137}" destId="{69ABE00E-0670-4E24-AAEB-3D118029DE71}" srcOrd="0" destOrd="0" presId="urn:microsoft.com/office/officeart/2005/8/layout/radial1"/>
    <dgm:cxn modelId="{57B01C25-45BE-433C-982E-24F5171C3CA0}" type="presParOf" srcId="{32FE5B65-6202-46B5-BD1B-D8A4F3AAEB4B}" destId="{FF21C6F5-A9BF-4850-ADBF-AE71E1877230}" srcOrd="8" destOrd="0" presId="urn:microsoft.com/office/officeart/2005/8/layout/radial1"/>
    <dgm:cxn modelId="{2D1324C4-17D9-4FE8-AA24-48DDF182910C}" type="presParOf" srcId="{32FE5B65-6202-46B5-BD1B-D8A4F3AAEB4B}" destId="{27A71A3A-A39C-416C-98A5-8CBC788F621F}" srcOrd="9" destOrd="0" presId="urn:microsoft.com/office/officeart/2005/8/layout/radial1"/>
    <dgm:cxn modelId="{D006CBB5-4FE6-4522-94F3-43DBD29CDB64}" type="presParOf" srcId="{27A71A3A-A39C-416C-98A5-8CBC788F621F}" destId="{BF533F84-ACA9-4964-8E3F-38C7DBDC1A93}" srcOrd="0" destOrd="0" presId="urn:microsoft.com/office/officeart/2005/8/layout/radial1"/>
    <dgm:cxn modelId="{629F5D06-280F-4293-AFB2-CF56A2516222}" type="presParOf" srcId="{32FE5B65-6202-46B5-BD1B-D8A4F3AAEB4B}" destId="{5A8917F5-08ED-4852-84D5-87389C81A38F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9CA2B-A7EE-496A-A862-B62C5749C54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8DE1A5-C8BD-4D7A-AD24-3B3E1E53E986}">
      <dgm:prSet phldrT="[Текст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Цели </a:t>
          </a:r>
          <a:endParaRPr lang="ru-RU" b="1" dirty="0">
            <a:solidFill>
              <a:schemeClr val="tx1"/>
            </a:solidFill>
          </a:endParaRPr>
        </a:p>
      </dgm:t>
    </dgm:pt>
    <dgm:pt modelId="{073C5A0B-65E2-4615-9C45-36680A5ED415}" type="parTrans" cxnId="{75F281D5-4454-4B70-A459-0A143AF27C41}">
      <dgm:prSet/>
      <dgm:spPr/>
      <dgm:t>
        <a:bodyPr/>
        <a:lstStyle/>
        <a:p>
          <a:endParaRPr lang="ru-RU"/>
        </a:p>
      </dgm:t>
    </dgm:pt>
    <dgm:pt modelId="{EFC9990D-6494-45A0-9C29-B5D898DC6078}" type="sibTrans" cxnId="{75F281D5-4454-4B70-A459-0A143AF27C41}">
      <dgm:prSet/>
      <dgm:spPr/>
      <dgm:t>
        <a:bodyPr/>
        <a:lstStyle/>
        <a:p>
          <a:endParaRPr lang="ru-RU"/>
        </a:p>
      </dgm:t>
    </dgm:pt>
    <dgm:pt modelId="{4E539FC1-93E6-4E1A-8A14-A19262FBBED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Сформулировать понятие уникальность русской природы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A9EA3B-1631-45D9-BDB8-81E02F6D5AE7}" type="parTrans" cxnId="{CCAEFCA2-DEAB-4CD7-B3A7-5C1BC3898AA2}">
      <dgm:prSet/>
      <dgm:spPr/>
      <dgm:t>
        <a:bodyPr/>
        <a:lstStyle/>
        <a:p>
          <a:endParaRPr lang="ru-RU"/>
        </a:p>
      </dgm:t>
    </dgm:pt>
    <dgm:pt modelId="{38257817-7CBE-412A-8280-5899078FC38C}" type="sibTrans" cxnId="{CCAEFCA2-DEAB-4CD7-B3A7-5C1BC3898AA2}">
      <dgm:prSet/>
      <dgm:spPr/>
      <dgm:t>
        <a:bodyPr/>
        <a:lstStyle/>
        <a:p>
          <a:endParaRPr lang="ru-RU"/>
        </a:p>
      </dgm:t>
    </dgm:pt>
    <dgm:pt modelId="{FFD0ECA0-EE9B-4821-A28F-B02FA1EEF7F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Акцентировать внимание на работе с  научными терминами.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7570DB-2174-446C-872D-04E785504046}" type="parTrans" cxnId="{3EFED8A6-695B-4FD2-903C-40DDB54614B6}">
      <dgm:prSet/>
      <dgm:spPr/>
      <dgm:t>
        <a:bodyPr/>
        <a:lstStyle/>
        <a:p>
          <a:endParaRPr lang="ru-RU"/>
        </a:p>
      </dgm:t>
    </dgm:pt>
    <dgm:pt modelId="{192E32CB-5EB2-4B28-BDF0-B1EB0CF3A60B}" type="sibTrans" cxnId="{3EFED8A6-695B-4FD2-903C-40DDB54614B6}">
      <dgm:prSet/>
      <dgm:spPr/>
      <dgm:t>
        <a:bodyPr/>
        <a:lstStyle/>
        <a:p>
          <a:endParaRPr lang="ru-RU"/>
        </a:p>
      </dgm:t>
    </dgm:pt>
    <dgm:pt modelId="{D05D7E92-C32F-4F8D-8C78-0E2E148F0F9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Воспитание патриотического и эстетического отношения к природе</a:t>
          </a:r>
          <a:endParaRPr lang="ru-RU" sz="1800" b="1" dirty="0"/>
        </a:p>
      </dgm:t>
    </dgm:pt>
    <dgm:pt modelId="{5E19C16F-A601-4657-9869-3BA9571DE252}" type="parTrans" cxnId="{F1798158-0DA3-4DD9-8705-99A3D8501D99}">
      <dgm:prSet/>
      <dgm:spPr/>
      <dgm:t>
        <a:bodyPr/>
        <a:lstStyle/>
        <a:p>
          <a:endParaRPr lang="ru-RU"/>
        </a:p>
      </dgm:t>
    </dgm:pt>
    <dgm:pt modelId="{DA8D6C06-F868-451D-9025-0C3AE15039AE}" type="sibTrans" cxnId="{F1798158-0DA3-4DD9-8705-99A3D8501D99}">
      <dgm:prSet/>
      <dgm:spPr/>
      <dgm:t>
        <a:bodyPr/>
        <a:lstStyle/>
        <a:p>
          <a:endParaRPr lang="ru-RU"/>
        </a:p>
      </dgm:t>
    </dgm:pt>
    <dgm:pt modelId="{49298F78-22B9-49E6-88E2-8E40264D7D16}" type="pres">
      <dgm:prSet presAssocID="{3079CA2B-A7EE-496A-A862-B62C5749C5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E3E0A1-4B2E-48C2-97BF-D274D6960FBA}" type="pres">
      <dgm:prSet presAssocID="{0C8DE1A5-C8BD-4D7A-AD24-3B3E1E53E986}" presName="centerShape" presStyleLbl="node0" presStyleIdx="0" presStyleCnt="1" custScaleX="162831" custLinFactNeighborX="-2617" custLinFactNeighborY="-8152"/>
      <dgm:spPr/>
      <dgm:t>
        <a:bodyPr/>
        <a:lstStyle/>
        <a:p>
          <a:endParaRPr lang="ru-RU"/>
        </a:p>
      </dgm:t>
    </dgm:pt>
    <dgm:pt modelId="{363C44F7-CBE7-4C12-90CB-1B7AEEB88C00}" type="pres">
      <dgm:prSet presAssocID="{79A9EA3B-1631-45D9-BDB8-81E02F6D5AE7}" presName="Name9" presStyleLbl="parChTrans1D2" presStyleIdx="0" presStyleCnt="3"/>
      <dgm:spPr/>
      <dgm:t>
        <a:bodyPr/>
        <a:lstStyle/>
        <a:p>
          <a:endParaRPr lang="ru-RU"/>
        </a:p>
      </dgm:t>
    </dgm:pt>
    <dgm:pt modelId="{602924B0-43BC-4E33-9980-49F6385D92CE}" type="pres">
      <dgm:prSet presAssocID="{79A9EA3B-1631-45D9-BDB8-81E02F6D5AE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27AE141-3328-4DAD-9F5B-E6C69624DFB6}" type="pres">
      <dgm:prSet presAssocID="{4E539FC1-93E6-4E1A-8A14-A19262FBBEDB}" presName="node" presStyleLbl="node1" presStyleIdx="0" presStyleCnt="3" custScaleX="160948" custRadScaleRad="104050" custRadScaleInc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570F4-7B1D-4388-B7BF-B77FF7181FA7}" type="pres">
      <dgm:prSet presAssocID="{677570DB-2174-446C-872D-04E785504046}" presName="Name9" presStyleLbl="parChTrans1D2" presStyleIdx="1" presStyleCnt="3"/>
      <dgm:spPr/>
      <dgm:t>
        <a:bodyPr/>
        <a:lstStyle/>
        <a:p>
          <a:endParaRPr lang="ru-RU"/>
        </a:p>
      </dgm:t>
    </dgm:pt>
    <dgm:pt modelId="{FB9320D9-E16B-4019-B970-9807173484F1}" type="pres">
      <dgm:prSet presAssocID="{677570DB-2174-446C-872D-04E78550404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B4264B3-9702-49CA-A9BB-632BB7D4D6AE}" type="pres">
      <dgm:prSet presAssocID="{FFD0ECA0-EE9B-4821-A28F-B02FA1EEF7FF}" presName="node" presStyleLbl="node1" presStyleIdx="1" presStyleCnt="3" custScaleX="183388" custScaleY="108038" custRadScaleRad="115941" custRadScaleInc="-21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BF8D0-3F85-4FC9-BE6B-7CBAE6B60296}" type="pres">
      <dgm:prSet presAssocID="{5E19C16F-A601-4657-9869-3BA9571DE252}" presName="Name9" presStyleLbl="parChTrans1D2" presStyleIdx="2" presStyleCnt="3"/>
      <dgm:spPr/>
      <dgm:t>
        <a:bodyPr/>
        <a:lstStyle/>
        <a:p>
          <a:endParaRPr lang="ru-RU"/>
        </a:p>
      </dgm:t>
    </dgm:pt>
    <dgm:pt modelId="{FFBDD134-AA31-43E4-BF34-B0167DF45276}" type="pres">
      <dgm:prSet presAssocID="{5E19C16F-A601-4657-9869-3BA9571DE25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CCC951D-B0DC-48E5-B525-EAD5242A6506}" type="pres">
      <dgm:prSet presAssocID="{D05D7E92-C32F-4F8D-8C78-0E2E148F0F90}" presName="node" presStyleLbl="node1" presStyleIdx="2" presStyleCnt="3" custScaleX="175702" custRadScaleRad="133917" custRadScaleInc="20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973DA-FE75-456E-B816-41066335D047}" type="presOf" srcId="{D05D7E92-C32F-4F8D-8C78-0E2E148F0F90}" destId="{BCCC951D-B0DC-48E5-B525-EAD5242A6506}" srcOrd="0" destOrd="0" presId="urn:microsoft.com/office/officeart/2005/8/layout/radial1"/>
    <dgm:cxn modelId="{73A0999D-EABC-41B9-A16A-04371C7B192E}" type="presOf" srcId="{3079CA2B-A7EE-496A-A862-B62C5749C54B}" destId="{49298F78-22B9-49E6-88E2-8E40264D7D16}" srcOrd="0" destOrd="0" presId="urn:microsoft.com/office/officeart/2005/8/layout/radial1"/>
    <dgm:cxn modelId="{7AB860BB-DA3E-4D83-8497-9CED5078EB59}" type="presOf" srcId="{4E539FC1-93E6-4E1A-8A14-A19262FBBEDB}" destId="{527AE141-3328-4DAD-9F5B-E6C69624DFB6}" srcOrd="0" destOrd="0" presId="urn:microsoft.com/office/officeart/2005/8/layout/radial1"/>
    <dgm:cxn modelId="{CCAEFCA2-DEAB-4CD7-B3A7-5C1BC3898AA2}" srcId="{0C8DE1A5-C8BD-4D7A-AD24-3B3E1E53E986}" destId="{4E539FC1-93E6-4E1A-8A14-A19262FBBEDB}" srcOrd="0" destOrd="0" parTransId="{79A9EA3B-1631-45D9-BDB8-81E02F6D5AE7}" sibTransId="{38257817-7CBE-412A-8280-5899078FC38C}"/>
    <dgm:cxn modelId="{3EFED8A6-695B-4FD2-903C-40DDB54614B6}" srcId="{0C8DE1A5-C8BD-4D7A-AD24-3B3E1E53E986}" destId="{FFD0ECA0-EE9B-4821-A28F-B02FA1EEF7FF}" srcOrd="1" destOrd="0" parTransId="{677570DB-2174-446C-872D-04E785504046}" sibTransId="{192E32CB-5EB2-4B28-BDF0-B1EB0CF3A60B}"/>
    <dgm:cxn modelId="{3589939B-9C25-4200-B6C6-294CE3B6B73A}" type="presOf" srcId="{79A9EA3B-1631-45D9-BDB8-81E02F6D5AE7}" destId="{363C44F7-CBE7-4C12-90CB-1B7AEEB88C00}" srcOrd="0" destOrd="0" presId="urn:microsoft.com/office/officeart/2005/8/layout/radial1"/>
    <dgm:cxn modelId="{C7C2A208-65ED-4267-8776-EFFF5724D679}" type="presOf" srcId="{0C8DE1A5-C8BD-4D7A-AD24-3B3E1E53E986}" destId="{3CE3E0A1-4B2E-48C2-97BF-D274D6960FBA}" srcOrd="0" destOrd="0" presId="urn:microsoft.com/office/officeart/2005/8/layout/radial1"/>
    <dgm:cxn modelId="{75F281D5-4454-4B70-A459-0A143AF27C41}" srcId="{3079CA2B-A7EE-496A-A862-B62C5749C54B}" destId="{0C8DE1A5-C8BD-4D7A-AD24-3B3E1E53E986}" srcOrd="0" destOrd="0" parTransId="{073C5A0B-65E2-4615-9C45-36680A5ED415}" sibTransId="{EFC9990D-6494-45A0-9C29-B5D898DC6078}"/>
    <dgm:cxn modelId="{5BDAD5B8-C2B4-4284-94ED-BAC9A229D095}" type="presOf" srcId="{5E19C16F-A601-4657-9869-3BA9571DE252}" destId="{FFBDD134-AA31-43E4-BF34-B0167DF45276}" srcOrd="1" destOrd="0" presId="urn:microsoft.com/office/officeart/2005/8/layout/radial1"/>
    <dgm:cxn modelId="{42E75387-581E-4D04-8535-2085F9E55449}" type="presOf" srcId="{FFD0ECA0-EE9B-4821-A28F-B02FA1EEF7FF}" destId="{3B4264B3-9702-49CA-A9BB-632BB7D4D6AE}" srcOrd="0" destOrd="0" presId="urn:microsoft.com/office/officeart/2005/8/layout/radial1"/>
    <dgm:cxn modelId="{5B4CE621-5151-4B5A-A662-AFFEA68C1E90}" type="presOf" srcId="{677570DB-2174-446C-872D-04E785504046}" destId="{6EC570F4-7B1D-4388-B7BF-B77FF7181FA7}" srcOrd="0" destOrd="0" presId="urn:microsoft.com/office/officeart/2005/8/layout/radial1"/>
    <dgm:cxn modelId="{F1798158-0DA3-4DD9-8705-99A3D8501D99}" srcId="{0C8DE1A5-C8BD-4D7A-AD24-3B3E1E53E986}" destId="{D05D7E92-C32F-4F8D-8C78-0E2E148F0F90}" srcOrd="2" destOrd="0" parTransId="{5E19C16F-A601-4657-9869-3BA9571DE252}" sibTransId="{DA8D6C06-F868-451D-9025-0C3AE15039AE}"/>
    <dgm:cxn modelId="{3E6EDAD4-0523-4434-945D-518FA74BC531}" type="presOf" srcId="{79A9EA3B-1631-45D9-BDB8-81E02F6D5AE7}" destId="{602924B0-43BC-4E33-9980-49F6385D92CE}" srcOrd="1" destOrd="0" presId="urn:microsoft.com/office/officeart/2005/8/layout/radial1"/>
    <dgm:cxn modelId="{5A2BC07C-148E-4A82-A3A2-A0D7F84D34A4}" type="presOf" srcId="{677570DB-2174-446C-872D-04E785504046}" destId="{FB9320D9-E16B-4019-B970-9807173484F1}" srcOrd="1" destOrd="0" presId="urn:microsoft.com/office/officeart/2005/8/layout/radial1"/>
    <dgm:cxn modelId="{1BD316DD-82BD-4923-9C8E-5FF75E4A81F1}" type="presOf" srcId="{5E19C16F-A601-4657-9869-3BA9571DE252}" destId="{124BF8D0-3F85-4FC9-BE6B-7CBAE6B60296}" srcOrd="0" destOrd="0" presId="urn:microsoft.com/office/officeart/2005/8/layout/radial1"/>
    <dgm:cxn modelId="{0599FF5C-1BFE-40F0-AD35-E88D2A9A2850}" type="presParOf" srcId="{49298F78-22B9-49E6-88E2-8E40264D7D16}" destId="{3CE3E0A1-4B2E-48C2-97BF-D274D6960FBA}" srcOrd="0" destOrd="0" presId="urn:microsoft.com/office/officeart/2005/8/layout/radial1"/>
    <dgm:cxn modelId="{1DCDE2D1-80F3-477B-A60D-F5E7650F4F31}" type="presParOf" srcId="{49298F78-22B9-49E6-88E2-8E40264D7D16}" destId="{363C44F7-CBE7-4C12-90CB-1B7AEEB88C00}" srcOrd="1" destOrd="0" presId="urn:microsoft.com/office/officeart/2005/8/layout/radial1"/>
    <dgm:cxn modelId="{00103D83-0417-4EF9-8E0E-095A4C8B3B25}" type="presParOf" srcId="{363C44F7-CBE7-4C12-90CB-1B7AEEB88C00}" destId="{602924B0-43BC-4E33-9980-49F6385D92CE}" srcOrd="0" destOrd="0" presId="urn:microsoft.com/office/officeart/2005/8/layout/radial1"/>
    <dgm:cxn modelId="{30E1E9F3-1510-4F89-AD39-E4BF0213E559}" type="presParOf" srcId="{49298F78-22B9-49E6-88E2-8E40264D7D16}" destId="{527AE141-3328-4DAD-9F5B-E6C69624DFB6}" srcOrd="2" destOrd="0" presId="urn:microsoft.com/office/officeart/2005/8/layout/radial1"/>
    <dgm:cxn modelId="{B9F10ECB-820C-42B1-9677-3F3BEA33102B}" type="presParOf" srcId="{49298F78-22B9-49E6-88E2-8E40264D7D16}" destId="{6EC570F4-7B1D-4388-B7BF-B77FF7181FA7}" srcOrd="3" destOrd="0" presId="urn:microsoft.com/office/officeart/2005/8/layout/radial1"/>
    <dgm:cxn modelId="{CC52A78B-8A4F-494C-81EC-26C08583B696}" type="presParOf" srcId="{6EC570F4-7B1D-4388-B7BF-B77FF7181FA7}" destId="{FB9320D9-E16B-4019-B970-9807173484F1}" srcOrd="0" destOrd="0" presId="urn:microsoft.com/office/officeart/2005/8/layout/radial1"/>
    <dgm:cxn modelId="{0141137F-8A33-4142-BF74-9BF539544CEB}" type="presParOf" srcId="{49298F78-22B9-49E6-88E2-8E40264D7D16}" destId="{3B4264B3-9702-49CA-A9BB-632BB7D4D6AE}" srcOrd="4" destOrd="0" presId="urn:microsoft.com/office/officeart/2005/8/layout/radial1"/>
    <dgm:cxn modelId="{C8945D96-4A37-45CC-A110-93470B5FA11D}" type="presParOf" srcId="{49298F78-22B9-49E6-88E2-8E40264D7D16}" destId="{124BF8D0-3F85-4FC9-BE6B-7CBAE6B60296}" srcOrd="5" destOrd="0" presId="urn:microsoft.com/office/officeart/2005/8/layout/radial1"/>
    <dgm:cxn modelId="{EC112353-DEF1-4BFF-B919-F16F929F6EE9}" type="presParOf" srcId="{124BF8D0-3F85-4FC9-BE6B-7CBAE6B60296}" destId="{FFBDD134-AA31-43E4-BF34-B0167DF45276}" srcOrd="0" destOrd="0" presId="urn:microsoft.com/office/officeart/2005/8/layout/radial1"/>
    <dgm:cxn modelId="{2A2D8960-7BCB-43FB-B712-3F4CF0725A9B}" type="presParOf" srcId="{49298F78-22B9-49E6-88E2-8E40264D7D16}" destId="{BCCC951D-B0DC-48E5-B525-EAD5242A6506}" srcOrd="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FC2E7-0927-4CC5-AE94-B0DECCA2D628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DD8E5-7472-4521-955F-E1CB54E28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DD8E5-7472-4521-955F-E1CB54E282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397EBF-3D32-4AA1-9780-23A36F76F8C2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3729B0-734A-4AC6-BA4B-9FE9744DD2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7358114" cy="514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енняя р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00108"/>
            <a:ext cx="7572428" cy="57626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талин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928671"/>
            <a:ext cx="8086753" cy="5367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а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33412"/>
            <a:ext cx="8096250" cy="55911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 весн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290"/>
            <a:ext cx="5000660" cy="3571900"/>
          </a:xfrm>
          <a:prstGeom prst="rect">
            <a:avLst/>
          </a:prstGeom>
        </p:spPr>
      </p:pic>
      <p:pic>
        <p:nvPicPr>
          <p:cNvPr id="3" name="Рисунок 2" descr="весенняя ре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57562"/>
            <a:ext cx="5072098" cy="3214711"/>
          </a:xfrm>
          <a:prstGeom prst="rect">
            <a:avLst/>
          </a:prstGeom>
        </p:spPr>
      </p:pic>
      <p:pic>
        <p:nvPicPr>
          <p:cNvPr id="4" name="Рисунок 3" descr="неб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804048"/>
            <a:ext cx="4071934" cy="3053951"/>
          </a:xfrm>
          <a:prstGeom prst="rect">
            <a:avLst/>
          </a:prstGeom>
        </p:spPr>
      </p:pic>
      <p:pic>
        <p:nvPicPr>
          <p:cNvPr id="5" name="Рисунок 4" descr="весна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57166"/>
            <a:ext cx="3951330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сн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857232"/>
            <a:ext cx="742955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20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Евгений Баратынский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 марта 1800 </a:t>
            </a:r>
            <a:r>
              <a:rPr lang="ru-RU" dirty="0" smtClean="0">
                <a:solidFill>
                  <a:schemeClr val="tx1"/>
                </a:solidFill>
              </a:rPr>
              <a:t>- 11 июля 1844гг.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Баратынский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714620"/>
            <a:ext cx="4714908" cy="385765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ан большая в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285860"/>
            <a:ext cx="5549242" cy="53578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И.И. Левитан </a:t>
            </a:r>
            <a:r>
              <a:rPr lang="ru-RU" b="1" dirty="0" smtClean="0">
                <a:solidFill>
                  <a:schemeClr val="tx1"/>
                </a:solidFill>
              </a:rPr>
              <a:t>« Большая вода».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И.Э.Грабарь </a:t>
            </a:r>
            <a:r>
              <a:rPr lang="ru-RU" b="1" dirty="0" smtClean="0">
                <a:solidFill>
                  <a:schemeClr val="tx1"/>
                </a:solidFill>
              </a:rPr>
              <a:t>« Весна»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гробарь весн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214554"/>
            <a:ext cx="6786610" cy="4171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И.И. Левитан </a:t>
            </a:r>
            <a:r>
              <a:rPr lang="ru-RU" b="1" dirty="0" smtClean="0">
                <a:solidFill>
                  <a:schemeClr val="tx1"/>
                </a:solidFill>
              </a:rPr>
              <a:t>« Март»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Леквитан ма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80260"/>
            <a:ext cx="7000924" cy="434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2" y="785794"/>
            <a:ext cx="8643998" cy="250033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1"/>
                </a:solidFill>
                <a:latin typeface="Monotype Corsiva" pitchFamily="66" charset="0"/>
              </a:rPr>
              <a:t>19.03.2010.</a:t>
            </a:r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Подготовка к </a:t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        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сочинению- миниатюре.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8" y="3429000"/>
            <a:ext cx="4359303" cy="320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А.К. Саврасов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« Грачи прилетели».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Саврасов грачи прилете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000240"/>
            <a:ext cx="6286524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763000" cy="12247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Весна  на полотнах русских  пейзажистов.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гробарь весн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4214842" cy="2426357"/>
          </a:xfrm>
          <a:prstGeom prst="rect">
            <a:avLst/>
          </a:prstGeom>
        </p:spPr>
      </p:pic>
      <p:pic>
        <p:nvPicPr>
          <p:cNvPr id="4" name="Рисунок 3" descr="Леквитан ма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57364"/>
            <a:ext cx="4196373" cy="2786082"/>
          </a:xfrm>
          <a:prstGeom prst="rect">
            <a:avLst/>
          </a:prstGeom>
        </p:spPr>
      </p:pic>
      <p:pic>
        <p:nvPicPr>
          <p:cNvPr id="5" name="Рисунок 4" descr="Саврасов грачи прилетел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572008"/>
            <a:ext cx="4485600" cy="2285992"/>
          </a:xfrm>
          <a:prstGeom prst="rect">
            <a:avLst/>
          </a:prstGeom>
        </p:spPr>
      </p:pic>
      <p:pic>
        <p:nvPicPr>
          <p:cNvPr id="6" name="Рисунок 5" descr="Левитан большая вод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143380"/>
            <a:ext cx="4357686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ель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5" y="571480"/>
            <a:ext cx="7729591" cy="564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214282" y="571480"/>
            <a:ext cx="5143504" cy="209390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695"/>
              </a:avLst>
            </a:prstTxWarp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6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6867" name="Picture 3" descr="AN9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500438"/>
            <a:ext cx="2447925" cy="2160587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284663" y="395288"/>
            <a:ext cx="4319587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ru-RU" sz="2400" baseline="0">
                <a:solidFill>
                  <a:schemeClr val="accent2"/>
                </a:solidFill>
                <a:latin typeface="Monotype Corsiva" pitchFamily="66" charset="0"/>
              </a:rPr>
              <a:t>                             </a:t>
            </a:r>
            <a:r>
              <a:rPr lang="ru-RU" sz="2800" b="1" baseline="0">
                <a:latin typeface="Monotype Corsiva" pitchFamily="66" charset="0"/>
              </a:rPr>
              <a:t>Два  притопа, три прихлопа.</a:t>
            </a:r>
          </a:p>
          <a:p>
            <a:pPr algn="ctr"/>
            <a:r>
              <a:rPr lang="ru-RU" sz="2800" b="1" baseline="0">
                <a:latin typeface="Monotype Corsiva" pitchFamily="66" charset="0"/>
              </a:rPr>
              <a:t>                             Ёжики, ёжики,</a:t>
            </a:r>
          </a:p>
          <a:p>
            <a:pPr algn="ctr"/>
            <a:r>
              <a:rPr lang="ru-RU" sz="2800" b="1" baseline="0">
                <a:latin typeface="Monotype Corsiva" pitchFamily="66" charset="0"/>
              </a:rPr>
              <a:t>                             Наковальни, наковальни,</a:t>
            </a:r>
          </a:p>
          <a:p>
            <a:pPr algn="ctr"/>
            <a:r>
              <a:rPr lang="ru-RU" sz="2800" b="1" baseline="0">
                <a:latin typeface="Monotype Corsiva" pitchFamily="66" charset="0"/>
              </a:rPr>
              <a:t>                             Ёжики, ёжики. </a:t>
            </a:r>
          </a:p>
          <a:p>
            <a:pPr algn="ctr"/>
            <a:r>
              <a:rPr lang="ru-RU" sz="2800" b="1" baseline="0">
                <a:latin typeface="Monotype Corsiva" pitchFamily="66" charset="0"/>
              </a:rPr>
              <a:t>                             Бег на месте, бег на месте.</a:t>
            </a:r>
          </a:p>
          <a:p>
            <a:pPr algn="ctr"/>
            <a:r>
              <a:rPr lang="ru-RU" sz="2800" b="1" baseline="0">
                <a:latin typeface="Monotype Corsiva" pitchFamily="66" charset="0"/>
              </a:rPr>
              <a:t>                             Зайчики,  пальчики.</a:t>
            </a:r>
          </a:p>
          <a:p>
            <a:pPr algn="ctr"/>
            <a:r>
              <a:rPr lang="ru-RU" sz="2800" b="1" baseline="0">
                <a:latin typeface="Monotype Corsiva" pitchFamily="66" charset="0"/>
              </a:rPr>
              <a:t>Девочки, мальчики</a:t>
            </a:r>
          </a:p>
          <a:p>
            <a:pPr algn="ctr" eaLnBrk="0" hangingPunct="0"/>
            <a:endParaRPr lang="ru-RU" sz="2800" b="1" baseline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54292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Физкультурная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минутка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моза.jpg"/>
          <p:cNvPicPr>
            <a:picLocks noChangeAspect="1"/>
          </p:cNvPicPr>
          <p:nvPr/>
        </p:nvPicPr>
        <p:blipFill>
          <a:blip r:embed="rId2"/>
          <a:srcRect b="5479"/>
          <a:stretch>
            <a:fillRect/>
          </a:stretch>
        </p:blipFill>
        <p:spPr>
          <a:xfrm>
            <a:off x="1000100" y="928670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рб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09612"/>
            <a:ext cx="6096000" cy="593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снежники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7072362" cy="592935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моза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7286676" cy="60016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ь и маче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57232"/>
            <a:ext cx="7358114" cy="58091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а приш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7358114" cy="612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71472" y="857232"/>
          <a:ext cx="828680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3988" cy="47688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          Русский язык.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1. </a:t>
            </a:r>
            <a:r>
              <a:rPr lang="ru-RU" sz="2400" b="1" dirty="0" smtClean="0">
                <a:solidFill>
                  <a:srgbClr val="6600CC"/>
                </a:solidFill>
              </a:rPr>
              <a:t>Творческое задание . </a:t>
            </a:r>
            <a:r>
              <a:rPr lang="ru-RU" sz="2400" b="1" dirty="0" smtClean="0"/>
              <a:t>Написать сочинение -миниатюру</a:t>
            </a:r>
            <a:r>
              <a:rPr lang="ru-RU" sz="2400" b="1" dirty="0" smtClean="0">
                <a:solidFill>
                  <a:srgbClr val="6600CC"/>
                </a:solidFill>
              </a:rPr>
              <a:t> </a:t>
            </a:r>
            <a:r>
              <a:rPr lang="ru-RU" sz="2400" b="1" dirty="0" smtClean="0"/>
              <a:t>на тему :</a:t>
            </a:r>
            <a:r>
              <a:rPr lang="ru-RU" sz="2400" b="1" dirty="0" smtClean="0">
                <a:solidFill>
                  <a:srgbClr val="6600CC"/>
                </a:solidFill>
              </a:rPr>
              <a:t> « Приход весны».</a:t>
            </a:r>
            <a:endParaRPr lang="ru-RU" sz="2400" b="1" dirty="0"/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66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6600CC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 Природоведение 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Заполнить кроссворд.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Составить дневник наблюдения за погодой (за одну неделю).</a:t>
            </a:r>
            <a:endParaRPr lang="ru-RU" sz="2400" b="1" dirty="0"/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9688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Домашнее задание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Природа».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/>
              <a:t>Тема </a:t>
            </a:r>
            <a:r>
              <a:rPr lang="ru-RU" b="1" dirty="0" smtClean="0"/>
              <a:t>.</a:t>
            </a:r>
            <a:endParaRPr lang="ru-RU" b="1" dirty="0"/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Прилагательные.</a:t>
            </a:r>
            <a:endParaRPr lang="ru-RU" b="1" dirty="0"/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Глаголы.</a:t>
            </a:r>
            <a:endParaRPr lang="ru-RU" b="1" dirty="0"/>
          </a:p>
          <a:p>
            <a:pPr marL="609600" indent="-609600">
              <a:buFontTx/>
              <a:buAutoNum type="arabicPeriod"/>
            </a:pPr>
            <a:r>
              <a:rPr lang="ru-RU" b="1" dirty="0"/>
              <a:t>Предложение (</a:t>
            </a:r>
            <a:r>
              <a:rPr lang="ru-RU" b="1" dirty="0" smtClean="0"/>
              <a:t>четыре  слова </a:t>
            </a:r>
            <a:r>
              <a:rPr lang="ru-RU" b="1" dirty="0"/>
              <a:t>), отражающее смысл </a:t>
            </a:r>
            <a:r>
              <a:rPr lang="ru-RU" b="1" dirty="0" smtClean="0"/>
              <a:t> темы</a:t>
            </a:r>
            <a:r>
              <a:rPr lang="ru-RU" b="1" dirty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/>
              <a:t>Существительное (вывод) .</a:t>
            </a:r>
            <a:endParaRPr lang="ru-RU" b="1" dirty="0"/>
          </a:p>
          <a:p>
            <a:pPr marL="609600" indent="-609600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347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“Пойми живой язык природы, -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скажешь ты : прекрасен мир…»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И.Никитин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Никитин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257176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819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наставницы себе я взял природу, учительницу всех учителей».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Леонардо да Винчи.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еонард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643182"/>
            <a:ext cx="3357586" cy="398975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19.03.2010</a:t>
            </a:r>
            <a:br>
              <a:rPr lang="ru-RU" sz="36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Тема: «Учимся постигать красоту родной природы».</a:t>
            </a:r>
            <a:endParaRPr lang="ru-RU" sz="3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[WallpapersMania.nnm.ru]_vol76-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171586"/>
            <a:ext cx="3717926" cy="34721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42976" y="1285860"/>
          <a:ext cx="764386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Николай Заболоцкий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Заболотский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571720"/>
            <a:ext cx="3571900" cy="4286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857364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мая 1903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14 октября 1958гг.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 весн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642918"/>
            <a:ext cx="5643602" cy="6000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216</Words>
  <Application>Microsoft Office PowerPoint</Application>
  <PresentationFormat>Экран (4:3)</PresentationFormat>
  <Paragraphs>46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19.03.2010.                   Подготовка к           сочинению- миниатюре.</vt:lpstr>
      <vt:lpstr>Слайд 3</vt:lpstr>
      <vt:lpstr>“Пойми живой язык природы, -  И скажешь ты : прекрасен мир…» И.Никитин</vt:lpstr>
      <vt:lpstr>«В наставницы себе я взял природу, учительницу всех учителей».                                            Леонардо да Винчи.</vt:lpstr>
      <vt:lpstr>Слайд 6</vt:lpstr>
      <vt:lpstr>Слайд 7</vt:lpstr>
      <vt:lpstr>Николай Заболоцкий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Евгений Баратынский  2 марта 1800 - 11 июля 1844гг.</vt:lpstr>
      <vt:lpstr>И.И. Левитан « Большая вода».</vt:lpstr>
      <vt:lpstr> И.Э.Грабарь « Весна»</vt:lpstr>
      <vt:lpstr>И.И. Левитан « Март»</vt:lpstr>
      <vt:lpstr>А.К. Саврасов         « Грачи прилетели».</vt:lpstr>
      <vt:lpstr>Весна  на полотнах русских  пейзажистов.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Синквейн на тему: « Природа».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Кирилл</cp:lastModifiedBy>
  <cp:revision>20</cp:revision>
  <dcterms:created xsi:type="dcterms:W3CDTF">2010-03-16T13:58:03Z</dcterms:created>
  <dcterms:modified xsi:type="dcterms:W3CDTF">2010-03-18T16:35:53Z</dcterms:modified>
</cp:coreProperties>
</file>