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969696"/>
    <a:srgbClr val="7575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A2F34-CAA2-441A-A096-A442D38F4968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41401-FCC5-4451-AAD2-B05184070E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054EB-FBFD-4EC6-9A8E-EFE98A96F80A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9F718-5BC5-4359-A6A3-E48FF90F41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071942"/>
            <a:ext cx="4500594" cy="23574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876"/>
            <a:ext cx="40957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2700358"/>
          </a:xfrm>
        </p:spPr>
        <p:txBody>
          <a:bodyPr>
            <a:prstTxWarp prst="textWave4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</a:t>
            </a:r>
            <a:br>
              <a:rPr lang="ru-RU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СТРАНУ </a:t>
            </a:r>
            <a:br>
              <a:rPr lang="ru-RU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ПЕРВЫХ БЛЮД</a:t>
            </a:r>
            <a:endParaRPr lang="ru-RU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prstTxWarp prst="textCurveDown">
              <a:avLst/>
            </a:prstTxWarp>
          </a:bodyPr>
          <a:lstStyle/>
          <a:p>
            <a:pPr algn="ctr"/>
            <a:r>
              <a:rPr lang="ru-RU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СОЛЯНКИ</a:t>
            </a:r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86016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rgbClr val="FF9933"/>
                  </a:solidFill>
                </a:ln>
                <a:latin typeface="Times New Roman" pitchFamily="18" charset="0"/>
                <a:cs typeface="Times New Roman" pitchFamily="18" charset="0"/>
              </a:rPr>
              <a:t>КАКУЮ СОЛЯНКУ ГОТОВЯТ</a:t>
            </a:r>
            <a:br>
              <a:rPr lang="ru-RU" dirty="0" smtClean="0">
                <a:ln>
                  <a:solidFill>
                    <a:srgbClr val="FF9933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>
                  <a:solidFill>
                    <a:srgbClr val="FF9933"/>
                  </a:solidFill>
                </a:ln>
                <a:latin typeface="Times New Roman" pitchFamily="18" charset="0"/>
                <a:cs typeface="Times New Roman" pitchFamily="18" charset="0"/>
              </a:rPr>
              <a:t>С КАРТОФЕЛЕМ?</a:t>
            </a:r>
            <a:endParaRPr lang="ru-RU" dirty="0">
              <a:ln>
                <a:solidFill>
                  <a:srgbClr val="FF9933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6643734" cy="378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>
            <a:prstTxWarp prst="textDoubleWave1">
              <a:avLst/>
            </a:prstTxWarp>
            <a:normAutofit fontScale="90000"/>
          </a:bodyPr>
          <a:lstStyle/>
          <a:p>
            <a:pPr algn="ctr"/>
            <a:r>
              <a:rPr lang="ru-RU" sz="7300" dirty="0" smtClean="0">
                <a:ln>
                  <a:solidFill>
                    <a:srgbClr val="FF3300"/>
                  </a:solidFill>
                </a:ln>
                <a:latin typeface="Times New Roman" pitchFamily="18" charset="0"/>
                <a:cs typeface="Times New Roman" pitchFamily="18" charset="0"/>
              </a:rPr>
              <a:t>ХАРЧО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НАЦИОНАЛЬНЫЙ ГРУЗИНСКИЙ СУП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542928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200026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perspective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СУП – ГУЛЯШ</a:t>
            </a:r>
            <a:r>
              <a:rPr lang="ru-RU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ГЛАВНОЕ БЛЮДО ВЕНГЕРСКОГО </a:t>
            </a:r>
            <a:b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СТОЛА</a:t>
            </a:r>
            <a:endParaRPr lang="ru-RU" sz="40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1\Desktop\суп-гуляш по-венгерс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3" y="2428875"/>
            <a:ext cx="6000792" cy="389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918418"/>
          </a:xfrm>
        </p:spPr>
        <p:txBody>
          <a:bodyPr>
            <a:prstTxWarp prst="textWave2">
              <a:avLst/>
            </a:prstTxWarp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ХОЛОДНЫЕ СУПЫ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7" y="2500306"/>
            <a:ext cx="5214974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prstTxWarp prst="textDeflate">
              <a:avLst/>
            </a:prstTxWarp>
            <a:norm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ОКРОШКА</a:t>
            </a:r>
            <a:endParaRPr lang="ru-RU" sz="6000" b="1" cap="all" dirty="0">
              <a:ln w="10541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357430"/>
            <a:ext cx="578647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суп-пюр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00306"/>
            <a:ext cx="5143536" cy="371477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prstTxWarp prst="textWave2">
              <a:avLst/>
            </a:prstTxWarp>
            <a:normAutofit fontScale="90000"/>
          </a:bodyPr>
          <a:lstStyle/>
          <a:p>
            <a:pPr algn="ctr"/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aur_BHG" pitchFamily="18" charset="-52"/>
              </a:rPr>
              <a:t>СУП - ПЮРЕ И СУПЫ - КРЕМЫ</a:t>
            </a:r>
            <a:endParaRPr lang="ru-RU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aur_BHG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prstTxWarp prst="textWave2">
              <a:avLst/>
            </a:prstTxWarp>
            <a:normAutofit fontScale="90000"/>
          </a:bodyPr>
          <a:lstStyle/>
          <a:p>
            <a:pPr algn="ctr"/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aur_BHG" pitchFamily="18" charset="-52"/>
              </a:rPr>
              <a:t>СУП - ПЮРЕ И СУПЫ - КРЕМЫ</a:t>
            </a:r>
            <a:endParaRPr lang="ru-RU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aur_BHG" pitchFamily="18" charset="-52"/>
            </a:endParaRPr>
          </a:p>
        </p:txBody>
      </p:sp>
      <p:pic>
        <p:nvPicPr>
          <p:cNvPr id="3074" name="Picture 2" descr="C:\Users\1\Desktop\суп-пюр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6072229" cy="4286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643998" cy="1928826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 НАЛИЧИЮ ОСНОВНЫХ КОМПОНЕНТОВ ОПРЕДЕЛИТЬ НАЗВАНИЕ СУПА:</a:t>
            </a:r>
            <a:endParaRPr lang="ru-RU" sz="33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5214974" cy="4500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ПЕЧЕНЬ</a:t>
            </a:r>
          </a:p>
          <a:p>
            <a:r>
              <a:rPr lang="ru-RU" sz="3200" dirty="0" smtClean="0"/>
              <a:t>2. МОРКОВЬ</a:t>
            </a:r>
          </a:p>
          <a:p>
            <a:r>
              <a:rPr lang="ru-RU" sz="3200" dirty="0" smtClean="0"/>
              <a:t>3. ПЕТРУШКА</a:t>
            </a:r>
          </a:p>
          <a:p>
            <a:r>
              <a:rPr lang="ru-RU" sz="3200" dirty="0" smtClean="0"/>
              <a:t>4. ЛУК РЕПЧАТЫЙ</a:t>
            </a:r>
          </a:p>
          <a:p>
            <a:r>
              <a:rPr lang="ru-RU" sz="3200" dirty="0" smtClean="0"/>
              <a:t>5. СОУС МОЛОЧНЫЙ</a:t>
            </a:r>
          </a:p>
          <a:p>
            <a:r>
              <a:rPr lang="ru-RU" sz="3200" dirty="0" smtClean="0"/>
              <a:t>6. СЛИВОЧНОЕ МАСЛО</a:t>
            </a:r>
          </a:p>
          <a:p>
            <a:r>
              <a:rPr lang="ru-RU" sz="3200" dirty="0" smtClean="0"/>
              <a:t>7. БУЛЬОН</a:t>
            </a:r>
            <a:endParaRPr lang="ru-RU" sz="3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86124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23503">
            <a:off x="614560" y="258250"/>
            <a:ext cx="7387815" cy="1726017"/>
          </a:xfrm>
        </p:spPr>
        <p:txBody>
          <a:bodyPr>
            <a:normAutofit fontScale="90000"/>
            <a:scene3d>
              <a:camera prst="perspectiveHeroicExtremeRightFacing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7200" dirty="0" smtClean="0">
                <a:ln w="381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ЗАПРАВОЧНЫЕ</a:t>
            </a:r>
            <a:r>
              <a:rPr lang="ru-RU" dirty="0" smtClean="0">
                <a:ln w="381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СУПЫ</a:t>
            </a:r>
            <a:endParaRPr lang="ru-RU" dirty="0"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9" name="Picture 3" descr="C:\Users\1\Desktop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57430"/>
            <a:ext cx="6858047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n w="19050">
                  <a:solidFill>
                    <a:schemeClr val="accent4">
                      <a:lumMod val="75000"/>
                    </a:schemeClr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ЩИ  СУТОЧНЫЕ</a:t>
            </a:r>
            <a:endParaRPr lang="ru-RU" sz="7200" dirty="0"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1\Desktop\ЩИ-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50085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ru-RU" sz="8800" dirty="0" smtClean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БОРЩИ</a:t>
            </a:r>
            <a:endParaRPr lang="ru-RU" sz="88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1\Desktop\борщ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85791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4357718" cy="50006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КАТОФЕЛЬ</a:t>
            </a:r>
          </a:p>
          <a:p>
            <a:r>
              <a:rPr lang="ru-RU" dirty="0" smtClean="0"/>
              <a:t>2. КАПУСТА</a:t>
            </a:r>
          </a:p>
          <a:p>
            <a:r>
              <a:rPr lang="ru-RU" dirty="0" smtClean="0"/>
              <a:t>3. СВЕКЛА</a:t>
            </a:r>
          </a:p>
          <a:p>
            <a:r>
              <a:rPr lang="ru-RU" dirty="0" smtClean="0"/>
              <a:t>4. МОРКОВЬ</a:t>
            </a:r>
          </a:p>
          <a:p>
            <a:r>
              <a:rPr lang="ru-RU" dirty="0" smtClean="0"/>
              <a:t>5. ЛУК РЕПЧАТЫЙ</a:t>
            </a:r>
          </a:p>
          <a:p>
            <a:r>
              <a:rPr lang="ru-RU" dirty="0" smtClean="0"/>
              <a:t>6. ТОМАТ</a:t>
            </a:r>
          </a:p>
          <a:p>
            <a:r>
              <a:rPr lang="ru-RU" dirty="0" smtClean="0"/>
              <a:t>7. САЛО ШПИК</a:t>
            </a:r>
          </a:p>
          <a:p>
            <a:r>
              <a:rPr lang="ru-RU" dirty="0" smtClean="0"/>
              <a:t>8. СВИНИНА</a:t>
            </a:r>
          </a:p>
          <a:p>
            <a:r>
              <a:rPr lang="ru-RU" dirty="0" smtClean="0"/>
              <a:t>9. ПЕРЕЦ БОЛГАРСКИЙ</a:t>
            </a:r>
          </a:p>
          <a:p>
            <a:r>
              <a:rPr lang="ru-RU" dirty="0" smtClean="0"/>
              <a:t>10. ЧЕСНОК</a:t>
            </a:r>
          </a:p>
          <a:p>
            <a:r>
              <a:rPr lang="ru-RU" dirty="0" smtClean="0"/>
              <a:t>11. СПЕЦИИ</a:t>
            </a:r>
          </a:p>
          <a:p>
            <a:r>
              <a:rPr lang="ru-RU" dirty="0" smtClean="0"/>
              <a:t>12. СМЕТАНА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 НАЛИЧИЮ ОСНОВНЫХ КОМПОНЕНТОВ ОПРЕДЕЛИТЬ НАЗВАНИЕ </a:t>
            </a:r>
            <a:r>
              <a:rPr lang="ru-RU" sz="4000" dirty="0" smtClean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БОРЩА:</a:t>
            </a:r>
            <a:endParaRPr lang="ru-RU" sz="4000" dirty="0">
              <a:ln>
                <a:solidFill>
                  <a:srgbClr val="FFC000"/>
                </a:solidFill>
              </a:ln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44577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 НАЛИЧИЮ ОСНОВНЫХ КОМПОНЕНТОВ ОПРЕДЕЛИТЬ НАЗВАНИЕ БОРЩА: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4000528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КАРТОФЕЛЬ</a:t>
            </a:r>
          </a:p>
          <a:p>
            <a:r>
              <a:rPr lang="ru-RU" dirty="0" smtClean="0"/>
              <a:t>2. КАПУСТА</a:t>
            </a:r>
          </a:p>
          <a:p>
            <a:r>
              <a:rPr lang="ru-RU" dirty="0" smtClean="0"/>
              <a:t>3. СВЕКЛА</a:t>
            </a:r>
          </a:p>
          <a:p>
            <a:r>
              <a:rPr lang="ru-RU" dirty="0" smtClean="0"/>
              <a:t>4. МОРКОВЬ</a:t>
            </a:r>
          </a:p>
          <a:p>
            <a:r>
              <a:rPr lang="ru-RU" dirty="0" smtClean="0"/>
              <a:t>5. ЛУК РЕПЧАТЫЙ</a:t>
            </a:r>
          </a:p>
          <a:p>
            <a:r>
              <a:rPr lang="ru-RU" dirty="0" smtClean="0"/>
              <a:t>6. ТОМАТ</a:t>
            </a:r>
          </a:p>
          <a:p>
            <a:r>
              <a:rPr lang="ru-RU" dirty="0" smtClean="0"/>
              <a:t>7. ЧЕСНОК</a:t>
            </a:r>
          </a:p>
          <a:p>
            <a:r>
              <a:rPr lang="ru-RU" dirty="0" smtClean="0"/>
              <a:t>8. ФАСОЛЬ</a:t>
            </a:r>
          </a:p>
          <a:p>
            <a:r>
              <a:rPr lang="ru-RU" dirty="0" smtClean="0"/>
              <a:t>9. ФРИКАДЕЛЬКИ</a:t>
            </a:r>
          </a:p>
          <a:p>
            <a:r>
              <a:rPr lang="ru-RU" dirty="0" smtClean="0"/>
              <a:t>10. СПЕЦИИ</a:t>
            </a:r>
          </a:p>
          <a:p>
            <a:r>
              <a:rPr lang="ru-RU" dirty="0" smtClean="0"/>
              <a:t>11. СМЕТАНА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00438"/>
            <a:ext cx="36433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153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ПУТЕШЕСТВИЕ В СТРАНУ  ПЕРВЫХ БЛЮД</vt:lpstr>
      <vt:lpstr>СУП - ПЮРЕ И СУПЫ - КРЕМЫ</vt:lpstr>
      <vt:lpstr>СУП - ПЮРЕ И СУПЫ - КРЕМЫ</vt:lpstr>
      <vt:lpstr>ПО НАЛИЧИЮ ОСНОВНЫХ КОМПОНЕНТОВ ОПРЕДЕЛИТЬ НАЗВАНИЕ СУПА:</vt:lpstr>
      <vt:lpstr>ЗАПРАВОЧНЫЕ          СУПЫ</vt:lpstr>
      <vt:lpstr>ЩИ  СУТОЧНЫЕ</vt:lpstr>
      <vt:lpstr>БОРЩИ</vt:lpstr>
      <vt:lpstr>ПО НАЛИЧИЮ ОСНОВНЫХ КОМПОНЕНТОВ ОПРЕДЕЛИТЬ НАЗВАНИЕ БОРЩА:</vt:lpstr>
      <vt:lpstr>ПО НАЛИЧИЮ ОСНОВНЫХ КОМПОНЕНТОВ ОПРЕДЕЛИТЬ НАЗВАНИЕ БОРЩА:</vt:lpstr>
      <vt:lpstr>СОЛЯНКИ</vt:lpstr>
      <vt:lpstr>КАКУЮ СОЛЯНКУ ГОТОВЯТ С КАРТОФЕЛЕМ?</vt:lpstr>
      <vt:lpstr>ХАРЧО –  НАЦИОНАЛЬНЫЙ ГРУЗИНСКИЙ СУП</vt:lpstr>
      <vt:lpstr>СУП – ГУЛЯШ ГЛАВНОЕ БЛЮДО ВЕНГЕРСКОГО  СТОЛА</vt:lpstr>
      <vt:lpstr>ХОЛОДНЫЕ СУПЫ</vt:lpstr>
      <vt:lpstr>ОКРОШКА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</dc:title>
  <dc:creator>1</dc:creator>
  <cp:lastModifiedBy>1</cp:lastModifiedBy>
  <cp:revision>19</cp:revision>
  <dcterms:created xsi:type="dcterms:W3CDTF">2011-02-27T07:03:03Z</dcterms:created>
  <dcterms:modified xsi:type="dcterms:W3CDTF">2011-02-27T10:04:36Z</dcterms:modified>
</cp:coreProperties>
</file>