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4" r:id="rId18"/>
    <p:sldId id="285" r:id="rId19"/>
    <p:sldId id="273" r:id="rId20"/>
    <p:sldId id="274" r:id="rId21"/>
    <p:sldId id="275" r:id="rId22"/>
    <p:sldId id="276" r:id="rId23"/>
    <p:sldId id="278" r:id="rId24"/>
    <p:sldId id="280" r:id="rId25"/>
    <p:sldId id="282" r:id="rId26"/>
    <p:sldId id="281" r:id="rId27"/>
    <p:sldId id="277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4B405-6EC3-4673-98F0-3E8E5917CA46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9463C-09C9-4A61-8986-77DFFB9A6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4B405-6EC3-4673-98F0-3E8E5917CA46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9463C-09C9-4A61-8986-77DFFB9A6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4B405-6EC3-4673-98F0-3E8E5917CA46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9463C-09C9-4A61-8986-77DFFB9A6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4B405-6EC3-4673-98F0-3E8E5917CA46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9463C-09C9-4A61-8986-77DFFB9A6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4B405-6EC3-4673-98F0-3E8E5917CA46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9463C-09C9-4A61-8986-77DFFB9A6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4B405-6EC3-4673-98F0-3E8E5917CA46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9463C-09C9-4A61-8986-77DFFB9A6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4B405-6EC3-4673-98F0-3E8E5917CA46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9463C-09C9-4A61-8986-77DFFB9A6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4B405-6EC3-4673-98F0-3E8E5917CA46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9463C-09C9-4A61-8986-77DFFB9A6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4B405-6EC3-4673-98F0-3E8E5917CA46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9463C-09C9-4A61-8986-77DFFB9A6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4B405-6EC3-4673-98F0-3E8E5917CA46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9463C-09C9-4A61-8986-77DFFB9A6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4B405-6EC3-4673-98F0-3E8E5917CA46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9463C-09C9-4A61-8986-77DFFB9A60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974B405-6EC3-4673-98F0-3E8E5917CA46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0A9463C-09C9-4A61-8986-77DFFB9A6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900igr.net/datas/russkij-jazyk/Russkaja-azbuka/0003-003-Slovom-mozhno-ubit-Slovom-mozhno-spasti-Slovom-mozhno-polki-Za-soboj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900igr.net/datas/obschestvoznanie/Etiket/0003-003-Nam-ne-dano-predugadat-Kak-slovo-nashe-otzovetsja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bigbord.net/lib/photo/t646_1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-fotki.yandex.ru/get/4417/130317814.2/0_51fc2_c07cbc98_X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live4fun.ru/pictures/img_4987759_2355_0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.eka-mama.ru/upload/forum/upload/3b1/3b1f393a6ae431584f2f2887e73fba9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-fotki.yandex.ru/get/4421/74162903.ff/0_7432c_d01c59d0_X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g-fotki.yandex.ru/get/4901/lyudmiladanko.25/0_45350_8eb89567_X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012.radikal.ru/0807/63/76001960fd4f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115328" cy="6318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adoia.ru/images/imag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605270" cy="4214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Люди, я прошу вас, ради бога,</a:t>
            </a:r>
          </a:p>
          <a:p>
            <a:r>
              <a:rPr lang="ru-RU" dirty="0" smtClean="0"/>
              <a:t>Не стесняйтесь доброты своей.</a:t>
            </a:r>
          </a:p>
          <a:p>
            <a:r>
              <a:rPr lang="ru-RU" dirty="0" smtClean="0"/>
              <a:t>На земле друзей не так уж много,</a:t>
            </a:r>
          </a:p>
          <a:p>
            <a:r>
              <a:rPr lang="ru-RU" dirty="0" smtClean="0"/>
              <a:t>Опасайтесь потерять друзей.</a:t>
            </a:r>
          </a:p>
          <a:p>
            <a:r>
              <a:rPr lang="ru-RU" dirty="0" smtClean="0"/>
              <a:t>                  Расул Гамзатов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Маленький принц не зря повторял слова Лиса, чтобы их лучше запомнить: «Ты всегда в ответе за тех, кого приручил.» Слова эти и вправду стоит запомнить. Ведь в этом и заключается секрет, который Лис дарит на прощание Маленькому  принцу: «Зорко одно лишь сердце».</a:t>
            </a:r>
          </a:p>
          <a:p>
            <a:r>
              <a:rPr lang="ru-RU" dirty="0" smtClean="0"/>
              <a:t>(По сказке </a:t>
            </a:r>
            <a:r>
              <a:rPr lang="ru-RU" dirty="0" err="1" smtClean="0"/>
              <a:t>Антуана</a:t>
            </a:r>
            <a:r>
              <a:rPr lang="ru-RU" dirty="0" smtClean="0"/>
              <a:t> де Сент-Экзюпери «Маленький принц»)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 Гете, сказавший в «Фаусте»:</a:t>
            </a:r>
          </a:p>
          <a:p>
            <a:r>
              <a:rPr lang="ru-RU" dirty="0" smtClean="0"/>
              <a:t>   Лишь тот достоин жизни и свободы,</a:t>
            </a:r>
          </a:p>
          <a:p>
            <a:r>
              <a:rPr lang="ru-RU" dirty="0" smtClean="0"/>
              <a:t>   Кто каждый день идет за них на бой!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71480"/>
            <a:ext cx="68580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/>
              <a:t>Русский народ-богатырь, бескрайние просторы родной земли, ее зеленые леса и снежные зимы — вот тот неиссякаемый источник, из которого Некрасов черпал свое вдохновение. В стихотворении “Тишина” есть такие строки:</a:t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    </a:t>
            </a:r>
            <a:r>
              <a:rPr lang="ru-RU" sz="2800" b="1" i="1" dirty="0" smtClean="0">
                <a:solidFill>
                  <a:srgbClr val="FF0000"/>
                </a:solidFill>
              </a:rPr>
              <a:t>Не небесам чужой отчизны — 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    Я песни родине слагал!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495151"/>
            <a:ext cx="4572000" cy="78483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Афоризмом стали некрасовские строки: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Поэтом можешь ты не быть, </a:t>
            </a:r>
            <a:br>
              <a:rPr lang="ru-RU" dirty="0" smtClean="0"/>
            </a:br>
            <a:r>
              <a:rPr lang="ru-RU" dirty="0" smtClean="0"/>
              <a:t>     Но гражданином быть обязан.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В этом стихотворении, которое называется “Поэт и гражданин”, Некрасов четко обозначает нравственную позицию каждого человека' нельзя равнодушно взирать на страдания и беды других людей. Таким примером для него были Добролюбов, Белинский и Шевченко. Поэт высоко оценил их нравственный подвиг во имя Родины, которую они любили “как женщину”.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Природа-мать, когда б таких людей </a:t>
            </a:r>
            <a:br>
              <a:rPr lang="ru-RU" dirty="0" smtClean="0"/>
            </a:br>
            <a:r>
              <a:rPr lang="ru-RU" dirty="0" smtClean="0"/>
              <a:t>    Ты иногда не посылала б миру, </a:t>
            </a:r>
            <a:br>
              <a:rPr lang="ru-RU" dirty="0" smtClean="0"/>
            </a:br>
            <a:r>
              <a:rPr lang="ru-RU" dirty="0" smtClean="0"/>
              <a:t>     Заглохла б нива жизни...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Эти строки, посвященные Добролюбову, можно с легкостью переадресовать и самому автору стихотворения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Природа-мать, когда б таких людей </a:t>
            </a:r>
            <a:br>
              <a:rPr lang="ru-RU" dirty="0" smtClean="0"/>
            </a:br>
            <a:r>
              <a:rPr lang="ru-RU" dirty="0" smtClean="0"/>
              <a:t>    Ты иногда не посылала б миру, </a:t>
            </a:r>
            <a:br>
              <a:rPr lang="ru-RU" dirty="0" smtClean="0"/>
            </a:br>
            <a:r>
              <a:rPr lang="ru-RU" dirty="0" smtClean="0"/>
              <a:t>     Заглохла б нива жизни...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Эти строки, посвященные Добролюбову, можно с легкостью переадресовать и самому автору стихотворения.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785794"/>
            <a:ext cx="52863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Природа-мать, когда б таких людей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    Ты иногда не посылала б миру,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     Заглохла б нива жизни...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    Эти строки, посвященные Добролюбову, можно с легкостью переадресовать и самому автору стихотворения.</a:t>
            </a:r>
            <a:endParaRPr lang="ru-RU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714356"/>
          <a:ext cx="6857234" cy="4700415"/>
        </p:xfrm>
        <a:graphic>
          <a:graphicData uri="http://schemas.openxmlformats.org/drawingml/2006/table">
            <a:tbl>
              <a:tblPr/>
              <a:tblGrid>
                <a:gridCol w="5143537"/>
                <a:gridCol w="1713697"/>
              </a:tblGrid>
              <a:tr h="4332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</a:tcPr>
                </a:tc>
              </a:tr>
              <a:tr h="541522">
                <a:tc rowSpan="2">
                  <a:txBody>
                    <a:bodyPr/>
                    <a:lstStyle/>
                    <a:p>
                      <a:pPr marL="0" marR="0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times new roman"/>
                        </a:rPr>
                        <a:t>Вынесет всё - и широкую, ясную</a:t>
                      </a:r>
                    </a:p>
                    <a:p>
                      <a:pPr marL="0" marR="0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times new roman"/>
                        </a:rPr>
                        <a:t>Грудью дорогу проложит себе.</a:t>
                      </a:r>
                    </a:p>
                    <a:p>
                      <a:pPr marL="0" marR="0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times new roman"/>
                        </a:rPr>
                        <a:t>Жаль только - жить в эту пору прекрасную</a:t>
                      </a:r>
                    </a:p>
                    <a:p>
                      <a:pPr marL="0" marR="0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times new roman"/>
                        </a:rPr>
                        <a:t>Уж не придется - ни мне, ни тебе</a:t>
                      </a:r>
                      <a:r>
                        <a:rPr lang="ru-RU" sz="2800" b="1" i="1" dirty="0" smtClean="0">
                          <a:latin typeface="times new roman"/>
                        </a:rPr>
                        <a:t>.</a:t>
                      </a:r>
                    </a:p>
                    <a:p>
                      <a:pPr marL="0" marR="0" fontAlgn="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1" dirty="0" smtClean="0">
                          <a:latin typeface="times new roman"/>
                        </a:rPr>
                        <a:t>                         Н.А. Некрасов</a:t>
                      </a:r>
                      <a:endParaRPr lang="ru-RU" sz="2800" b="1" i="1" dirty="0">
                        <a:latin typeface="times new roman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>
                      <a:noFill/>
                    </a:lnL>
                  </a:tcPr>
                </a:tc>
              </a:tr>
              <a:tr h="3725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400" dirty="0"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-12696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а 1 из 1520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7135"/>
            <a:ext cx="7358114" cy="5508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Картинка 4 из 38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9175"/>
            <a:ext cx="7786742" cy="5829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Картинка 3 из 389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66"/>
            <a:ext cx="7436964" cy="5567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adoia.ru/images/image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167712" cy="4000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Картинка 10 из 389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85794"/>
            <a:ext cx="789259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Картинка 12 из 389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8174604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Картинка 22 из 389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2"/>
            <a:ext cx="7862906" cy="4233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Картинка 37 из 389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714356"/>
            <a:ext cx="4514860" cy="5573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Картинка 108 из 3891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099" y="500042"/>
            <a:ext cx="7866117" cy="544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картинки с надпися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7292595" cy="3571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data.lact.ru/f1/s/41/631/image/1301/782/medium_motivator-8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85794"/>
            <a:ext cx="6116692" cy="52149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31 мая-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Картинка 36 из 389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00042"/>
            <a:ext cx="5715040" cy="5758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www.adoia.ru/images/imag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459417" cy="4143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adoia.ru/images/image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65846"/>
            <a:ext cx="8179618" cy="400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http://www.adoia.ru/images/imag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8605270" cy="4214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adoia.ru/images/image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8313565" cy="407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adoia.ru/images/image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878" y="1857364"/>
            <a:ext cx="8751122" cy="428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adoia.ru/images/image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54"/>
            <a:ext cx="8021859" cy="3929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584043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•Верю я, придет пора - Силу подлости и злобы, Одолеет дух добра.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•Когда строку диктует чувство, Оно на сцену шлет раба, И тут кончается искусство, И дышат почва и судьба.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•Любить иных - тяжелый крест...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•Тишина - ты лучшее из того, что слышал.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•Цель творчества - самоотдача, А не шумиха, не успех.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•Цель творчества - самоотдача, А не шумиха, не успех. Позорно, ничего не знача, Быть притчей на устах у всех.</a:t>
            </a:r>
            <a:br>
              <a:rPr lang="ru-RU" dirty="0" smtClean="0"/>
            </a:br>
            <a:r>
              <a:rPr lang="ru-RU" dirty="0" smtClean="0"/>
              <a:t>                       Л.Б. Пастернак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105</TotalTime>
  <Words>202</Words>
  <Application>Microsoft Office PowerPoint</Application>
  <PresentationFormat>Экран (4:3)</PresentationFormat>
  <Paragraphs>21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         31 мая- 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2011-03-19T16:02:52Z</dcterms:created>
  <dcterms:modified xsi:type="dcterms:W3CDTF">2012-04-19T15:43:45Z</dcterms:modified>
</cp:coreProperties>
</file>