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5"/>
  </p:notesMasterIdLst>
  <p:sldIdLst>
    <p:sldId id="256" r:id="rId2"/>
    <p:sldId id="262" r:id="rId3"/>
    <p:sldId id="265" r:id="rId4"/>
    <p:sldId id="296" r:id="rId5"/>
    <p:sldId id="260" r:id="rId6"/>
    <p:sldId id="261" r:id="rId7"/>
    <p:sldId id="266" r:id="rId8"/>
    <p:sldId id="267" r:id="rId9"/>
    <p:sldId id="269" r:id="rId10"/>
    <p:sldId id="270" r:id="rId11"/>
    <p:sldId id="272" r:id="rId12"/>
    <p:sldId id="259" r:id="rId13"/>
    <p:sldId id="274" r:id="rId14"/>
    <p:sldId id="276" r:id="rId15"/>
    <p:sldId id="277" r:id="rId16"/>
    <p:sldId id="278" r:id="rId17"/>
    <p:sldId id="279" r:id="rId18"/>
    <p:sldId id="292" r:id="rId19"/>
    <p:sldId id="313" r:id="rId20"/>
    <p:sldId id="291" r:id="rId21"/>
    <p:sldId id="282" r:id="rId22"/>
    <p:sldId id="304" r:id="rId23"/>
    <p:sldId id="283" r:id="rId24"/>
    <p:sldId id="305" r:id="rId25"/>
    <p:sldId id="303" r:id="rId26"/>
    <p:sldId id="284" r:id="rId27"/>
    <p:sldId id="314" r:id="rId28"/>
    <p:sldId id="285" r:id="rId29"/>
    <p:sldId id="286" r:id="rId30"/>
    <p:sldId id="315" r:id="rId31"/>
    <p:sldId id="289" r:id="rId32"/>
    <p:sldId id="29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0FB"/>
    <a:srgbClr val="B5EEFD"/>
    <a:srgbClr val="B7B3FF"/>
    <a:srgbClr val="B0B5E2"/>
    <a:srgbClr val="979DD9"/>
    <a:srgbClr val="A0ADD0"/>
    <a:srgbClr val="C89CD4"/>
    <a:srgbClr val="31D6E7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5ECD-EF85-4404-91FB-27F93D41819E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D89F68-CF3F-42DB-BF06-BEC3FD7AC4CA}">
      <dgm:prSet phldrT="[Текст]" custT="1"/>
      <dgm:spPr/>
      <dgm:t>
        <a:bodyPr/>
        <a:lstStyle/>
        <a:p>
          <a:r>
            <a:rPr lang="ru-RU" sz="1800" dirty="0" smtClean="0">
              <a:latin typeface="Bookman Old Style" pitchFamily="18" charset="0"/>
              <a:cs typeface="Times New Roman" pitchFamily="18" charset="0"/>
            </a:rPr>
            <a:t>Эмоциональное истощение </a:t>
          </a:r>
          <a:endParaRPr lang="ru-RU" sz="1800" dirty="0"/>
        </a:p>
      </dgm:t>
    </dgm:pt>
    <dgm:pt modelId="{8A915785-D283-4982-9761-4770B860D325}" type="parTrans" cxnId="{80D869D0-6EB9-4BDC-A2C9-2EA6E9450DC3}">
      <dgm:prSet/>
      <dgm:spPr/>
      <dgm:t>
        <a:bodyPr/>
        <a:lstStyle/>
        <a:p>
          <a:endParaRPr lang="ru-RU"/>
        </a:p>
      </dgm:t>
    </dgm:pt>
    <dgm:pt modelId="{43E0649E-5B2F-4D1D-975D-96120200770F}" type="sibTrans" cxnId="{80D869D0-6EB9-4BDC-A2C9-2EA6E9450DC3}">
      <dgm:prSet/>
      <dgm:spPr/>
      <dgm:t>
        <a:bodyPr/>
        <a:lstStyle/>
        <a:p>
          <a:endParaRPr lang="ru-RU"/>
        </a:p>
      </dgm:t>
    </dgm:pt>
    <dgm:pt modelId="{05CB871B-B97B-4FC8-BB80-4C44F451C5B2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снижение эмоционального фона, равнодушие или эмоциональное пресыщение).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01B3011-476F-4B32-ADB7-792288731BF3}" type="parTrans" cxnId="{C50131D9-0AC5-462B-941D-08B22401BBDF}">
      <dgm:prSet/>
      <dgm:spPr/>
      <dgm:t>
        <a:bodyPr/>
        <a:lstStyle/>
        <a:p>
          <a:endParaRPr lang="ru-RU"/>
        </a:p>
      </dgm:t>
    </dgm:pt>
    <dgm:pt modelId="{3E4256A5-1F85-4BFC-8179-0A562866359A}" type="sibTrans" cxnId="{C50131D9-0AC5-462B-941D-08B22401BBDF}">
      <dgm:prSet/>
      <dgm:spPr/>
      <dgm:t>
        <a:bodyPr/>
        <a:lstStyle/>
        <a:p>
          <a:endParaRPr lang="ru-RU"/>
        </a:p>
      </dgm:t>
    </dgm:pt>
    <dgm:pt modelId="{9DEAE53B-1364-4AE8-8892-57E5A861F266}">
      <dgm:prSet phldrT="[Текст]" custT="1"/>
      <dgm:spPr/>
      <dgm:t>
        <a:bodyPr/>
        <a:lstStyle/>
        <a:p>
          <a:r>
            <a:rPr lang="ru-RU" sz="1800" dirty="0" smtClean="0">
              <a:latin typeface="Bookman Old Style" pitchFamily="18" charset="0"/>
              <a:cs typeface="Times New Roman" pitchFamily="18" charset="0"/>
            </a:rPr>
            <a:t>Деперсонализация</a:t>
          </a:r>
          <a:endParaRPr lang="ru-RU" sz="1800" dirty="0"/>
        </a:p>
      </dgm:t>
    </dgm:pt>
    <dgm:pt modelId="{72F37F56-4AD8-4945-8194-D7E25DDE4188}" type="parTrans" cxnId="{61EC41CC-45E7-416B-BDD4-9777BE56481D}">
      <dgm:prSet/>
      <dgm:spPr/>
      <dgm:t>
        <a:bodyPr/>
        <a:lstStyle/>
        <a:p>
          <a:endParaRPr lang="ru-RU"/>
        </a:p>
      </dgm:t>
    </dgm:pt>
    <dgm:pt modelId="{35578B42-3BAA-4767-A7D2-FF25A99F7644}" type="sibTrans" cxnId="{61EC41CC-45E7-416B-BDD4-9777BE56481D}">
      <dgm:prSet/>
      <dgm:spPr/>
      <dgm:t>
        <a:bodyPr/>
        <a:lstStyle/>
        <a:p>
          <a:endParaRPr lang="ru-RU"/>
        </a:p>
      </dgm:t>
    </dgm:pt>
    <dgm:pt modelId="{B9155D96-CB56-4D0A-A9D0-06CDBF1C6023}">
      <dgm:prSet phldrT="[Текст]" custT="1"/>
      <dgm:spPr/>
      <dgm:t>
        <a:bodyPr/>
        <a:lstStyle/>
        <a:p>
          <a:pPr algn="just"/>
          <a:r>
            <a:rPr lang="ru-RU" sz="2400" baseline="0" dirty="0" smtClean="0">
              <a:latin typeface="Times New Roman" pitchFamily="18" charset="0"/>
              <a:cs typeface="Times New Roman" pitchFamily="18" charset="0"/>
            </a:rPr>
            <a:t>деформирование отношений с другими людьми или повышение зависимости от других, появление негативного к окружающим</a:t>
          </a:r>
          <a:endParaRPr lang="ru-RU" sz="2400" baseline="0" dirty="0">
            <a:latin typeface="Times New Roman" pitchFamily="18" charset="0"/>
            <a:cs typeface="Times New Roman" pitchFamily="18" charset="0"/>
          </a:endParaRPr>
        </a:p>
      </dgm:t>
    </dgm:pt>
    <dgm:pt modelId="{16B635C7-C818-42FB-ADB1-5D3B9FDFBB00}" type="parTrans" cxnId="{5D5FA73A-176B-41B8-9B58-34687B9E686B}">
      <dgm:prSet/>
      <dgm:spPr/>
      <dgm:t>
        <a:bodyPr/>
        <a:lstStyle/>
        <a:p>
          <a:endParaRPr lang="ru-RU"/>
        </a:p>
      </dgm:t>
    </dgm:pt>
    <dgm:pt modelId="{B3743BF6-5859-4BDF-A3B6-7A97056A266E}" type="sibTrans" cxnId="{5D5FA73A-176B-41B8-9B58-34687B9E686B}">
      <dgm:prSet/>
      <dgm:spPr/>
      <dgm:t>
        <a:bodyPr/>
        <a:lstStyle/>
        <a:p>
          <a:endParaRPr lang="ru-RU"/>
        </a:p>
      </dgm:t>
    </dgm:pt>
    <dgm:pt modelId="{A115C383-96DE-4662-B323-D60226715DC5}">
      <dgm:prSet phldrT="[Текст]" phldr="1"/>
      <dgm:spPr/>
      <dgm:t>
        <a:bodyPr/>
        <a:lstStyle/>
        <a:p>
          <a:pPr algn="l"/>
          <a:endParaRPr lang="ru-RU" sz="1600" dirty="0"/>
        </a:p>
      </dgm:t>
    </dgm:pt>
    <dgm:pt modelId="{BFD328A1-0623-4881-9F9D-D1EE6E6BD2F9}" type="parTrans" cxnId="{60A94919-D530-4983-91F7-BA6DF771F827}">
      <dgm:prSet/>
      <dgm:spPr/>
      <dgm:t>
        <a:bodyPr/>
        <a:lstStyle/>
        <a:p>
          <a:endParaRPr lang="ru-RU"/>
        </a:p>
      </dgm:t>
    </dgm:pt>
    <dgm:pt modelId="{89084D5D-AF07-44BB-A170-D824147D16C8}" type="sibTrans" cxnId="{60A94919-D530-4983-91F7-BA6DF771F827}">
      <dgm:prSet/>
      <dgm:spPr/>
      <dgm:t>
        <a:bodyPr/>
        <a:lstStyle/>
        <a:p>
          <a:endParaRPr lang="ru-RU"/>
        </a:p>
      </dgm:t>
    </dgm:pt>
    <dgm:pt modelId="{367A02F6-AAC3-4122-BA29-9B32E7A9170B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  <a:cs typeface="Times New Roman" pitchFamily="18" charset="0"/>
            </a:rPr>
            <a:t>Редукция личных достижений </a:t>
          </a:r>
          <a:endParaRPr lang="ru-RU" dirty="0"/>
        </a:p>
      </dgm:t>
    </dgm:pt>
    <dgm:pt modelId="{C765CD31-CB26-414B-AF98-8637A87D148B}" type="parTrans" cxnId="{D5E5EB49-D64D-4A62-AF09-47CE817B7D83}">
      <dgm:prSet/>
      <dgm:spPr/>
      <dgm:t>
        <a:bodyPr/>
        <a:lstStyle/>
        <a:p>
          <a:endParaRPr lang="ru-RU"/>
        </a:p>
      </dgm:t>
    </dgm:pt>
    <dgm:pt modelId="{D3A77575-A05E-47D2-BD9E-66077AA5E3AE}" type="sibTrans" cxnId="{D5E5EB49-D64D-4A62-AF09-47CE817B7D83}">
      <dgm:prSet/>
      <dgm:spPr/>
      <dgm:t>
        <a:bodyPr/>
        <a:lstStyle/>
        <a:p>
          <a:endParaRPr lang="ru-RU"/>
        </a:p>
      </dgm:t>
    </dgm:pt>
    <dgm:pt modelId="{53575F21-3433-4B52-B1F7-E4E28F407F7C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тенденция к отрицательному оцениванию себя, своих профессиональных достижений и успехов, ограничение своих возможностей, обязательств по отношению к другим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DE2E16B-71ED-49DA-9045-2FD2EC0AD06B}" type="parTrans" cxnId="{5071BB8B-7EFB-4B2F-92B9-BFD1F2560AA6}">
      <dgm:prSet/>
      <dgm:spPr/>
      <dgm:t>
        <a:bodyPr/>
        <a:lstStyle/>
        <a:p>
          <a:endParaRPr lang="ru-RU"/>
        </a:p>
      </dgm:t>
    </dgm:pt>
    <dgm:pt modelId="{9B24530A-418E-475F-AD98-F902000B3C86}" type="sibTrans" cxnId="{5071BB8B-7EFB-4B2F-92B9-BFD1F2560AA6}">
      <dgm:prSet/>
      <dgm:spPr/>
      <dgm:t>
        <a:bodyPr/>
        <a:lstStyle/>
        <a:p>
          <a:endParaRPr lang="ru-RU"/>
        </a:p>
      </dgm:t>
    </dgm:pt>
    <dgm:pt modelId="{141929EE-2049-49C4-BFE5-43DD29540DAF}">
      <dgm:prSet phldrT="[Текст]" phldr="1"/>
      <dgm:spPr/>
      <dgm:t>
        <a:bodyPr/>
        <a:lstStyle/>
        <a:p>
          <a:pPr algn="l"/>
          <a:endParaRPr lang="ru-RU" sz="1400" dirty="0"/>
        </a:p>
      </dgm:t>
    </dgm:pt>
    <dgm:pt modelId="{AADE116A-0F33-49AD-B099-F93A147CFC8F}" type="parTrans" cxnId="{59E859B0-4B1E-4581-97CD-F4C64E88B9EB}">
      <dgm:prSet/>
      <dgm:spPr/>
      <dgm:t>
        <a:bodyPr/>
        <a:lstStyle/>
        <a:p>
          <a:endParaRPr lang="ru-RU"/>
        </a:p>
      </dgm:t>
    </dgm:pt>
    <dgm:pt modelId="{B9459A02-3637-4CDB-B17F-B5FC036E55E0}" type="sibTrans" cxnId="{59E859B0-4B1E-4581-97CD-F4C64E88B9EB}">
      <dgm:prSet/>
      <dgm:spPr/>
      <dgm:t>
        <a:bodyPr/>
        <a:lstStyle/>
        <a:p>
          <a:endParaRPr lang="ru-RU"/>
        </a:p>
      </dgm:t>
    </dgm:pt>
    <dgm:pt modelId="{97F9AAF9-3622-4ECE-8CBB-2E47FEEF7FEC}" type="pres">
      <dgm:prSet presAssocID="{A9975ECD-EF85-4404-91FB-27F93D418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48073C-A00E-422B-B2C9-0EB76F2DC27E}" type="pres">
      <dgm:prSet presAssocID="{74D89F68-CF3F-42DB-BF06-BEC3FD7AC4CA}" presName="linNode" presStyleCnt="0"/>
      <dgm:spPr/>
      <dgm:t>
        <a:bodyPr/>
        <a:lstStyle/>
        <a:p>
          <a:endParaRPr lang="ru-RU"/>
        </a:p>
      </dgm:t>
    </dgm:pt>
    <dgm:pt modelId="{D9622E2C-FB6F-4177-BE10-338953668DE0}" type="pres">
      <dgm:prSet presAssocID="{74D89F68-CF3F-42DB-BF06-BEC3FD7AC4CA}" presName="parentText" presStyleLbl="node1" presStyleIdx="0" presStyleCnt="3" custScaleX="95097" custScaleY="141320" custLinFactNeighborX="-26" custLinFactNeighborY="6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9D89F-4516-4256-B063-C6116F60F6E7}" type="pres">
      <dgm:prSet presAssocID="{74D89F68-CF3F-42DB-BF06-BEC3FD7AC4CA}" presName="descendantText" presStyleLbl="alignAccFollowNode1" presStyleIdx="0" presStyleCnt="3" custScaleX="207208" custScaleY="169669" custLinFactNeighborX="-2339" custLinFactNeighborY="-1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69312-B467-484C-A6AC-1B4C463B2959}" type="pres">
      <dgm:prSet presAssocID="{43E0649E-5B2F-4D1D-975D-96120200770F}" presName="sp" presStyleCnt="0"/>
      <dgm:spPr/>
      <dgm:t>
        <a:bodyPr/>
        <a:lstStyle/>
        <a:p>
          <a:endParaRPr lang="ru-RU"/>
        </a:p>
      </dgm:t>
    </dgm:pt>
    <dgm:pt modelId="{A8BFD154-3734-45ED-99B9-F624589978BE}" type="pres">
      <dgm:prSet presAssocID="{9DEAE53B-1364-4AE8-8892-57E5A861F266}" presName="linNode" presStyleCnt="0"/>
      <dgm:spPr/>
      <dgm:t>
        <a:bodyPr/>
        <a:lstStyle/>
        <a:p>
          <a:endParaRPr lang="ru-RU"/>
        </a:p>
      </dgm:t>
    </dgm:pt>
    <dgm:pt modelId="{9E8D24DA-7F88-48FE-90DD-BBE28FC99AE1}" type="pres">
      <dgm:prSet presAssocID="{9DEAE53B-1364-4AE8-8892-57E5A861F266}" presName="parentText" presStyleLbl="node1" presStyleIdx="1" presStyleCnt="3" custScaleX="86579" custScaleY="141571" custLinFactNeighborX="-24" custLinFactNeighborY="4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E441-8EA0-4DF7-9CA0-2BB30995B887}" type="pres">
      <dgm:prSet presAssocID="{9DEAE53B-1364-4AE8-8892-57E5A861F266}" presName="descendantText" presStyleLbl="alignAccFollowNode1" presStyleIdx="1" presStyleCnt="3" custScaleX="189615" custScaleY="17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135C-8331-487C-8162-C3A6CF0F1300}" type="pres">
      <dgm:prSet presAssocID="{35578B42-3BAA-4767-A7D2-FF25A99F7644}" presName="sp" presStyleCnt="0"/>
      <dgm:spPr/>
      <dgm:t>
        <a:bodyPr/>
        <a:lstStyle/>
        <a:p>
          <a:endParaRPr lang="ru-RU"/>
        </a:p>
      </dgm:t>
    </dgm:pt>
    <dgm:pt modelId="{7244DBC5-3CEF-487E-965A-B3B079C59EA2}" type="pres">
      <dgm:prSet presAssocID="{367A02F6-AAC3-4122-BA29-9B32E7A9170B}" presName="linNode" presStyleCnt="0"/>
      <dgm:spPr/>
      <dgm:t>
        <a:bodyPr/>
        <a:lstStyle/>
        <a:p>
          <a:endParaRPr lang="ru-RU"/>
        </a:p>
      </dgm:t>
    </dgm:pt>
    <dgm:pt modelId="{509900E2-A215-42E1-AEE5-2FBFB7B2584A}" type="pres">
      <dgm:prSet presAssocID="{367A02F6-AAC3-4122-BA29-9B32E7A9170B}" presName="parentText" presStyleLbl="node1" presStyleIdx="2" presStyleCnt="3" custScaleX="80217" custScaleY="144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5CDF4-6C1C-4398-A558-E734F60D3178}" type="pres">
      <dgm:prSet presAssocID="{367A02F6-AAC3-4122-BA29-9B32E7A9170B}" presName="descendantText" presStyleLbl="alignAccFollowNode1" presStyleIdx="2" presStyleCnt="3" custScaleX="165918" custScaleY="157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C19AF-5677-4BD0-A1D5-FCB844133152}" type="presOf" srcId="{05CB871B-B97B-4FC8-BB80-4C44F451C5B2}" destId="{2279D89F-4516-4256-B063-C6116F60F6E7}" srcOrd="0" destOrd="0" presId="urn:microsoft.com/office/officeart/2005/8/layout/vList5"/>
    <dgm:cxn modelId="{B9A79BEC-5539-4368-A04D-8842DE169202}" type="presOf" srcId="{141929EE-2049-49C4-BFE5-43DD29540DAF}" destId="{B0C5CDF4-6C1C-4398-A558-E734F60D3178}" srcOrd="0" destOrd="1" presId="urn:microsoft.com/office/officeart/2005/8/layout/vList5"/>
    <dgm:cxn modelId="{60A94919-D530-4983-91F7-BA6DF771F827}" srcId="{9DEAE53B-1364-4AE8-8892-57E5A861F266}" destId="{A115C383-96DE-4662-B323-D60226715DC5}" srcOrd="1" destOrd="0" parTransId="{BFD328A1-0623-4881-9F9D-D1EE6E6BD2F9}" sibTransId="{89084D5D-AF07-44BB-A170-D824147D16C8}"/>
    <dgm:cxn modelId="{53CEF7F9-D103-4FE3-B330-D26592893E05}" type="presOf" srcId="{A9975ECD-EF85-4404-91FB-27F93D41819E}" destId="{97F9AAF9-3622-4ECE-8CBB-2E47FEEF7FEC}" srcOrd="0" destOrd="0" presId="urn:microsoft.com/office/officeart/2005/8/layout/vList5"/>
    <dgm:cxn modelId="{5D5FA73A-176B-41B8-9B58-34687B9E686B}" srcId="{9DEAE53B-1364-4AE8-8892-57E5A861F266}" destId="{B9155D96-CB56-4D0A-A9D0-06CDBF1C6023}" srcOrd="0" destOrd="0" parTransId="{16B635C7-C818-42FB-ADB1-5D3B9FDFBB00}" sibTransId="{B3743BF6-5859-4BDF-A3B6-7A97056A266E}"/>
    <dgm:cxn modelId="{60665013-326C-4073-9999-A924D4050072}" type="presOf" srcId="{53575F21-3433-4B52-B1F7-E4E28F407F7C}" destId="{B0C5CDF4-6C1C-4398-A558-E734F60D3178}" srcOrd="0" destOrd="0" presId="urn:microsoft.com/office/officeart/2005/8/layout/vList5"/>
    <dgm:cxn modelId="{61EC41CC-45E7-416B-BDD4-9777BE56481D}" srcId="{A9975ECD-EF85-4404-91FB-27F93D41819E}" destId="{9DEAE53B-1364-4AE8-8892-57E5A861F266}" srcOrd="1" destOrd="0" parTransId="{72F37F56-4AD8-4945-8194-D7E25DDE4188}" sibTransId="{35578B42-3BAA-4767-A7D2-FF25A99F7644}"/>
    <dgm:cxn modelId="{80D869D0-6EB9-4BDC-A2C9-2EA6E9450DC3}" srcId="{A9975ECD-EF85-4404-91FB-27F93D41819E}" destId="{74D89F68-CF3F-42DB-BF06-BEC3FD7AC4CA}" srcOrd="0" destOrd="0" parTransId="{8A915785-D283-4982-9761-4770B860D325}" sibTransId="{43E0649E-5B2F-4D1D-975D-96120200770F}"/>
    <dgm:cxn modelId="{A20BBB77-DB66-4741-93AB-D83D1B55563C}" type="presOf" srcId="{367A02F6-AAC3-4122-BA29-9B32E7A9170B}" destId="{509900E2-A215-42E1-AEE5-2FBFB7B2584A}" srcOrd="0" destOrd="0" presId="urn:microsoft.com/office/officeart/2005/8/layout/vList5"/>
    <dgm:cxn modelId="{C50131D9-0AC5-462B-941D-08B22401BBDF}" srcId="{74D89F68-CF3F-42DB-BF06-BEC3FD7AC4CA}" destId="{05CB871B-B97B-4FC8-BB80-4C44F451C5B2}" srcOrd="0" destOrd="0" parTransId="{B01B3011-476F-4B32-ADB7-792288731BF3}" sibTransId="{3E4256A5-1F85-4BFC-8179-0A562866359A}"/>
    <dgm:cxn modelId="{59E859B0-4B1E-4581-97CD-F4C64E88B9EB}" srcId="{367A02F6-AAC3-4122-BA29-9B32E7A9170B}" destId="{141929EE-2049-49C4-BFE5-43DD29540DAF}" srcOrd="1" destOrd="0" parTransId="{AADE116A-0F33-49AD-B099-F93A147CFC8F}" sibTransId="{B9459A02-3637-4CDB-B17F-B5FC036E55E0}"/>
    <dgm:cxn modelId="{9EF4BF5D-1491-4A4B-9FA5-45EB872E6768}" type="presOf" srcId="{9DEAE53B-1364-4AE8-8892-57E5A861F266}" destId="{9E8D24DA-7F88-48FE-90DD-BBE28FC99AE1}" srcOrd="0" destOrd="0" presId="urn:microsoft.com/office/officeart/2005/8/layout/vList5"/>
    <dgm:cxn modelId="{6A5020DB-ACDC-4560-990A-EBE3280904F8}" type="presOf" srcId="{74D89F68-CF3F-42DB-BF06-BEC3FD7AC4CA}" destId="{D9622E2C-FB6F-4177-BE10-338953668DE0}" srcOrd="0" destOrd="0" presId="urn:microsoft.com/office/officeart/2005/8/layout/vList5"/>
    <dgm:cxn modelId="{E46F285C-501B-4300-A2B0-E6AB89B01F00}" type="presOf" srcId="{B9155D96-CB56-4D0A-A9D0-06CDBF1C6023}" destId="{6D65E441-8EA0-4DF7-9CA0-2BB30995B887}" srcOrd="0" destOrd="0" presId="urn:microsoft.com/office/officeart/2005/8/layout/vList5"/>
    <dgm:cxn modelId="{CA6A94D8-5A39-4CD8-A673-5F78CDCE3119}" type="presOf" srcId="{A115C383-96DE-4662-B323-D60226715DC5}" destId="{6D65E441-8EA0-4DF7-9CA0-2BB30995B887}" srcOrd="0" destOrd="1" presId="urn:microsoft.com/office/officeart/2005/8/layout/vList5"/>
    <dgm:cxn modelId="{D5E5EB49-D64D-4A62-AF09-47CE817B7D83}" srcId="{A9975ECD-EF85-4404-91FB-27F93D41819E}" destId="{367A02F6-AAC3-4122-BA29-9B32E7A9170B}" srcOrd="2" destOrd="0" parTransId="{C765CD31-CB26-414B-AF98-8637A87D148B}" sibTransId="{D3A77575-A05E-47D2-BD9E-66077AA5E3AE}"/>
    <dgm:cxn modelId="{5071BB8B-7EFB-4B2F-92B9-BFD1F2560AA6}" srcId="{367A02F6-AAC3-4122-BA29-9B32E7A9170B}" destId="{53575F21-3433-4B52-B1F7-E4E28F407F7C}" srcOrd="0" destOrd="0" parTransId="{CDE2E16B-71ED-49DA-9045-2FD2EC0AD06B}" sibTransId="{9B24530A-418E-475F-AD98-F902000B3C86}"/>
    <dgm:cxn modelId="{D645E98B-F2C3-422B-BD37-57FC6AFB1C84}" type="presParOf" srcId="{97F9AAF9-3622-4ECE-8CBB-2E47FEEF7FEC}" destId="{7F48073C-A00E-422B-B2C9-0EB76F2DC27E}" srcOrd="0" destOrd="0" presId="urn:microsoft.com/office/officeart/2005/8/layout/vList5"/>
    <dgm:cxn modelId="{FA0443B6-B363-40CF-AFAF-031B8C445F84}" type="presParOf" srcId="{7F48073C-A00E-422B-B2C9-0EB76F2DC27E}" destId="{D9622E2C-FB6F-4177-BE10-338953668DE0}" srcOrd="0" destOrd="0" presId="urn:microsoft.com/office/officeart/2005/8/layout/vList5"/>
    <dgm:cxn modelId="{AC9C1CF9-1E6D-4298-9FF3-CC18B6A5CD6F}" type="presParOf" srcId="{7F48073C-A00E-422B-B2C9-0EB76F2DC27E}" destId="{2279D89F-4516-4256-B063-C6116F60F6E7}" srcOrd="1" destOrd="0" presId="urn:microsoft.com/office/officeart/2005/8/layout/vList5"/>
    <dgm:cxn modelId="{27A28B2C-4D26-4752-801F-3F23BEDA74FB}" type="presParOf" srcId="{97F9AAF9-3622-4ECE-8CBB-2E47FEEF7FEC}" destId="{B0D69312-B467-484C-A6AC-1B4C463B2959}" srcOrd="1" destOrd="0" presId="urn:microsoft.com/office/officeart/2005/8/layout/vList5"/>
    <dgm:cxn modelId="{39F76EF4-525B-4490-821D-6082FCAB5C24}" type="presParOf" srcId="{97F9AAF9-3622-4ECE-8CBB-2E47FEEF7FEC}" destId="{A8BFD154-3734-45ED-99B9-F624589978BE}" srcOrd="2" destOrd="0" presId="urn:microsoft.com/office/officeart/2005/8/layout/vList5"/>
    <dgm:cxn modelId="{98B5971C-42FA-481D-9E38-433CF00E639D}" type="presParOf" srcId="{A8BFD154-3734-45ED-99B9-F624589978BE}" destId="{9E8D24DA-7F88-48FE-90DD-BBE28FC99AE1}" srcOrd="0" destOrd="0" presId="urn:microsoft.com/office/officeart/2005/8/layout/vList5"/>
    <dgm:cxn modelId="{23C4B630-D116-486C-B1A2-77C57B99CF47}" type="presParOf" srcId="{A8BFD154-3734-45ED-99B9-F624589978BE}" destId="{6D65E441-8EA0-4DF7-9CA0-2BB30995B887}" srcOrd="1" destOrd="0" presId="urn:microsoft.com/office/officeart/2005/8/layout/vList5"/>
    <dgm:cxn modelId="{EE5924D6-7F76-45B4-A534-2F04679CF991}" type="presParOf" srcId="{97F9AAF9-3622-4ECE-8CBB-2E47FEEF7FEC}" destId="{FFE2135C-8331-487C-8162-C3A6CF0F1300}" srcOrd="3" destOrd="0" presId="urn:microsoft.com/office/officeart/2005/8/layout/vList5"/>
    <dgm:cxn modelId="{2F256BF4-47EF-4CB4-A306-7D15A4B2C05F}" type="presParOf" srcId="{97F9AAF9-3622-4ECE-8CBB-2E47FEEF7FEC}" destId="{7244DBC5-3CEF-487E-965A-B3B079C59EA2}" srcOrd="4" destOrd="0" presId="urn:microsoft.com/office/officeart/2005/8/layout/vList5"/>
    <dgm:cxn modelId="{56BA6462-8F30-43C0-97E0-9D9AD9CB9FDA}" type="presParOf" srcId="{7244DBC5-3CEF-487E-965A-B3B079C59EA2}" destId="{509900E2-A215-42E1-AEE5-2FBFB7B2584A}" srcOrd="0" destOrd="0" presId="urn:microsoft.com/office/officeart/2005/8/layout/vList5"/>
    <dgm:cxn modelId="{5ECEDB08-C9C4-4ADF-B73E-F5E9FCD28381}" type="presParOf" srcId="{7244DBC5-3CEF-487E-965A-B3B079C59EA2}" destId="{B0C5CDF4-6C1C-4398-A558-E734F60D3178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AE97E-E8BF-44BD-8810-F117ED23B8A2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7206C1C-3510-445E-B424-A55A8C0F257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СОЦИАЛЬНО-ПСИХОЛОГИЧЕСКИ</a:t>
          </a:r>
          <a:r>
            <a:rPr lang="ru-RU" sz="2300" dirty="0" smtClean="0">
              <a:latin typeface="Bookman Old Style" pitchFamily="18" charset="0"/>
            </a:rPr>
            <a:t>Е</a:t>
          </a:r>
          <a:endParaRPr lang="ru-RU" sz="2300" dirty="0">
            <a:latin typeface="Bookman Old Style" pitchFamily="18" charset="0"/>
          </a:endParaRPr>
        </a:p>
      </dgm:t>
    </dgm:pt>
    <dgm:pt modelId="{5D921E00-4D50-4F9C-BAFE-68A351C31A1E}" type="parTrans" cxnId="{48E9BF17-1FD2-4279-9581-12DA0BCCE768}">
      <dgm:prSet/>
      <dgm:spPr/>
      <dgm:t>
        <a:bodyPr/>
        <a:lstStyle/>
        <a:p>
          <a:endParaRPr lang="ru-RU"/>
        </a:p>
      </dgm:t>
    </dgm:pt>
    <dgm:pt modelId="{BFD26253-DB15-49DD-92A5-8F149E006E9E}" type="sibTrans" cxnId="{48E9BF17-1FD2-4279-9581-12DA0BCCE768}">
      <dgm:prSet/>
      <dgm:spPr/>
      <dgm:t>
        <a:bodyPr/>
        <a:lstStyle/>
        <a:p>
          <a:endParaRPr lang="ru-RU"/>
        </a:p>
      </dgm:t>
    </dgm:pt>
    <dgm:pt modelId="{FA5E2C64-4B43-4087-AFF9-65DC9D1F071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ПОВЕДЕНЧЕСКИЕ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0EECFF7-45E4-423F-BE4E-E054C8D85084}" type="parTrans" cxnId="{77F95BC5-6C92-4960-96AD-28C67E12BDF4}">
      <dgm:prSet/>
      <dgm:spPr/>
      <dgm:t>
        <a:bodyPr/>
        <a:lstStyle/>
        <a:p>
          <a:endParaRPr lang="ru-RU"/>
        </a:p>
      </dgm:t>
    </dgm:pt>
    <dgm:pt modelId="{AE9C05CE-5278-4716-823A-F4565D651FCC}" type="sibTrans" cxnId="{77F95BC5-6C92-4960-96AD-28C67E12BDF4}">
      <dgm:prSet/>
      <dgm:spPr/>
      <dgm:t>
        <a:bodyPr/>
        <a:lstStyle/>
        <a:p>
          <a:endParaRPr lang="ru-RU"/>
        </a:p>
      </dgm:t>
    </dgm:pt>
    <dgm:pt modelId="{2B938F52-924B-4396-941D-9A41BB66F1D3}">
      <dgm:prSet phldrT="[Текст]" custT="1"/>
      <dgm:spPr/>
      <dgm:t>
        <a:bodyPr/>
        <a:lstStyle/>
        <a:p>
          <a:r>
            <a:rPr lang="ru-RU" sz="2400" dirty="0" smtClean="0">
              <a:latin typeface="Bookman Old Style" pitchFamily="18" charset="0"/>
            </a:rPr>
            <a:t>ПСИХОФИЗИЧЕСКИЕ</a:t>
          </a:r>
          <a:endParaRPr lang="ru-RU" sz="2400" dirty="0">
            <a:latin typeface="Bookman Old Style" pitchFamily="18" charset="0"/>
          </a:endParaRPr>
        </a:p>
      </dgm:t>
    </dgm:pt>
    <dgm:pt modelId="{532AB15D-5773-4A4E-B058-582CDAA9BDFE}" type="sibTrans" cxnId="{1BC2F330-49F6-49AD-8725-768DFDC857C2}">
      <dgm:prSet/>
      <dgm:spPr/>
      <dgm:t>
        <a:bodyPr/>
        <a:lstStyle/>
        <a:p>
          <a:endParaRPr lang="ru-RU"/>
        </a:p>
      </dgm:t>
    </dgm:pt>
    <dgm:pt modelId="{52509553-A762-4103-8E81-E99ABF3F365B}" type="parTrans" cxnId="{1BC2F330-49F6-49AD-8725-768DFDC857C2}">
      <dgm:prSet/>
      <dgm:spPr/>
      <dgm:t>
        <a:bodyPr/>
        <a:lstStyle/>
        <a:p>
          <a:endParaRPr lang="ru-RU"/>
        </a:p>
      </dgm:t>
    </dgm:pt>
    <dgm:pt modelId="{1412B983-1B0B-4BCF-B91A-FFC8966481A8}" type="pres">
      <dgm:prSet presAssocID="{BBAAE97E-E8BF-44BD-8810-F117ED23B8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46794-7A19-4EDC-867C-9923A3D87C28}" type="pres">
      <dgm:prSet presAssocID="{2B938F52-924B-4396-941D-9A41BB66F1D3}" presName="parentLin" presStyleCnt="0"/>
      <dgm:spPr/>
      <dgm:t>
        <a:bodyPr/>
        <a:lstStyle/>
        <a:p>
          <a:endParaRPr lang="ru-RU"/>
        </a:p>
      </dgm:t>
    </dgm:pt>
    <dgm:pt modelId="{EDA93F01-E6D5-4AA8-A999-541F349FFD28}" type="pres">
      <dgm:prSet presAssocID="{2B938F52-924B-4396-941D-9A41BB66F1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644805-BC1F-422B-A878-C36AB209F8FA}" type="pres">
      <dgm:prSet presAssocID="{2B938F52-924B-4396-941D-9A41BB66F1D3}" presName="parentText" presStyleLbl="node1" presStyleIdx="0" presStyleCnt="3" custScaleX="114145" custScaleY="189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52B66-537F-4F56-B002-93F5C5FFFB70}" type="pres">
      <dgm:prSet presAssocID="{2B938F52-924B-4396-941D-9A41BB66F1D3}" presName="negativeSpace" presStyleCnt="0"/>
      <dgm:spPr/>
      <dgm:t>
        <a:bodyPr/>
        <a:lstStyle/>
        <a:p>
          <a:endParaRPr lang="ru-RU"/>
        </a:p>
      </dgm:t>
    </dgm:pt>
    <dgm:pt modelId="{7DA37DFA-B5D7-4494-A7B5-BC151B5F8E6E}" type="pres">
      <dgm:prSet presAssocID="{2B938F52-924B-4396-941D-9A41BB66F1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D22E8-FC4E-4E9D-B57D-519D5D78F6BF}" type="pres">
      <dgm:prSet presAssocID="{532AB15D-5773-4A4E-B058-582CDAA9BDFE}" presName="spaceBetweenRectangles" presStyleCnt="0"/>
      <dgm:spPr/>
      <dgm:t>
        <a:bodyPr/>
        <a:lstStyle/>
        <a:p>
          <a:endParaRPr lang="ru-RU"/>
        </a:p>
      </dgm:t>
    </dgm:pt>
    <dgm:pt modelId="{F5E30794-3663-4AAB-AEDA-DD405165AD99}" type="pres">
      <dgm:prSet presAssocID="{37206C1C-3510-445E-B424-A55A8C0F2570}" presName="parentLin" presStyleCnt="0"/>
      <dgm:spPr/>
      <dgm:t>
        <a:bodyPr/>
        <a:lstStyle/>
        <a:p>
          <a:endParaRPr lang="ru-RU"/>
        </a:p>
      </dgm:t>
    </dgm:pt>
    <dgm:pt modelId="{E2EB8250-7D1F-4852-B930-27B48DAC54D1}" type="pres">
      <dgm:prSet presAssocID="{37206C1C-3510-445E-B424-A55A8C0F25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A205F4-40E6-4FF2-B180-E3DF5607099D}" type="pres">
      <dgm:prSet presAssocID="{37206C1C-3510-445E-B424-A55A8C0F2570}" presName="parentText" presStyleLbl="node1" presStyleIdx="1" presStyleCnt="3" custScaleX="114851" custScaleY="189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01F7B-19DC-4358-98D0-343ABC25B311}" type="pres">
      <dgm:prSet presAssocID="{37206C1C-3510-445E-B424-A55A8C0F2570}" presName="negativeSpace" presStyleCnt="0"/>
      <dgm:spPr/>
      <dgm:t>
        <a:bodyPr/>
        <a:lstStyle/>
        <a:p>
          <a:endParaRPr lang="ru-RU"/>
        </a:p>
      </dgm:t>
    </dgm:pt>
    <dgm:pt modelId="{1F7D1C0D-A248-45BC-ACD3-8A8CDF49009B}" type="pres">
      <dgm:prSet presAssocID="{37206C1C-3510-445E-B424-A55A8C0F257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F6690-C9D0-48D3-B874-132B474CD522}" type="pres">
      <dgm:prSet presAssocID="{BFD26253-DB15-49DD-92A5-8F149E006E9E}" presName="spaceBetweenRectangles" presStyleCnt="0"/>
      <dgm:spPr/>
      <dgm:t>
        <a:bodyPr/>
        <a:lstStyle/>
        <a:p>
          <a:endParaRPr lang="ru-RU"/>
        </a:p>
      </dgm:t>
    </dgm:pt>
    <dgm:pt modelId="{AF172695-DB96-49EF-8D15-A204DDD56D2E}" type="pres">
      <dgm:prSet presAssocID="{FA5E2C64-4B43-4087-AFF9-65DC9D1F0710}" presName="parentLin" presStyleCnt="0"/>
      <dgm:spPr/>
      <dgm:t>
        <a:bodyPr/>
        <a:lstStyle/>
        <a:p>
          <a:endParaRPr lang="ru-RU"/>
        </a:p>
      </dgm:t>
    </dgm:pt>
    <dgm:pt modelId="{4F7D7817-16CF-4E63-A76F-A07AD8928BE6}" type="pres">
      <dgm:prSet presAssocID="{FA5E2C64-4B43-4087-AFF9-65DC9D1F07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574690-CED6-48BD-96A2-707E84243FD8}" type="pres">
      <dgm:prSet presAssocID="{FA5E2C64-4B43-4087-AFF9-65DC9D1F0710}" presName="parentText" presStyleLbl="node1" presStyleIdx="2" presStyleCnt="3" custScaleX="111315" custScaleY="191612" custLinFactNeighborX="18812" custLinFactNeighborY="-12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20A5-EB67-479E-895C-F40E321F4B24}" type="pres">
      <dgm:prSet presAssocID="{FA5E2C64-4B43-4087-AFF9-65DC9D1F0710}" presName="negativeSpace" presStyleCnt="0"/>
      <dgm:spPr/>
      <dgm:t>
        <a:bodyPr/>
        <a:lstStyle/>
        <a:p>
          <a:endParaRPr lang="ru-RU"/>
        </a:p>
      </dgm:t>
    </dgm:pt>
    <dgm:pt modelId="{5073262E-4061-44FF-8FC6-78C338EF75B7}" type="pres">
      <dgm:prSet presAssocID="{FA5E2C64-4B43-4087-AFF9-65DC9D1F07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CBD2E-B691-47A5-8052-E9332A41DBD4}" type="presOf" srcId="{FA5E2C64-4B43-4087-AFF9-65DC9D1F0710}" destId="{27574690-CED6-48BD-96A2-707E84243FD8}" srcOrd="1" destOrd="0" presId="urn:microsoft.com/office/officeart/2005/8/layout/list1"/>
    <dgm:cxn modelId="{AA359EAA-7477-4948-A23E-114EF3A042A2}" type="presOf" srcId="{2B938F52-924B-4396-941D-9A41BB66F1D3}" destId="{43644805-BC1F-422B-A878-C36AB209F8FA}" srcOrd="1" destOrd="0" presId="urn:microsoft.com/office/officeart/2005/8/layout/list1"/>
    <dgm:cxn modelId="{2B0E0E68-D6B5-4C9E-8552-CDADAEABBCAD}" type="presOf" srcId="{BBAAE97E-E8BF-44BD-8810-F117ED23B8A2}" destId="{1412B983-1B0B-4BCF-B91A-FFC8966481A8}" srcOrd="0" destOrd="0" presId="urn:microsoft.com/office/officeart/2005/8/layout/list1"/>
    <dgm:cxn modelId="{1BC2F330-49F6-49AD-8725-768DFDC857C2}" srcId="{BBAAE97E-E8BF-44BD-8810-F117ED23B8A2}" destId="{2B938F52-924B-4396-941D-9A41BB66F1D3}" srcOrd="0" destOrd="0" parTransId="{52509553-A762-4103-8E81-E99ABF3F365B}" sibTransId="{532AB15D-5773-4A4E-B058-582CDAA9BDFE}"/>
    <dgm:cxn modelId="{7AD27260-6564-44B3-9ED8-34ED89C0ED98}" type="presOf" srcId="{37206C1C-3510-445E-B424-A55A8C0F2570}" destId="{E2EB8250-7D1F-4852-B930-27B48DAC54D1}" srcOrd="0" destOrd="0" presId="urn:microsoft.com/office/officeart/2005/8/layout/list1"/>
    <dgm:cxn modelId="{77F95BC5-6C92-4960-96AD-28C67E12BDF4}" srcId="{BBAAE97E-E8BF-44BD-8810-F117ED23B8A2}" destId="{FA5E2C64-4B43-4087-AFF9-65DC9D1F0710}" srcOrd="2" destOrd="0" parTransId="{D0EECFF7-45E4-423F-BE4E-E054C8D85084}" sibTransId="{AE9C05CE-5278-4716-823A-F4565D651FCC}"/>
    <dgm:cxn modelId="{48E9BF17-1FD2-4279-9581-12DA0BCCE768}" srcId="{BBAAE97E-E8BF-44BD-8810-F117ED23B8A2}" destId="{37206C1C-3510-445E-B424-A55A8C0F2570}" srcOrd="1" destOrd="0" parTransId="{5D921E00-4D50-4F9C-BAFE-68A351C31A1E}" sibTransId="{BFD26253-DB15-49DD-92A5-8F149E006E9E}"/>
    <dgm:cxn modelId="{025869BC-F8E9-4525-ACCB-7AB6E3EAEA6A}" type="presOf" srcId="{2B938F52-924B-4396-941D-9A41BB66F1D3}" destId="{EDA93F01-E6D5-4AA8-A999-541F349FFD28}" srcOrd="0" destOrd="0" presId="urn:microsoft.com/office/officeart/2005/8/layout/list1"/>
    <dgm:cxn modelId="{78949696-AA5C-4C6D-9908-C69FB61EE944}" type="presOf" srcId="{FA5E2C64-4B43-4087-AFF9-65DC9D1F0710}" destId="{4F7D7817-16CF-4E63-A76F-A07AD8928BE6}" srcOrd="0" destOrd="0" presId="urn:microsoft.com/office/officeart/2005/8/layout/list1"/>
    <dgm:cxn modelId="{8EBDACFA-2797-4C8B-B0A1-629476890DE5}" type="presOf" srcId="{37206C1C-3510-445E-B424-A55A8C0F2570}" destId="{01A205F4-40E6-4FF2-B180-E3DF5607099D}" srcOrd="1" destOrd="0" presId="urn:microsoft.com/office/officeart/2005/8/layout/list1"/>
    <dgm:cxn modelId="{D808AAB1-1FA1-4693-91F5-21366CA0C7DC}" type="presParOf" srcId="{1412B983-1B0B-4BCF-B91A-FFC8966481A8}" destId="{0EC46794-7A19-4EDC-867C-9923A3D87C28}" srcOrd="0" destOrd="0" presId="urn:microsoft.com/office/officeart/2005/8/layout/list1"/>
    <dgm:cxn modelId="{0A74F68D-63E9-403B-854E-E070F71A5359}" type="presParOf" srcId="{0EC46794-7A19-4EDC-867C-9923A3D87C28}" destId="{EDA93F01-E6D5-4AA8-A999-541F349FFD28}" srcOrd="0" destOrd="0" presId="urn:microsoft.com/office/officeart/2005/8/layout/list1"/>
    <dgm:cxn modelId="{E0B9EB1D-38E9-4716-B22B-681D37DF1409}" type="presParOf" srcId="{0EC46794-7A19-4EDC-867C-9923A3D87C28}" destId="{43644805-BC1F-422B-A878-C36AB209F8FA}" srcOrd="1" destOrd="0" presId="urn:microsoft.com/office/officeart/2005/8/layout/list1"/>
    <dgm:cxn modelId="{3A1A5CE0-9434-4986-92A6-EBBE6B20D155}" type="presParOf" srcId="{1412B983-1B0B-4BCF-B91A-FFC8966481A8}" destId="{C6B52B66-537F-4F56-B002-93F5C5FFFB70}" srcOrd="1" destOrd="0" presId="urn:microsoft.com/office/officeart/2005/8/layout/list1"/>
    <dgm:cxn modelId="{9C48ABAD-B58C-40DE-B131-72FC4F9BA63D}" type="presParOf" srcId="{1412B983-1B0B-4BCF-B91A-FFC8966481A8}" destId="{7DA37DFA-B5D7-4494-A7B5-BC151B5F8E6E}" srcOrd="2" destOrd="0" presId="urn:microsoft.com/office/officeart/2005/8/layout/list1"/>
    <dgm:cxn modelId="{567EB201-3A7C-44DB-A51D-6DD241DEC252}" type="presParOf" srcId="{1412B983-1B0B-4BCF-B91A-FFC8966481A8}" destId="{AAFD22E8-FC4E-4E9D-B57D-519D5D78F6BF}" srcOrd="3" destOrd="0" presId="urn:microsoft.com/office/officeart/2005/8/layout/list1"/>
    <dgm:cxn modelId="{C94BB6E1-B418-4394-9CF9-652D5B43D20A}" type="presParOf" srcId="{1412B983-1B0B-4BCF-B91A-FFC8966481A8}" destId="{F5E30794-3663-4AAB-AEDA-DD405165AD99}" srcOrd="4" destOrd="0" presId="urn:microsoft.com/office/officeart/2005/8/layout/list1"/>
    <dgm:cxn modelId="{BF54C4FD-7813-4C76-9C1A-0B18BF6DAE63}" type="presParOf" srcId="{F5E30794-3663-4AAB-AEDA-DD405165AD99}" destId="{E2EB8250-7D1F-4852-B930-27B48DAC54D1}" srcOrd="0" destOrd="0" presId="urn:microsoft.com/office/officeart/2005/8/layout/list1"/>
    <dgm:cxn modelId="{1548D03F-1E78-47FB-B449-D4FDA0808EEF}" type="presParOf" srcId="{F5E30794-3663-4AAB-AEDA-DD405165AD99}" destId="{01A205F4-40E6-4FF2-B180-E3DF5607099D}" srcOrd="1" destOrd="0" presId="urn:microsoft.com/office/officeart/2005/8/layout/list1"/>
    <dgm:cxn modelId="{3040CF5B-1630-499E-9E09-210393198655}" type="presParOf" srcId="{1412B983-1B0B-4BCF-B91A-FFC8966481A8}" destId="{3ED01F7B-19DC-4358-98D0-343ABC25B311}" srcOrd="5" destOrd="0" presId="urn:microsoft.com/office/officeart/2005/8/layout/list1"/>
    <dgm:cxn modelId="{7B9D9DB9-EDEC-4878-BB7B-835843FEB864}" type="presParOf" srcId="{1412B983-1B0B-4BCF-B91A-FFC8966481A8}" destId="{1F7D1C0D-A248-45BC-ACD3-8A8CDF49009B}" srcOrd="6" destOrd="0" presId="urn:microsoft.com/office/officeart/2005/8/layout/list1"/>
    <dgm:cxn modelId="{AC15946D-F056-48E9-B2B2-2B17587C6B07}" type="presParOf" srcId="{1412B983-1B0B-4BCF-B91A-FFC8966481A8}" destId="{837F6690-C9D0-48D3-B874-132B474CD522}" srcOrd="7" destOrd="0" presId="urn:microsoft.com/office/officeart/2005/8/layout/list1"/>
    <dgm:cxn modelId="{BAF33E97-9FF5-4E46-BEDE-5419D93C011D}" type="presParOf" srcId="{1412B983-1B0B-4BCF-B91A-FFC8966481A8}" destId="{AF172695-DB96-49EF-8D15-A204DDD56D2E}" srcOrd="8" destOrd="0" presId="urn:microsoft.com/office/officeart/2005/8/layout/list1"/>
    <dgm:cxn modelId="{CD6A1442-FBC4-49E3-B440-C85B54CEB7F6}" type="presParOf" srcId="{AF172695-DB96-49EF-8D15-A204DDD56D2E}" destId="{4F7D7817-16CF-4E63-A76F-A07AD8928BE6}" srcOrd="0" destOrd="0" presId="urn:microsoft.com/office/officeart/2005/8/layout/list1"/>
    <dgm:cxn modelId="{9D5FAF91-F4FA-4C5D-AFBF-8C8DD52D1E94}" type="presParOf" srcId="{AF172695-DB96-49EF-8D15-A204DDD56D2E}" destId="{27574690-CED6-48BD-96A2-707E84243FD8}" srcOrd="1" destOrd="0" presId="urn:microsoft.com/office/officeart/2005/8/layout/list1"/>
    <dgm:cxn modelId="{CE24CA77-DF23-48F4-B85A-1754255E25FF}" type="presParOf" srcId="{1412B983-1B0B-4BCF-B91A-FFC8966481A8}" destId="{4B2F20A5-EB67-479E-895C-F40E321F4B24}" srcOrd="9" destOrd="0" presId="urn:microsoft.com/office/officeart/2005/8/layout/list1"/>
    <dgm:cxn modelId="{8BEF619B-B3A0-4683-8FB5-EF29485FFE48}" type="presParOf" srcId="{1412B983-1B0B-4BCF-B91A-FFC8966481A8}" destId="{5073262E-4061-44FF-8FC6-78C338EF75B7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0CB1-FE6D-48A0-A2F6-5E46B93F9A2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8161-6A2A-4874-B4A5-3BDB20B38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4;%20&#1044;&#1054;&#1050;&#1059;&#1052;&#1045;&#1053;&#1058;&#1067;\&#1055;&#1057;&#1048;&#1061;&#1054;&#1051;&#1054;&#1043;\&#1057;&#1045;&#1052;&#1048;&#1053;&#1040;&#1056;\&#1057;&#1045;&#1052;&#1048;&#1053;&#1040;&#1056;%20&#1052;&#1040;&#1058;&#1045;&#1056;&#1048;&#1040;&#1051;&#1067;\&#1059;&#1089;&#1072;&#1090;&#1099;&#1081;%20&#1085;&#1103;&#1085;&#1100;%20-%20&#1052;&#1091;&#1079;&#1099;&#1082;&#1072;%20&#1082;&#1080;&#1085;&#1086;%20(mp3ostrov.com).mp3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36219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ВЫГОРАНИЕ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ДАГОГОВ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СОВРЕМЕННОЙ ШКОЛЫ</a:t>
            </a:r>
            <a:r>
              <a:rPr lang="ru-RU" sz="2800" b="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8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171136"/>
          </a:xfrm>
        </p:spPr>
        <p:txBody>
          <a:bodyPr/>
          <a:lstStyle/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Писарева Ю. В.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cc4ec76ae62aaa1e694ba10a3dd49fa_2a118aeaf8f1228dd435ff4917b912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0574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– одиночество.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Люди, страдающие от эмоционального сгорания, не в состоянии установить нормальные отношения  с окружающими.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1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62000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ТРЕТИЙ – эмоциональное истощение,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соматизация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Усталость, апатия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депрессия,сопровождающие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эмоциональное сгорание, приводят к серьезным физическим недомоганиям – гастриту, мигрени, повышенному артериальному давлению, синдрому хронической усталости и т.д.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СИМТОМЫ ПРОФЕССИОНАЛЬНОГО ВЫГОРАНИЯ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0600" y="1524000"/>
          <a:ext cx="7696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Психофизические симптомы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Чувство постоянной усталости не только по вечерам , но и по утрам , сразу после сна ( симптом хронической усталости 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ощущение эмоционального и физического истощения;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снижение восприимчивости и реактивности в связи с изменениями внешней среды (отсутствие реакции любопытства на фактор новизны или реакции страха на опасную ситуацию);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астенизация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(слабость, снижение активности и энергии, ухудшение биохимии крови и гормональных показателей);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частые беспричинные головные боли; постоянные расстройства желудочно-кишечного тракта;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постоянное заторможенное, сонливое состояние и желание спать в течение всего дня; бессонница.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внешней и внутренней сенсорной чувствительности: ухудшение зрения, слуха, обоняния и осязания, потеря внутренних, телесных ощущений.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симптомы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Безразличие, скука, пассивность и депрессия (пониженный эмоциональный тонус, чувство подавленности);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повышенная раздражительность на незначительные, мелкие события;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частые нервные срывы (вспышки немотивированного гнева или отказы от общения, уход в себя);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постоянное переживание негативных эмоций, для которых во внешней ситуации причин нет (чувство вины, обиды, стыда, подозрительность, скованность);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неосознанного беспокойства и повышенной тревожности (ощущение, что «что-то не так, как надо»);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гиперответственности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постоянное чувство страха, «что не получится» или « не справлюсь»;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негативная установка на жизненные и профессиональные перспективы (по типу «как ни старайся, все равно ничего не получится»).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Поведенческие симптомы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Ощущение, что работа становится все тяжелее и тяжелее, а выполнять её - всё труднее и труднее;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постоянно, без необходимости, берет работу домой, но дома её не делает;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невыполнение важных, приоритетных задач и «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застревание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дистанцированность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от сотрудников и клиентов, повышение неадекватной критичности</a:t>
            </a:r>
            <a:r>
              <a:rPr lang="ru-RU" sz="4500" dirty="0" smtClean="0">
                <a:latin typeface="Bookman Old Style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464235_large_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205740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ПРОФИЛАКТИКА  ЭМОЦИОНАЛЬНОГО ВЫГОРАНИЯ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Профилактические мероприятия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навыков борьбы со стрессом («проговаривание», обсуждение после критического события, физические упражнения, адекватный сон, регулярный отдых и др.);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техникам релаксации (расслабления) – прогрессивная мышечная релаксация, аутогенная тренировка, самовнушение, медитация;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говорить «нет»;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хобби (спорт, культура, природа);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попытка поддержания стабильных партнерских, социальных отношений;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фрустрационная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профилактика (уменьшение ложных ожиданий). Если ожидания реалистичны, ситуация более предсказуема и лучше управляема.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946-1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0" y="152400"/>
            <a:ext cx="4953000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DDDDDD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Отрицательные эмоции копить в себе нельзя!</a:t>
            </a:r>
            <a:endParaRPr lang="ru-RU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3491b1d73a4468f6b4ff3573286a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37338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2400" y="228600"/>
            <a:ext cx="5410200" cy="3276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Есть ситуации,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когда былые недостатки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превращаются в преимущество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nywalls.com-207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8600" y="6858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Бог может простить нам грехи наши, но нервная система никогда.</a:t>
            </a:r>
            <a:endParaRPr lang="en-US" sz="2800" dirty="0" smtClean="0">
              <a:latin typeface="Bell MT" pitchFamily="18" charset="0"/>
            </a:endParaRPr>
          </a:p>
          <a:p>
            <a:pPr algn="ctr"/>
            <a:r>
              <a:rPr lang="en-US" sz="2800" dirty="0" smtClean="0">
                <a:latin typeface="Bell MT" pitchFamily="18" charset="0"/>
              </a:rPr>
              <a:t>                    </a:t>
            </a:r>
            <a:r>
              <a:rPr lang="ru-RU" sz="2800" dirty="0" smtClean="0"/>
              <a:t>Уильям Джеймс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rodden_woods_1280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334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Bookman Old Style" pitchFamily="18" charset="0"/>
              </a:rPr>
              <a:t>ПРИЕМЫ АНТИСРЕССОВОЙ ЗАЩИТЫ</a:t>
            </a: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7" name="Усатый нянь - Музыка кин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762000" cy="4730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4648200" y="0"/>
            <a:ext cx="449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ОТВЛЕКАЙТЕСЬ: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•Много пользы может принести пятиминутная прогулка на природе.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•Постарайтесь переключить свои мысли на другой предмет.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•Оглянитесь вокруг и внимательно осмотритесь.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•Обращайте внимание на мельчайшие детали.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115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0"/>
            <a:ext cx="4191000" cy="3276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Медленно, не торопясь, мысленно "переберите" все предметы один за другим в определенной последовательности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6977-773f2b66e0e4a3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Снижайте значимость событий: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•Следует помнить, что истинной причиной стресса являются не люди, не разочарования, не ошибки, а то как вы к этому относитесь.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5453378_illustration_cartoon_girl_b10-psd-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1600200" y="0"/>
            <a:ext cx="7543800" cy="2133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принцип позитивности во всем с установками, типа: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волнуется раньше, чем положено, тот волнуется больше, чем положено.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559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2819400" y="0"/>
            <a:ext cx="3429000" cy="3429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ДЕЙСТВУЙТЕ: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Любая деятельность, особенно физический труд – в стрессовой ситуации выполняет роль громоотвода.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zd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9144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4800600" y="0"/>
            <a:ext cx="4343400" cy="2286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Стресс является очень сильным источником энергии. 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0" y="0"/>
            <a:ext cx="3886200" cy="16002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Разрядиться можно самым простым способом: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yzoom-970075aec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0" y="0"/>
            <a:ext cx="5638800" cy="3048000"/>
          </a:xfrm>
          <a:prstGeom prst="ellipse">
            <a:avLst/>
          </a:prstGeom>
          <a:solidFill>
            <a:srgbClr val="B5EEFD"/>
          </a:solidFill>
          <a:ln>
            <a:solidFill>
              <a:srgbClr val="7D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•наведите порядок дома или на рабочем месте;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•устройте прогулку или быструю ходьбу;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•пробегитесь;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•побейте мяч или подушку и т.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91600b4ba0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ТВОРИТЕ: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Любая творческая работа может исцелять от переживаний: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•рисуйте;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•танцуйте;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•лепите;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•шейте;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•конструируйте и т. п.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186f4307e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5486400" y="0"/>
            <a:ext cx="3657600" cy="3124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ВЫРАЖАЙТЕ ЭМОЦИИ</a:t>
            </a:r>
            <a:endParaRPr lang="ru-RU" sz="2400" dirty="0" smtClean="0"/>
          </a:p>
          <a:p>
            <a:pPr algn="just"/>
            <a:r>
              <a:rPr lang="ru-RU" sz="2400" dirty="0" smtClean="0"/>
              <a:t>Загонять эмоции внутрь, пытаться их скрывать, очень вредно!</a:t>
            </a:r>
          </a:p>
          <a:p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0"/>
            <a:ext cx="2819400" cy="3276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Учитесь показывать эмоции, "выплескивать" их без вреда для окружающих.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22f5a107a056bd17fd30ade67a42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1400" y="6858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ЭМОЦИОНАЛЬНОЕ ВЫГОРАНИЕ -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48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0" y="0"/>
            <a:ext cx="5410200" cy="2362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7D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рассказать о своих проблемах поможет налаживать контакты с окружающими, понимать самого себя.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965_illustration_art_of_children_b10-psd-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3200400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" y="0"/>
            <a:ext cx="5334000" cy="2895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найти три позитивных последствия или выигрыша, которые можно извлечь из данной неприятности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ishki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572000" y="2971800"/>
            <a:ext cx="4572000" cy="3048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разрядка необходима для сохранения здоровья (физического и психического)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257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БУДЬТЕ ЗДОРОВЫ И СЧАСТЛИВЫ!!!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620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СИСТЕМА КОМПОНЕНТОВ ПРОФЕССИОНАЛЬНОГО ВЫГОРАНИЯ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Стадии развития профессиональной  деформации педагогов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1.Стадия измененной эмоциональности: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приглушением эмоций, сглаживанием остроты чувств и свежести переживаний; специалист неожиданно замечает: вроде бы все пока нормально, но … скучно и пусто на душе;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-исчезают положительные эмоции, появляется некоторая отстраненность в отношениях с членами семьи;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плохой сон, апатия.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-возникает состояние тревожности, неудовлетворенности; возвращаясь домой, всё чаще хочется сказать: «Не лезьте ко мне, оставьте в покое!»</a:t>
            </a:r>
          </a:p>
          <a:p>
            <a:pPr algn="just">
              <a:lnSpc>
                <a:spcPct val="90000"/>
              </a:lnSpc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 стадия: многоплановых изменений: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Невозможность выполнять многофункциональные действия;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смысла деятельности на противоположный (вместо сотрудничества, взаимодействия с целью развития - поиск врага, борьба)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неприязнь начинает постепенно проявляться в присутствии коллег – вначале это с трудом сдерживаемая антипатия, а затем и вспышки раздражения.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Подобное поведение профессионала – это неосознаваемое им самим проявление чувства самосохранения при общении, превышающем безопасный для организма уровень.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3 стадия: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притупляются представления о ценностях жизни, эмоциональное отношение к миру «уплощается», человек становится равнодушным ко всему, даже к собственной жизни;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человек по привычке может ещё сохранять внешнюю респектабельность и некоторый апломб, но его глаза теряют блеск интереса к чему бы то ни было, и почти физически ощутимый холод безразличия поселяется в его душе.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onstras.lt_hurricanes-from-space-22-foto_58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3105835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Аспекты профессионального выгорания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1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14400" y="457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– снижение самооценки.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следствие, люди чувствуют беспомощность и апатию. Со временем это может перейти в агрессию и отчаяние.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AA8AD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1096</Words>
  <PresentationFormat>Экран (4:3)</PresentationFormat>
  <Paragraphs>113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ЭМОЦИОНАЛЬНОЕ ВЫГОРАНИЕ ПЕДАГОГОВ В УСЛОВИЯХ СОВРЕМЕННОЙ ШКОЛЫ </vt:lpstr>
      <vt:lpstr>Слайд 2</vt:lpstr>
      <vt:lpstr>Слайд 3</vt:lpstr>
      <vt:lpstr>СИСТЕМА КОМПОНЕНТОВ ПРОФЕССИОНАЛЬНОГО ВЫГОРАНИЯ </vt:lpstr>
      <vt:lpstr>Стадии развития профессиональной  деформации педагогов</vt:lpstr>
      <vt:lpstr>2 стадия: многоплановых изменений: </vt:lpstr>
      <vt:lpstr>  3 стадия: </vt:lpstr>
      <vt:lpstr>Слайд 8</vt:lpstr>
      <vt:lpstr>Слайд 9</vt:lpstr>
      <vt:lpstr>Слайд 10</vt:lpstr>
      <vt:lpstr>Слайд 11</vt:lpstr>
      <vt:lpstr>СИМТОМЫ ПРОФЕССИОНАЛЬНОГО ВЫГОРАНИЯ </vt:lpstr>
      <vt:lpstr>Психофизические симптомы </vt:lpstr>
      <vt:lpstr>Социально-психологические симптомы </vt:lpstr>
      <vt:lpstr>  Поведенческие симптомы </vt:lpstr>
      <vt:lpstr>Слайд 16</vt:lpstr>
      <vt:lpstr>Профилактические мероприятия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105</cp:revision>
  <dcterms:modified xsi:type="dcterms:W3CDTF">2013-12-15T20:04:55Z</dcterms:modified>
</cp:coreProperties>
</file>