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4" r:id="rId6"/>
    <p:sldId id="263" r:id="rId7"/>
    <p:sldId id="265" r:id="rId8"/>
    <p:sldId id="267" r:id="rId9"/>
    <p:sldId id="260" r:id="rId10"/>
    <p:sldId id="266" r:id="rId11"/>
    <p:sldId id="261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FD724F-C314-4B51-8D4F-4E5E3EC837AA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0AA9D7-2C02-4774-A6ED-B87C11A34D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эмоционального отношения к значению слова в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процессе  разыгрывания этюдов</a:t>
            </a:r>
            <a:endParaRPr lang="ru-RU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работы постановки этюда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Выбор роли самим ребенком - « Я хочу сыграть эту роль и сыграть ее хорошо», потому что... (доказать свой выбор). </a:t>
            </a:r>
          </a:p>
          <a:p>
            <a:pPr lvl="0"/>
            <a:r>
              <a:rPr lang="ru-RU" dirty="0" smtClean="0"/>
              <a:t>Постановка   основной задачи, способы её достижения</a:t>
            </a:r>
          </a:p>
          <a:p>
            <a:r>
              <a:rPr lang="ru-RU" b="1" dirty="0" smtClean="0"/>
              <a:t>а)</a:t>
            </a:r>
            <a:r>
              <a:rPr lang="ru-RU" dirty="0" smtClean="0"/>
              <a:t> Совместное обсуждение педагогом и ребенком его маленькой роли.</a:t>
            </a:r>
          </a:p>
          <a:p>
            <a:r>
              <a:rPr lang="ru-RU" b="1" dirty="0" smtClean="0"/>
              <a:t>б) </a:t>
            </a:r>
            <a:r>
              <a:rPr lang="ru-RU" dirty="0" smtClean="0"/>
              <a:t>Затем можно предложить ребенку нарисовать  своего персонажа, как он себе его представляет, внешний вид и т.д.</a:t>
            </a:r>
          </a:p>
          <a:p>
            <a:r>
              <a:rPr lang="ru-RU" b="1" dirty="0" smtClean="0"/>
              <a:t>в) </a:t>
            </a:r>
            <a:r>
              <a:rPr lang="ru-RU" dirty="0" smtClean="0"/>
              <a:t>Придумать про него историю, как он жил и существовал, до того как был предложен ребенку сыграть его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над этюдом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b="1" dirty="0" smtClean="0"/>
              <a:t>Предложить ребенку различных упражнений представить свой этюдный образ. </a:t>
            </a:r>
            <a:endParaRPr lang="ru-RU" dirty="0" smtClean="0"/>
          </a:p>
          <a:p>
            <a:r>
              <a:rPr lang="ru-RU" b="1" dirty="0" smtClean="0"/>
              <a:t>а)</a:t>
            </a:r>
            <a:r>
              <a:rPr lang="ru-RU" dirty="0" smtClean="0"/>
              <a:t> Представить персонаж. </a:t>
            </a:r>
          </a:p>
          <a:p>
            <a:r>
              <a:rPr lang="ru-RU" b="1" dirty="0" smtClean="0"/>
              <a:t>б)</a:t>
            </a:r>
            <a:r>
              <a:rPr lang="ru-RU" dirty="0" smtClean="0"/>
              <a:t> Упражнения для тренировки мимических мышц.</a:t>
            </a:r>
          </a:p>
          <a:p>
            <a:r>
              <a:rPr lang="ru-RU" b="1" dirty="0" smtClean="0"/>
              <a:t>в)</a:t>
            </a:r>
            <a:r>
              <a:rPr lang="ru-RU" dirty="0" smtClean="0"/>
              <a:t> Упражнения для выражений эмоций. </a:t>
            </a:r>
          </a:p>
          <a:p>
            <a:r>
              <a:rPr lang="ru-RU" b="1" dirty="0" smtClean="0"/>
              <a:t>г)</a:t>
            </a:r>
            <a:r>
              <a:rPr lang="ru-RU" dirty="0" smtClean="0"/>
              <a:t> Упражнения – медитации.</a:t>
            </a:r>
          </a:p>
          <a:p>
            <a:r>
              <a:rPr lang="ru-RU" b="1" dirty="0" smtClean="0"/>
              <a:t>д.)</a:t>
            </a:r>
            <a:r>
              <a:rPr lang="ru-RU" dirty="0" smtClean="0"/>
              <a:t> Упражнения для отработки жестов, положительных и отрицательных черт характера. </a:t>
            </a:r>
          </a:p>
          <a:p>
            <a:r>
              <a:rPr lang="ru-RU" b="1" dirty="0" smtClean="0"/>
              <a:t>е.</a:t>
            </a:r>
            <a:r>
              <a:rPr lang="ru-RU" dirty="0" smtClean="0"/>
              <a:t>) Упражнения выражения внимания, интереса, сосредоточения.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Разыгрывание этюда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Ребенок должен точно определить для себя внутренний мир персонажа</a:t>
            </a:r>
          </a:p>
          <a:p>
            <a:r>
              <a:rPr lang="ru-RU" sz="3600" dirty="0" smtClean="0"/>
              <a:t> передать свои переживания, мысли, чувства  зрителям.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Этюд с пальчиковыми игрушками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2277269"/>
            <a:ext cx="3600399" cy="331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276872"/>
            <a:ext cx="4320480" cy="3223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Этюд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маленький спектакль, в котором должно происходить определенное событие в предлагаемых обстоятельствах, условиях, ситуациях».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Разыгрывание этюдов способствует: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Развитию связной монологической речи.</a:t>
            </a:r>
            <a:br>
              <a:rPr lang="ru-RU" sz="3600" dirty="0" smtClean="0"/>
            </a:br>
            <a:r>
              <a:rPr lang="ru-RU" sz="3600" dirty="0" smtClean="0"/>
              <a:t> Активному участию в театральных играх.</a:t>
            </a:r>
            <a:br>
              <a:rPr lang="ru-RU" sz="3600" dirty="0" smtClean="0"/>
            </a:br>
            <a:r>
              <a:rPr lang="ru-RU" sz="3600" dirty="0" smtClean="0"/>
              <a:t>Развитию памяти и воображения.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Разыгрывание этюдов </a:t>
            </a:r>
            <a:r>
              <a:rPr lang="ru-RU" dirty="0" smtClean="0"/>
              <a:t>способствует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Развитию пластической выразительности.</a:t>
            </a:r>
            <a:br>
              <a:rPr lang="ru-RU" sz="3600" dirty="0" smtClean="0"/>
            </a:br>
            <a:r>
              <a:rPr lang="ru-RU" sz="3600" dirty="0" smtClean="0"/>
              <a:t>Развитию речевого дыхания и правильной артикуляции.</a:t>
            </a:r>
            <a:br>
              <a:rPr lang="ru-RU" sz="3600" dirty="0" smtClean="0"/>
            </a:br>
            <a:r>
              <a:rPr lang="ru-RU" sz="3600" dirty="0" smtClean="0"/>
              <a:t>Развитию двигательных способностей, мелкой моторики рук, ловкости, подвижности.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64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          Виды этюдов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Пантомимические этюды</a:t>
            </a:r>
          </a:p>
          <a:p>
            <a:r>
              <a:rPr lang="ru-RU" sz="3600" dirty="0" smtClean="0"/>
              <a:t>  «Я удивился»,</a:t>
            </a:r>
          </a:p>
          <a:p>
            <a:r>
              <a:rPr lang="ru-RU" sz="3600" dirty="0" smtClean="0"/>
              <a:t> «Я обрадовался»</a:t>
            </a:r>
          </a:p>
          <a:p>
            <a:r>
              <a:rPr lang="ru-RU" sz="3600" dirty="0" smtClean="0"/>
              <a:t>  «Мне хорошо»,</a:t>
            </a:r>
          </a:p>
          <a:p>
            <a:r>
              <a:rPr lang="ru-RU" sz="3600" dirty="0" smtClean="0"/>
              <a:t>  «Это чудо»,</a:t>
            </a:r>
          </a:p>
          <a:p>
            <a:r>
              <a:rPr lang="ru-RU" sz="3600" dirty="0" smtClean="0"/>
              <a:t>  «Мне немного взгрустнулось</a:t>
            </a:r>
          </a:p>
          <a:p>
            <a:r>
              <a:rPr lang="ru-RU" sz="3600" dirty="0" smtClean="0"/>
              <a:t>   «Страшилки»  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Этюды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Этюды с пальчиковыми куклами</a:t>
            </a:r>
          </a:p>
          <a:p>
            <a:r>
              <a:rPr lang="ru-RU" sz="3600" dirty="0" smtClean="0"/>
              <a:t>Этюды с игрушками</a:t>
            </a:r>
          </a:p>
          <a:p>
            <a:r>
              <a:rPr lang="ru-RU" sz="3600" dirty="0" smtClean="0"/>
              <a:t>Этюды по разыгрыванию фрагментов сказок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Этюды  - проигрывание ситуации общения в общественных местах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«</a:t>
            </a:r>
            <a:r>
              <a:rPr lang="ru-RU" sz="3600" dirty="0" smtClean="0"/>
              <a:t>Добрый доктор»</a:t>
            </a:r>
          </a:p>
          <a:p>
            <a:r>
              <a:rPr lang="ru-RU" sz="3600" dirty="0" smtClean="0"/>
              <a:t> « Театр»</a:t>
            </a:r>
          </a:p>
          <a:p>
            <a:r>
              <a:rPr lang="ru-RU" sz="3600" dirty="0" smtClean="0"/>
              <a:t> «Магазин»</a:t>
            </a:r>
          </a:p>
          <a:p>
            <a:r>
              <a:rPr lang="ru-RU" sz="3600" dirty="0" smtClean="0"/>
              <a:t>«День рождения»</a:t>
            </a:r>
          </a:p>
          <a:p>
            <a:r>
              <a:rPr lang="ru-RU" sz="3600" dirty="0" smtClean="0"/>
              <a:t> «Библиотека»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Этюды на изображение отдельных черт характера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      «</a:t>
            </a:r>
            <a:r>
              <a:rPr lang="ru-RU" sz="3600" dirty="0" smtClean="0"/>
              <a:t>Буду летчиком»</a:t>
            </a:r>
          </a:p>
          <a:p>
            <a:r>
              <a:rPr lang="ru-RU" sz="3600" dirty="0" smtClean="0"/>
              <a:t>     «Умею сам»</a:t>
            </a:r>
          </a:p>
          <a:p>
            <a:r>
              <a:rPr lang="ru-RU" sz="3600" dirty="0" smtClean="0"/>
              <a:t>    «Помощник мамы»</a:t>
            </a:r>
          </a:p>
          <a:p>
            <a:r>
              <a:rPr lang="ru-RU" sz="3600" dirty="0" smtClean="0"/>
              <a:t>     «Собака принюхивается»</a:t>
            </a:r>
          </a:p>
          <a:p>
            <a:r>
              <a:rPr lang="ru-RU" sz="3600" dirty="0" smtClean="0"/>
              <a:t>     «Вкусные конфеты»</a:t>
            </a:r>
          </a:p>
          <a:p>
            <a:r>
              <a:rPr lang="ru-RU" sz="3600" dirty="0" smtClean="0"/>
              <a:t>     «Походка и настроение»</a:t>
            </a:r>
          </a:p>
          <a:p>
            <a:r>
              <a:rPr lang="ru-RU" sz="3600" dirty="0" smtClean="0"/>
              <a:t>     «Делай, как я»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над этюдом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Создание сценарного плана или сценария</a:t>
            </a:r>
          </a:p>
          <a:p>
            <a:r>
              <a:rPr lang="ru-RU" dirty="0" smtClean="0"/>
              <a:t>В сценарии - плане должны быть четко определены предлагаемые обстоятельства:</a:t>
            </a:r>
            <a:r>
              <a:rPr lang="ru-RU" b="1" dirty="0" smtClean="0"/>
              <a:t> </a:t>
            </a:r>
            <a:br>
              <a:rPr lang="ru-RU" b="1" dirty="0" smtClean="0"/>
            </a:br>
            <a:r>
              <a:rPr lang="ru-RU" dirty="0" smtClean="0"/>
              <a:t>• ВРЕМЯ – когда происходит действие. (Настоящее, прошедшее,  бедующее время)</a:t>
            </a:r>
            <a:br>
              <a:rPr lang="ru-RU" dirty="0" smtClean="0"/>
            </a:br>
            <a:r>
              <a:rPr lang="ru-RU" dirty="0" smtClean="0"/>
              <a:t>• МЕСТО – где происходит действие. (В сказочном лесу)</a:t>
            </a:r>
            <a:br>
              <a:rPr lang="ru-RU" dirty="0" smtClean="0"/>
            </a:br>
            <a:r>
              <a:rPr lang="ru-RU" dirty="0" smtClean="0"/>
              <a:t>• КТО ДЕЙСТВУЕТ – краткая характеристика действующих лиц. (Говорящие деревья)</a:t>
            </a:r>
            <a:br>
              <a:rPr lang="ru-RU" dirty="0" smtClean="0"/>
            </a:br>
            <a:r>
              <a:rPr lang="ru-RU" dirty="0" smtClean="0"/>
              <a:t>• ЧТО ПРОИСХОДИТ – краткое изложение действия. (Деревья затеяли спор кто из них красивее, а кто полезнее для человека)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358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Развитие эмоционального отношения к значению слова в </vt:lpstr>
      <vt:lpstr>Этюд</vt:lpstr>
      <vt:lpstr>Разыгрывание этюдов способствует:</vt:lpstr>
      <vt:lpstr>  Разыгрывание этюдов способствует:</vt:lpstr>
      <vt:lpstr>            Виды этюдов</vt:lpstr>
      <vt:lpstr>                     Этюды</vt:lpstr>
      <vt:lpstr>Этюды  - проигрывание ситуации общения в общественных местах</vt:lpstr>
      <vt:lpstr>Этюды на изображение отдельных черт характера</vt:lpstr>
      <vt:lpstr>Этапы работы над этюдом</vt:lpstr>
      <vt:lpstr>Этапы работы постановки этюда</vt:lpstr>
      <vt:lpstr>Этапы работы над этюдом</vt:lpstr>
      <vt:lpstr>Разыгрывание этюда</vt:lpstr>
      <vt:lpstr>Этюд с пальчиковыми игрушками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эмоционального отношения к значению слова в</dc:title>
  <dc:creator>Елена</dc:creator>
  <cp:lastModifiedBy>Елена</cp:lastModifiedBy>
  <cp:revision>19</cp:revision>
  <dcterms:created xsi:type="dcterms:W3CDTF">2013-12-05T00:50:34Z</dcterms:created>
  <dcterms:modified xsi:type="dcterms:W3CDTF">2013-12-05T14:12:38Z</dcterms:modified>
</cp:coreProperties>
</file>