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93" r:id="rId4"/>
    <p:sldId id="294" r:id="rId5"/>
    <p:sldId id="259" r:id="rId6"/>
    <p:sldId id="292" r:id="rId7"/>
    <p:sldId id="261" r:id="rId8"/>
    <p:sldId id="262" r:id="rId9"/>
    <p:sldId id="295" r:id="rId10"/>
    <p:sldId id="266" r:id="rId11"/>
    <p:sldId id="267" r:id="rId12"/>
    <p:sldId id="284" r:id="rId13"/>
    <p:sldId id="285" r:id="rId14"/>
    <p:sldId id="286" r:id="rId15"/>
    <p:sldId id="270" r:id="rId16"/>
    <p:sldId id="271" r:id="rId17"/>
    <p:sldId id="269" r:id="rId18"/>
    <p:sldId id="268" r:id="rId19"/>
    <p:sldId id="272" r:id="rId20"/>
    <p:sldId id="273" r:id="rId21"/>
    <p:sldId id="274" r:id="rId22"/>
    <p:sldId id="283" r:id="rId23"/>
    <p:sldId id="288" r:id="rId24"/>
    <p:sldId id="275" r:id="rId25"/>
    <p:sldId id="276" r:id="rId26"/>
    <p:sldId id="277" r:id="rId27"/>
    <p:sldId id="278" r:id="rId28"/>
    <p:sldId id="279" r:id="rId29"/>
    <p:sldId id="280" r:id="rId30"/>
    <p:sldId id="281" r:id="rId31"/>
    <p:sldId id="289"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5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0FB4B-3488-4ADF-8DB7-CC72A366085F}"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ru-RU"/>
        </a:p>
      </dgm:t>
    </dgm:pt>
    <dgm:pt modelId="{CDC8D31D-5DCC-486F-A627-50B6C3682339}">
      <dgm:prSet phldrT="[Текст]"/>
      <dgm:spPr/>
      <dgm:t>
        <a:bodyPr/>
        <a:lstStyle/>
        <a:p>
          <a:r>
            <a:rPr lang="ru-RU" dirty="0" smtClean="0"/>
            <a:t>Разновидности кварца</a:t>
          </a:r>
          <a:endParaRPr lang="ru-RU" dirty="0"/>
        </a:p>
      </dgm:t>
    </dgm:pt>
    <dgm:pt modelId="{0868472B-931E-40B7-B66D-200CC7C2F324}" type="parTrans" cxnId="{D7AF6BE7-663F-4219-8503-AABEC757C58C}">
      <dgm:prSet/>
      <dgm:spPr/>
      <dgm:t>
        <a:bodyPr/>
        <a:lstStyle/>
        <a:p>
          <a:endParaRPr lang="ru-RU"/>
        </a:p>
      </dgm:t>
    </dgm:pt>
    <dgm:pt modelId="{B4FC7E87-0192-4DFE-A655-7FDEF38639AF}" type="sibTrans" cxnId="{D7AF6BE7-663F-4219-8503-AABEC757C58C}">
      <dgm:prSet/>
      <dgm:spPr/>
      <dgm:t>
        <a:bodyPr/>
        <a:lstStyle/>
        <a:p>
          <a:endParaRPr lang="ru-RU"/>
        </a:p>
      </dgm:t>
    </dgm:pt>
    <dgm:pt modelId="{59E9130B-F759-477A-B6CD-62C775EC3B1F}">
      <dgm:prSet phldrT="[Текст]"/>
      <dgm:spPr/>
      <dgm:t>
        <a:bodyPr/>
        <a:lstStyle/>
        <a:p>
          <a:r>
            <a:rPr lang="ru-RU" dirty="0" smtClean="0"/>
            <a:t>Зелёные камни планеты</a:t>
          </a:r>
          <a:endParaRPr lang="ru-RU" dirty="0"/>
        </a:p>
      </dgm:t>
    </dgm:pt>
    <dgm:pt modelId="{794BBB22-8798-4CCF-B610-FB9A61124C5B}" type="parTrans" cxnId="{FF5DA3B8-3C66-4C2E-8402-E3354564FDE6}">
      <dgm:prSet/>
      <dgm:spPr/>
      <dgm:t>
        <a:bodyPr/>
        <a:lstStyle/>
        <a:p>
          <a:endParaRPr lang="ru-RU"/>
        </a:p>
      </dgm:t>
    </dgm:pt>
    <dgm:pt modelId="{D2595061-DD08-495D-AF46-181E3EEC2A40}" type="sibTrans" cxnId="{FF5DA3B8-3C66-4C2E-8402-E3354564FDE6}">
      <dgm:prSet/>
      <dgm:spPr/>
      <dgm:t>
        <a:bodyPr/>
        <a:lstStyle/>
        <a:p>
          <a:endParaRPr lang="ru-RU"/>
        </a:p>
      </dgm:t>
    </dgm:pt>
    <dgm:pt modelId="{0536D7D4-1FBA-4630-9721-3F94E39A1119}">
      <dgm:prSet phldrT="[Текст]"/>
      <dgm:spPr/>
      <dgm:t>
        <a:bodyPr/>
        <a:lstStyle/>
        <a:p>
          <a:r>
            <a:rPr lang="ru-RU" dirty="0" smtClean="0"/>
            <a:t>Драгоценные камни</a:t>
          </a:r>
          <a:endParaRPr lang="ru-RU" dirty="0"/>
        </a:p>
      </dgm:t>
    </dgm:pt>
    <dgm:pt modelId="{1322B225-9690-4D40-BB99-07B9C1B70FA3}" type="parTrans" cxnId="{64D6AFEB-C6ED-41DB-8AA0-919A542142D1}">
      <dgm:prSet/>
      <dgm:spPr/>
      <dgm:t>
        <a:bodyPr/>
        <a:lstStyle/>
        <a:p>
          <a:endParaRPr lang="ru-RU"/>
        </a:p>
      </dgm:t>
    </dgm:pt>
    <dgm:pt modelId="{2964FBFE-A3EF-440A-AC48-59BD97E18CC0}" type="sibTrans" cxnId="{64D6AFEB-C6ED-41DB-8AA0-919A542142D1}">
      <dgm:prSet/>
      <dgm:spPr/>
      <dgm:t>
        <a:bodyPr/>
        <a:lstStyle/>
        <a:p>
          <a:endParaRPr lang="ru-RU"/>
        </a:p>
      </dgm:t>
    </dgm:pt>
    <dgm:pt modelId="{AB5062D0-424D-4445-9605-761578D95021}" type="pres">
      <dgm:prSet presAssocID="{4610FB4B-3488-4ADF-8DB7-CC72A366085F}" presName="linear" presStyleCnt="0">
        <dgm:presLayoutVars>
          <dgm:dir/>
          <dgm:resizeHandles val="exact"/>
        </dgm:presLayoutVars>
      </dgm:prSet>
      <dgm:spPr/>
      <dgm:t>
        <a:bodyPr/>
        <a:lstStyle/>
        <a:p>
          <a:endParaRPr lang="ru-RU"/>
        </a:p>
      </dgm:t>
    </dgm:pt>
    <dgm:pt modelId="{501300CC-A1DD-401D-9E6F-D991EA79BCFD}" type="pres">
      <dgm:prSet presAssocID="{CDC8D31D-5DCC-486F-A627-50B6C3682339}" presName="comp" presStyleCnt="0"/>
      <dgm:spPr/>
    </dgm:pt>
    <dgm:pt modelId="{B7A251EE-F24A-4C9B-8400-92AF042C9DB3}" type="pres">
      <dgm:prSet presAssocID="{CDC8D31D-5DCC-486F-A627-50B6C3682339}" presName="box" presStyleLbl="node1" presStyleIdx="0" presStyleCnt="3" custScaleX="56768" custLinFactNeighborX="4881" custLinFactNeighborY="0"/>
      <dgm:spPr/>
      <dgm:t>
        <a:bodyPr/>
        <a:lstStyle/>
        <a:p>
          <a:endParaRPr lang="ru-RU"/>
        </a:p>
      </dgm:t>
    </dgm:pt>
    <dgm:pt modelId="{3385EB30-A2AD-4025-B1B4-2A986C104001}" type="pres">
      <dgm:prSet presAssocID="{CDC8D31D-5DCC-486F-A627-50B6C3682339}" presName="img" presStyleLbl="fgImgPlace1" presStyleIdx="0" presStyleCnt="3" custScaleX="175701" custScaleY="138104" custLinFactNeighborX="-23186" custLinFactNeighborY="-6432"/>
      <dgm:spPr>
        <a:blipFill rotWithShape="0">
          <a:blip xmlns:r="http://schemas.openxmlformats.org/officeDocument/2006/relationships" r:embed="rId1"/>
          <a:stretch>
            <a:fillRect/>
          </a:stretch>
        </a:blipFill>
      </dgm:spPr>
      <dgm:t>
        <a:bodyPr/>
        <a:lstStyle/>
        <a:p>
          <a:endParaRPr lang="ru-RU"/>
        </a:p>
      </dgm:t>
    </dgm:pt>
    <dgm:pt modelId="{E880C050-557E-4AE3-837F-75C1E0D3652C}" type="pres">
      <dgm:prSet presAssocID="{CDC8D31D-5DCC-486F-A627-50B6C3682339}" presName="text" presStyleLbl="node1" presStyleIdx="0" presStyleCnt="3">
        <dgm:presLayoutVars>
          <dgm:bulletEnabled val="1"/>
        </dgm:presLayoutVars>
      </dgm:prSet>
      <dgm:spPr/>
      <dgm:t>
        <a:bodyPr/>
        <a:lstStyle/>
        <a:p>
          <a:endParaRPr lang="ru-RU"/>
        </a:p>
      </dgm:t>
    </dgm:pt>
    <dgm:pt modelId="{27A28BCE-A899-4FAE-90C0-9D4FDBD693E6}" type="pres">
      <dgm:prSet presAssocID="{B4FC7E87-0192-4DFE-A655-7FDEF38639AF}" presName="spacer" presStyleCnt="0"/>
      <dgm:spPr/>
    </dgm:pt>
    <dgm:pt modelId="{542FD5EA-3066-43DF-BBE2-D66F1D4CD167}" type="pres">
      <dgm:prSet presAssocID="{59E9130B-F759-477A-B6CD-62C775EC3B1F}" presName="comp" presStyleCnt="0"/>
      <dgm:spPr/>
    </dgm:pt>
    <dgm:pt modelId="{7E039A65-FAFC-49EE-B743-4A6172D180C3}" type="pres">
      <dgm:prSet presAssocID="{59E9130B-F759-477A-B6CD-62C775EC3B1F}" presName="box" presStyleLbl="node1" presStyleIdx="1" presStyleCnt="3" custScaleX="58500" custLinFactNeighborX="5270" custLinFactNeighborY="3024"/>
      <dgm:spPr/>
      <dgm:t>
        <a:bodyPr/>
        <a:lstStyle/>
        <a:p>
          <a:endParaRPr lang="ru-RU"/>
        </a:p>
      </dgm:t>
    </dgm:pt>
    <dgm:pt modelId="{99724EC5-9673-496E-B25B-EF91F75DD927}" type="pres">
      <dgm:prSet presAssocID="{59E9130B-F759-477A-B6CD-62C775EC3B1F}" presName="img" presStyleLbl="fgImgPlace1" presStyleIdx="1" presStyleCnt="3" custScaleX="152734" custScaleY="164778" custLinFactNeighborX="-27416" custLinFactNeighborY="-2365"/>
      <dgm:spPr>
        <a:blipFill rotWithShape="0">
          <a:blip xmlns:r="http://schemas.openxmlformats.org/officeDocument/2006/relationships" r:embed="rId2"/>
          <a:stretch>
            <a:fillRect/>
          </a:stretch>
        </a:blipFill>
      </dgm:spPr>
      <dgm:t>
        <a:bodyPr/>
        <a:lstStyle/>
        <a:p>
          <a:endParaRPr lang="ru-RU"/>
        </a:p>
      </dgm:t>
    </dgm:pt>
    <dgm:pt modelId="{D67042DE-380D-4253-9A2E-E44BAE9E0C61}" type="pres">
      <dgm:prSet presAssocID="{59E9130B-F759-477A-B6CD-62C775EC3B1F}" presName="text" presStyleLbl="node1" presStyleIdx="1" presStyleCnt="3">
        <dgm:presLayoutVars>
          <dgm:bulletEnabled val="1"/>
        </dgm:presLayoutVars>
      </dgm:prSet>
      <dgm:spPr/>
      <dgm:t>
        <a:bodyPr/>
        <a:lstStyle/>
        <a:p>
          <a:endParaRPr lang="ru-RU"/>
        </a:p>
      </dgm:t>
    </dgm:pt>
    <dgm:pt modelId="{70EF2A12-F4AA-45A2-A07D-C9077BCA336A}" type="pres">
      <dgm:prSet presAssocID="{D2595061-DD08-495D-AF46-181E3EEC2A40}" presName="spacer" presStyleCnt="0"/>
      <dgm:spPr/>
    </dgm:pt>
    <dgm:pt modelId="{CA6747C9-9029-4FEC-BB6B-2FD7247D46DA}" type="pres">
      <dgm:prSet presAssocID="{0536D7D4-1FBA-4630-9721-3F94E39A1119}" presName="comp" presStyleCnt="0"/>
      <dgm:spPr/>
    </dgm:pt>
    <dgm:pt modelId="{DB9B8CEA-2931-4609-8FB5-2E80B85E738F}" type="pres">
      <dgm:prSet presAssocID="{0536D7D4-1FBA-4630-9721-3F94E39A1119}" presName="box" presStyleLbl="node1" presStyleIdx="2" presStyleCnt="3" custScaleX="59651" custLinFactNeighborX="4881" custLinFactNeighborY="0"/>
      <dgm:spPr/>
      <dgm:t>
        <a:bodyPr/>
        <a:lstStyle/>
        <a:p>
          <a:endParaRPr lang="ru-RU"/>
        </a:p>
      </dgm:t>
    </dgm:pt>
    <dgm:pt modelId="{9BABFC53-DA96-48AE-AC0A-B0C2D81463FB}" type="pres">
      <dgm:prSet presAssocID="{0536D7D4-1FBA-4630-9721-3F94E39A1119}" presName="img" presStyleLbl="fgImgPlace1" presStyleIdx="2" presStyleCnt="3" custScaleX="130243" custScaleY="182064" custLinFactNeighborX="-22577" custLinFactNeighborY="2092"/>
      <dgm:spPr>
        <a:blipFill rotWithShape="0">
          <a:blip xmlns:r="http://schemas.openxmlformats.org/officeDocument/2006/relationships" r:embed="rId3"/>
          <a:stretch>
            <a:fillRect/>
          </a:stretch>
        </a:blipFill>
      </dgm:spPr>
      <dgm:t>
        <a:bodyPr/>
        <a:lstStyle/>
        <a:p>
          <a:endParaRPr lang="ru-RU"/>
        </a:p>
      </dgm:t>
    </dgm:pt>
    <dgm:pt modelId="{D49BE3D7-5049-4851-868F-6CD2FD0A5D45}" type="pres">
      <dgm:prSet presAssocID="{0536D7D4-1FBA-4630-9721-3F94E39A1119}" presName="text" presStyleLbl="node1" presStyleIdx="2" presStyleCnt="3">
        <dgm:presLayoutVars>
          <dgm:bulletEnabled val="1"/>
        </dgm:presLayoutVars>
      </dgm:prSet>
      <dgm:spPr/>
      <dgm:t>
        <a:bodyPr/>
        <a:lstStyle/>
        <a:p>
          <a:endParaRPr lang="ru-RU"/>
        </a:p>
      </dgm:t>
    </dgm:pt>
  </dgm:ptLst>
  <dgm:cxnLst>
    <dgm:cxn modelId="{FF5DA3B8-3C66-4C2E-8402-E3354564FDE6}" srcId="{4610FB4B-3488-4ADF-8DB7-CC72A366085F}" destId="{59E9130B-F759-477A-B6CD-62C775EC3B1F}" srcOrd="1" destOrd="0" parTransId="{794BBB22-8798-4CCF-B610-FB9A61124C5B}" sibTransId="{D2595061-DD08-495D-AF46-181E3EEC2A40}"/>
    <dgm:cxn modelId="{AB1888D4-CDD5-4445-925E-C9D8D7FEF9DF}" type="presOf" srcId="{0536D7D4-1FBA-4630-9721-3F94E39A1119}" destId="{DB9B8CEA-2931-4609-8FB5-2E80B85E738F}" srcOrd="0" destOrd="0" presId="urn:microsoft.com/office/officeart/2005/8/layout/vList4"/>
    <dgm:cxn modelId="{D72D296E-7ABA-4A84-818A-919A1460C9A7}" type="presOf" srcId="{59E9130B-F759-477A-B6CD-62C775EC3B1F}" destId="{7E039A65-FAFC-49EE-B743-4A6172D180C3}" srcOrd="0" destOrd="0" presId="urn:microsoft.com/office/officeart/2005/8/layout/vList4"/>
    <dgm:cxn modelId="{C67575B0-1ABC-4BDE-A844-AED452E69859}" type="presOf" srcId="{CDC8D31D-5DCC-486F-A627-50B6C3682339}" destId="{B7A251EE-F24A-4C9B-8400-92AF042C9DB3}" srcOrd="0" destOrd="0" presId="urn:microsoft.com/office/officeart/2005/8/layout/vList4"/>
    <dgm:cxn modelId="{64D6AFEB-C6ED-41DB-8AA0-919A542142D1}" srcId="{4610FB4B-3488-4ADF-8DB7-CC72A366085F}" destId="{0536D7D4-1FBA-4630-9721-3F94E39A1119}" srcOrd="2" destOrd="0" parTransId="{1322B225-9690-4D40-BB99-07B9C1B70FA3}" sibTransId="{2964FBFE-A3EF-440A-AC48-59BD97E18CC0}"/>
    <dgm:cxn modelId="{23913A01-6366-499C-9047-D16F974F3AD1}" type="presOf" srcId="{4610FB4B-3488-4ADF-8DB7-CC72A366085F}" destId="{AB5062D0-424D-4445-9605-761578D95021}" srcOrd="0" destOrd="0" presId="urn:microsoft.com/office/officeart/2005/8/layout/vList4"/>
    <dgm:cxn modelId="{3571B1B8-4670-4F87-9128-1BDBD4B9B60A}" type="presOf" srcId="{0536D7D4-1FBA-4630-9721-3F94E39A1119}" destId="{D49BE3D7-5049-4851-868F-6CD2FD0A5D45}" srcOrd="1" destOrd="0" presId="urn:microsoft.com/office/officeart/2005/8/layout/vList4"/>
    <dgm:cxn modelId="{F2072DE2-B88D-4508-9B07-7C3AC77FCF94}" type="presOf" srcId="{CDC8D31D-5DCC-486F-A627-50B6C3682339}" destId="{E880C050-557E-4AE3-837F-75C1E0D3652C}" srcOrd="1" destOrd="0" presId="urn:microsoft.com/office/officeart/2005/8/layout/vList4"/>
    <dgm:cxn modelId="{321CBD95-70FD-4A6E-A026-0D9127BBD903}" type="presOf" srcId="{59E9130B-F759-477A-B6CD-62C775EC3B1F}" destId="{D67042DE-380D-4253-9A2E-E44BAE9E0C61}" srcOrd="1" destOrd="0" presId="urn:microsoft.com/office/officeart/2005/8/layout/vList4"/>
    <dgm:cxn modelId="{D7AF6BE7-663F-4219-8503-AABEC757C58C}" srcId="{4610FB4B-3488-4ADF-8DB7-CC72A366085F}" destId="{CDC8D31D-5DCC-486F-A627-50B6C3682339}" srcOrd="0" destOrd="0" parTransId="{0868472B-931E-40B7-B66D-200CC7C2F324}" sibTransId="{B4FC7E87-0192-4DFE-A655-7FDEF38639AF}"/>
    <dgm:cxn modelId="{53DC53A4-9F5F-4360-A786-082A2A40BBE1}" type="presParOf" srcId="{AB5062D0-424D-4445-9605-761578D95021}" destId="{501300CC-A1DD-401D-9E6F-D991EA79BCFD}" srcOrd="0" destOrd="0" presId="urn:microsoft.com/office/officeart/2005/8/layout/vList4"/>
    <dgm:cxn modelId="{8A9F05A2-3EC1-461B-967A-D2FC87201D6C}" type="presParOf" srcId="{501300CC-A1DD-401D-9E6F-D991EA79BCFD}" destId="{B7A251EE-F24A-4C9B-8400-92AF042C9DB3}" srcOrd="0" destOrd="0" presId="urn:microsoft.com/office/officeart/2005/8/layout/vList4"/>
    <dgm:cxn modelId="{6CAED724-8E44-448F-83DD-C19CD959EB7D}" type="presParOf" srcId="{501300CC-A1DD-401D-9E6F-D991EA79BCFD}" destId="{3385EB30-A2AD-4025-B1B4-2A986C104001}" srcOrd="1" destOrd="0" presId="urn:microsoft.com/office/officeart/2005/8/layout/vList4"/>
    <dgm:cxn modelId="{17B89619-E5EF-44F3-8D56-9195B05BB058}" type="presParOf" srcId="{501300CC-A1DD-401D-9E6F-D991EA79BCFD}" destId="{E880C050-557E-4AE3-837F-75C1E0D3652C}" srcOrd="2" destOrd="0" presId="urn:microsoft.com/office/officeart/2005/8/layout/vList4"/>
    <dgm:cxn modelId="{5D334CBB-B911-496A-B098-B18149040014}" type="presParOf" srcId="{AB5062D0-424D-4445-9605-761578D95021}" destId="{27A28BCE-A899-4FAE-90C0-9D4FDBD693E6}" srcOrd="1" destOrd="0" presId="urn:microsoft.com/office/officeart/2005/8/layout/vList4"/>
    <dgm:cxn modelId="{27BFB789-4141-43CB-83AA-0C2B1DD3CF9A}" type="presParOf" srcId="{AB5062D0-424D-4445-9605-761578D95021}" destId="{542FD5EA-3066-43DF-BBE2-D66F1D4CD167}" srcOrd="2" destOrd="0" presId="urn:microsoft.com/office/officeart/2005/8/layout/vList4"/>
    <dgm:cxn modelId="{76319133-BDB1-4692-87F9-78F5EA5E3048}" type="presParOf" srcId="{542FD5EA-3066-43DF-BBE2-D66F1D4CD167}" destId="{7E039A65-FAFC-49EE-B743-4A6172D180C3}" srcOrd="0" destOrd="0" presId="urn:microsoft.com/office/officeart/2005/8/layout/vList4"/>
    <dgm:cxn modelId="{0630384A-8ECA-47BB-8161-6AF14A2EF5F7}" type="presParOf" srcId="{542FD5EA-3066-43DF-BBE2-D66F1D4CD167}" destId="{99724EC5-9673-496E-B25B-EF91F75DD927}" srcOrd="1" destOrd="0" presId="urn:microsoft.com/office/officeart/2005/8/layout/vList4"/>
    <dgm:cxn modelId="{06988D3D-B161-4A66-8E94-45B3D002F566}" type="presParOf" srcId="{542FD5EA-3066-43DF-BBE2-D66F1D4CD167}" destId="{D67042DE-380D-4253-9A2E-E44BAE9E0C61}" srcOrd="2" destOrd="0" presId="urn:microsoft.com/office/officeart/2005/8/layout/vList4"/>
    <dgm:cxn modelId="{22790DF9-5D30-4949-9699-9366845035F8}" type="presParOf" srcId="{AB5062D0-424D-4445-9605-761578D95021}" destId="{70EF2A12-F4AA-45A2-A07D-C9077BCA336A}" srcOrd="3" destOrd="0" presId="urn:microsoft.com/office/officeart/2005/8/layout/vList4"/>
    <dgm:cxn modelId="{8F3F7B4B-49FC-4A08-9889-A6EEA730E9B8}" type="presParOf" srcId="{AB5062D0-424D-4445-9605-761578D95021}" destId="{CA6747C9-9029-4FEC-BB6B-2FD7247D46DA}" srcOrd="4" destOrd="0" presId="urn:microsoft.com/office/officeart/2005/8/layout/vList4"/>
    <dgm:cxn modelId="{7E39FEB6-0D65-4FB0-B5A5-E37D40BC48F6}" type="presParOf" srcId="{CA6747C9-9029-4FEC-BB6B-2FD7247D46DA}" destId="{DB9B8CEA-2931-4609-8FB5-2E80B85E738F}" srcOrd="0" destOrd="0" presId="urn:microsoft.com/office/officeart/2005/8/layout/vList4"/>
    <dgm:cxn modelId="{D656F6DD-7D46-4970-AA60-CB3749F781B5}" type="presParOf" srcId="{CA6747C9-9029-4FEC-BB6B-2FD7247D46DA}" destId="{9BABFC53-DA96-48AE-AC0A-B0C2D81463FB}" srcOrd="1" destOrd="0" presId="urn:microsoft.com/office/officeart/2005/8/layout/vList4"/>
    <dgm:cxn modelId="{CA92FFD7-4865-4762-A814-5528E3AD89C2}" type="presParOf" srcId="{CA6747C9-9029-4FEC-BB6B-2FD7247D46DA}" destId="{D49BE3D7-5049-4851-868F-6CD2FD0A5D45}"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DA6C7B23-CC1B-4CD0-B03E-4CFF21FE277E}"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ru-RU"/>
        </a:p>
      </dgm:t>
    </dgm:pt>
    <dgm:pt modelId="{69CEC1F0-0AC2-4C48-8319-686A0739EA66}">
      <dgm:prSet phldrT="[Текст]" custT="1"/>
      <dgm:spPr/>
      <dgm:t>
        <a:bodyPr/>
        <a:lstStyle/>
        <a:p>
          <a:r>
            <a:rPr lang="ru-RU" sz="1800" dirty="0" smtClean="0"/>
            <a:t>Вы – туристы, которым предстоит пройти по маршруту «Геологическая тропа» </a:t>
          </a:r>
          <a:endParaRPr lang="ru-RU" sz="1800" dirty="0"/>
        </a:p>
      </dgm:t>
    </dgm:pt>
    <dgm:pt modelId="{0B9DC770-C4F9-4B9A-A72E-89F39FE00393}" type="parTrans" cxnId="{EBBE61D3-A7EF-47B2-9441-52AB8A1314B7}">
      <dgm:prSet/>
      <dgm:spPr/>
      <dgm:t>
        <a:bodyPr/>
        <a:lstStyle/>
        <a:p>
          <a:endParaRPr lang="ru-RU"/>
        </a:p>
      </dgm:t>
    </dgm:pt>
    <dgm:pt modelId="{8659F63D-C15D-45CE-A6BF-B9470AE2C718}" type="sibTrans" cxnId="{EBBE61D3-A7EF-47B2-9441-52AB8A1314B7}">
      <dgm:prSet/>
      <dgm:spPr/>
      <dgm:t>
        <a:bodyPr/>
        <a:lstStyle/>
        <a:p>
          <a:endParaRPr lang="ru-RU" dirty="0"/>
        </a:p>
      </dgm:t>
    </dgm:pt>
    <dgm:pt modelId="{D5095FC9-1C3A-4717-9F47-E9DE9F2477D0}">
      <dgm:prSet phldrT="[Текст]" custT="1"/>
      <dgm:spPr/>
      <dgm:t>
        <a:bodyPr/>
        <a:lstStyle/>
        <a:p>
          <a:r>
            <a:rPr lang="ru-RU" sz="1800" dirty="0" smtClean="0"/>
            <a:t>Для этого вам предстоит ответить на вопросы, которые соответствуют данным рубрикам</a:t>
          </a:r>
          <a:endParaRPr lang="ru-RU" sz="1800" dirty="0"/>
        </a:p>
      </dgm:t>
    </dgm:pt>
    <dgm:pt modelId="{D4481C41-46D6-40ED-92BA-0137BB8882EE}" type="parTrans" cxnId="{62980078-CF24-4D29-9638-CB5663B53003}">
      <dgm:prSet/>
      <dgm:spPr/>
      <dgm:t>
        <a:bodyPr/>
        <a:lstStyle/>
        <a:p>
          <a:endParaRPr lang="ru-RU"/>
        </a:p>
      </dgm:t>
    </dgm:pt>
    <dgm:pt modelId="{DD2791AA-CA9E-46F5-BB82-67E3BFDAAF13}" type="sibTrans" cxnId="{62980078-CF24-4D29-9638-CB5663B53003}">
      <dgm:prSet/>
      <dgm:spPr/>
      <dgm:t>
        <a:bodyPr/>
        <a:lstStyle/>
        <a:p>
          <a:endParaRPr lang="ru-RU" dirty="0"/>
        </a:p>
      </dgm:t>
    </dgm:pt>
    <dgm:pt modelId="{BD8E2181-6565-42EB-ACC1-3542DAAA9968}">
      <dgm:prSet phldrT="[Текст]" custT="1"/>
      <dgm:spPr/>
      <dgm:t>
        <a:bodyPr/>
        <a:lstStyle/>
        <a:p>
          <a:r>
            <a:rPr lang="ru-RU" sz="1800" dirty="0" smtClean="0"/>
            <a:t>На пути будут встречаться преграды</a:t>
          </a:r>
          <a:endParaRPr lang="ru-RU" sz="1800" dirty="0"/>
        </a:p>
      </dgm:t>
    </dgm:pt>
    <dgm:pt modelId="{16A41999-C9B2-416D-BF26-4DA8E117B753}" type="parTrans" cxnId="{D234D2A7-8A4B-41C6-8D5D-B0DFBBE1B685}">
      <dgm:prSet/>
      <dgm:spPr/>
      <dgm:t>
        <a:bodyPr/>
        <a:lstStyle/>
        <a:p>
          <a:endParaRPr lang="ru-RU"/>
        </a:p>
      </dgm:t>
    </dgm:pt>
    <dgm:pt modelId="{F1E2F803-6D11-47A3-9F01-CB4AD2217932}" type="sibTrans" cxnId="{D234D2A7-8A4B-41C6-8D5D-B0DFBBE1B685}">
      <dgm:prSet/>
      <dgm:spPr/>
      <dgm:t>
        <a:bodyPr/>
        <a:lstStyle/>
        <a:p>
          <a:endParaRPr lang="ru-RU" dirty="0"/>
        </a:p>
      </dgm:t>
    </dgm:pt>
    <dgm:pt modelId="{DBB778A6-ECB9-45E9-BEA4-B7FE43AE2477}">
      <dgm:prSet phldrT="[Текст]" custT="1"/>
      <dgm:spPr/>
      <dgm:t>
        <a:bodyPr/>
        <a:lstStyle/>
        <a:p>
          <a:r>
            <a:rPr lang="ru-RU" sz="1800" dirty="0" smtClean="0"/>
            <a:t>В правом углу  появляется звездочка, соответствующая цветам предложенных рубрик</a:t>
          </a:r>
          <a:endParaRPr lang="ru-RU" sz="1800" dirty="0"/>
        </a:p>
      </dgm:t>
    </dgm:pt>
    <dgm:pt modelId="{C7293A01-6BB2-45F5-9CE6-E6CCFBC95887}" type="parTrans" cxnId="{AB2FE469-5C0F-4F8A-A0DF-36BDDA65241C}">
      <dgm:prSet/>
      <dgm:spPr/>
      <dgm:t>
        <a:bodyPr/>
        <a:lstStyle/>
        <a:p>
          <a:endParaRPr lang="ru-RU"/>
        </a:p>
      </dgm:t>
    </dgm:pt>
    <dgm:pt modelId="{F86DE0EF-1CE1-4FBA-86D9-04DD49AAA057}" type="sibTrans" cxnId="{AB2FE469-5C0F-4F8A-A0DF-36BDDA65241C}">
      <dgm:prSet/>
      <dgm:spPr/>
      <dgm:t>
        <a:bodyPr/>
        <a:lstStyle/>
        <a:p>
          <a:endParaRPr lang="ru-RU"/>
        </a:p>
      </dgm:t>
    </dgm:pt>
    <dgm:pt modelId="{8148DA68-1F15-4DA0-885F-3D8125DD23F3}">
      <dgm:prSet phldrT="[Текст]" custT="1"/>
      <dgm:spPr/>
      <dgm:t>
        <a:bodyPr/>
        <a:lstStyle/>
        <a:p>
          <a:r>
            <a:rPr lang="ru-RU" sz="1800" dirty="0" smtClean="0"/>
            <a:t>Для выбора вопроса игроки выбрасывают кубик, выпадающая цифра обозначает, на сколько шагов нужно передвигаться </a:t>
          </a:r>
          <a:endParaRPr lang="ru-RU" sz="1800" dirty="0"/>
        </a:p>
      </dgm:t>
    </dgm:pt>
    <dgm:pt modelId="{89B7E719-E420-4E3B-A965-F03874A8A8E8}" type="sibTrans" cxnId="{7CF735D7-4C11-4D76-A5D8-123EED4FBD0A}">
      <dgm:prSet/>
      <dgm:spPr/>
      <dgm:t>
        <a:bodyPr/>
        <a:lstStyle/>
        <a:p>
          <a:endParaRPr lang="ru-RU" dirty="0"/>
        </a:p>
      </dgm:t>
    </dgm:pt>
    <dgm:pt modelId="{679C57E8-83C3-4EEF-9CFC-3F6FC9974147}" type="parTrans" cxnId="{7CF735D7-4C11-4D76-A5D8-123EED4FBD0A}">
      <dgm:prSet/>
      <dgm:spPr/>
      <dgm:t>
        <a:bodyPr/>
        <a:lstStyle/>
        <a:p>
          <a:endParaRPr lang="ru-RU"/>
        </a:p>
      </dgm:t>
    </dgm:pt>
    <dgm:pt modelId="{EB588FA9-D447-435C-8E22-59261E1EFA05}" type="pres">
      <dgm:prSet presAssocID="{DA6C7B23-CC1B-4CD0-B03E-4CFF21FE277E}" presName="linearFlow" presStyleCnt="0">
        <dgm:presLayoutVars>
          <dgm:resizeHandles val="exact"/>
        </dgm:presLayoutVars>
      </dgm:prSet>
      <dgm:spPr/>
      <dgm:t>
        <a:bodyPr/>
        <a:lstStyle/>
        <a:p>
          <a:endParaRPr lang="ru-RU"/>
        </a:p>
      </dgm:t>
    </dgm:pt>
    <dgm:pt modelId="{2210EC8F-80B2-419D-BE50-AEEFA9D685C9}" type="pres">
      <dgm:prSet presAssocID="{69CEC1F0-0AC2-4C48-8319-686A0739EA66}" presName="node" presStyleLbl="node1" presStyleIdx="0" presStyleCnt="5" custScaleX="813184" custLinFactNeighborX="-52613" custLinFactNeighborY="-5053">
        <dgm:presLayoutVars>
          <dgm:bulletEnabled val="1"/>
        </dgm:presLayoutVars>
      </dgm:prSet>
      <dgm:spPr/>
      <dgm:t>
        <a:bodyPr/>
        <a:lstStyle/>
        <a:p>
          <a:endParaRPr lang="ru-RU"/>
        </a:p>
      </dgm:t>
    </dgm:pt>
    <dgm:pt modelId="{70E28F75-A555-4895-B963-81EF32D0112F}" type="pres">
      <dgm:prSet presAssocID="{8659F63D-C15D-45CE-A6BF-B9470AE2C718}" presName="sibTrans" presStyleLbl="sibTrans2D1" presStyleIdx="0" presStyleCnt="4"/>
      <dgm:spPr/>
      <dgm:t>
        <a:bodyPr/>
        <a:lstStyle/>
        <a:p>
          <a:endParaRPr lang="ru-RU"/>
        </a:p>
      </dgm:t>
    </dgm:pt>
    <dgm:pt modelId="{561B20CF-71F2-4DF1-8DD1-78CA92F31B3D}" type="pres">
      <dgm:prSet presAssocID="{8659F63D-C15D-45CE-A6BF-B9470AE2C718}" presName="connectorText" presStyleLbl="sibTrans2D1" presStyleIdx="0" presStyleCnt="4"/>
      <dgm:spPr/>
      <dgm:t>
        <a:bodyPr/>
        <a:lstStyle/>
        <a:p>
          <a:endParaRPr lang="ru-RU"/>
        </a:p>
      </dgm:t>
    </dgm:pt>
    <dgm:pt modelId="{07376C11-FA08-4402-9BCB-EC937F8EF4A9}" type="pres">
      <dgm:prSet presAssocID="{D5095FC9-1C3A-4717-9F47-E9DE9F2477D0}" presName="node" presStyleLbl="node1" presStyleIdx="1" presStyleCnt="5" custScaleX="813184" custLinFactNeighborX="-52613" custLinFactNeighborY="-5053">
        <dgm:presLayoutVars>
          <dgm:bulletEnabled val="1"/>
        </dgm:presLayoutVars>
      </dgm:prSet>
      <dgm:spPr/>
      <dgm:t>
        <a:bodyPr/>
        <a:lstStyle/>
        <a:p>
          <a:endParaRPr lang="ru-RU"/>
        </a:p>
      </dgm:t>
    </dgm:pt>
    <dgm:pt modelId="{C4F78C92-EC97-4DAA-8814-55645AF718B6}" type="pres">
      <dgm:prSet presAssocID="{DD2791AA-CA9E-46F5-BB82-67E3BFDAAF13}" presName="sibTrans" presStyleLbl="sibTrans2D1" presStyleIdx="1" presStyleCnt="4"/>
      <dgm:spPr/>
      <dgm:t>
        <a:bodyPr/>
        <a:lstStyle/>
        <a:p>
          <a:endParaRPr lang="ru-RU"/>
        </a:p>
      </dgm:t>
    </dgm:pt>
    <dgm:pt modelId="{BA0DDCB4-9937-4321-BB9D-BBD03F8C20A8}" type="pres">
      <dgm:prSet presAssocID="{DD2791AA-CA9E-46F5-BB82-67E3BFDAAF13}" presName="connectorText" presStyleLbl="sibTrans2D1" presStyleIdx="1" presStyleCnt="4"/>
      <dgm:spPr/>
      <dgm:t>
        <a:bodyPr/>
        <a:lstStyle/>
        <a:p>
          <a:endParaRPr lang="ru-RU"/>
        </a:p>
      </dgm:t>
    </dgm:pt>
    <dgm:pt modelId="{BC27EF00-17F6-4621-9C5D-6F2C9D636647}" type="pres">
      <dgm:prSet presAssocID="{8148DA68-1F15-4DA0-885F-3D8125DD23F3}" presName="node" presStyleLbl="node1" presStyleIdx="2" presStyleCnt="5" custScaleX="813184" custLinFactNeighborY="-16807">
        <dgm:presLayoutVars>
          <dgm:bulletEnabled val="1"/>
        </dgm:presLayoutVars>
      </dgm:prSet>
      <dgm:spPr/>
      <dgm:t>
        <a:bodyPr/>
        <a:lstStyle/>
        <a:p>
          <a:endParaRPr lang="ru-RU"/>
        </a:p>
      </dgm:t>
    </dgm:pt>
    <dgm:pt modelId="{83240EC7-F743-4BA3-AD01-D19D8AD021D0}" type="pres">
      <dgm:prSet presAssocID="{89B7E719-E420-4E3B-A965-F03874A8A8E8}" presName="sibTrans" presStyleLbl="sibTrans2D1" presStyleIdx="2" presStyleCnt="4"/>
      <dgm:spPr/>
      <dgm:t>
        <a:bodyPr/>
        <a:lstStyle/>
        <a:p>
          <a:endParaRPr lang="ru-RU"/>
        </a:p>
      </dgm:t>
    </dgm:pt>
    <dgm:pt modelId="{1577712B-EE87-4C65-B5AB-1206237E4B6D}" type="pres">
      <dgm:prSet presAssocID="{89B7E719-E420-4E3B-A965-F03874A8A8E8}" presName="connectorText" presStyleLbl="sibTrans2D1" presStyleIdx="2" presStyleCnt="4"/>
      <dgm:spPr/>
      <dgm:t>
        <a:bodyPr/>
        <a:lstStyle/>
        <a:p>
          <a:endParaRPr lang="ru-RU"/>
        </a:p>
      </dgm:t>
    </dgm:pt>
    <dgm:pt modelId="{3345C5E4-D746-4F18-BA51-26E0403E2840}" type="pres">
      <dgm:prSet presAssocID="{BD8E2181-6565-42EB-ACC1-3542DAAA9968}" presName="node" presStyleLbl="node1" presStyleIdx="3" presStyleCnt="5" custScaleX="813184" custLinFactNeighborX="-50446" custLinFactNeighborY="-55746">
        <dgm:presLayoutVars>
          <dgm:bulletEnabled val="1"/>
        </dgm:presLayoutVars>
      </dgm:prSet>
      <dgm:spPr/>
      <dgm:t>
        <a:bodyPr/>
        <a:lstStyle/>
        <a:p>
          <a:endParaRPr lang="ru-RU"/>
        </a:p>
      </dgm:t>
    </dgm:pt>
    <dgm:pt modelId="{011BDE2B-4F59-4198-B422-326EEA1B8D9C}" type="pres">
      <dgm:prSet presAssocID="{F1E2F803-6D11-47A3-9F01-CB4AD2217932}" presName="sibTrans" presStyleLbl="sibTrans2D1" presStyleIdx="3" presStyleCnt="4"/>
      <dgm:spPr/>
      <dgm:t>
        <a:bodyPr/>
        <a:lstStyle/>
        <a:p>
          <a:endParaRPr lang="ru-RU"/>
        </a:p>
      </dgm:t>
    </dgm:pt>
    <dgm:pt modelId="{A598E839-AEF1-4E9B-9044-5F4FAF43827A}" type="pres">
      <dgm:prSet presAssocID="{F1E2F803-6D11-47A3-9F01-CB4AD2217932}" presName="connectorText" presStyleLbl="sibTrans2D1" presStyleIdx="3" presStyleCnt="4"/>
      <dgm:spPr/>
      <dgm:t>
        <a:bodyPr/>
        <a:lstStyle/>
        <a:p>
          <a:endParaRPr lang="ru-RU"/>
        </a:p>
      </dgm:t>
    </dgm:pt>
    <dgm:pt modelId="{BC04C205-B907-44C9-9370-6571D55F9C50}" type="pres">
      <dgm:prSet presAssocID="{DBB778A6-ECB9-45E9-BEA4-B7FE43AE2477}" presName="node" presStyleLbl="node1" presStyleIdx="4" presStyleCnt="5" custScaleX="813184" custLinFactNeighborX="-50446" custLinFactNeighborY="-55746">
        <dgm:presLayoutVars>
          <dgm:bulletEnabled val="1"/>
        </dgm:presLayoutVars>
      </dgm:prSet>
      <dgm:spPr/>
      <dgm:t>
        <a:bodyPr/>
        <a:lstStyle/>
        <a:p>
          <a:endParaRPr lang="ru-RU"/>
        </a:p>
      </dgm:t>
    </dgm:pt>
  </dgm:ptLst>
  <dgm:cxnLst>
    <dgm:cxn modelId="{7CF735D7-4C11-4D76-A5D8-123EED4FBD0A}" srcId="{DA6C7B23-CC1B-4CD0-B03E-4CFF21FE277E}" destId="{8148DA68-1F15-4DA0-885F-3D8125DD23F3}" srcOrd="2" destOrd="0" parTransId="{679C57E8-83C3-4EEF-9CFC-3F6FC9974147}" sibTransId="{89B7E719-E420-4E3B-A965-F03874A8A8E8}"/>
    <dgm:cxn modelId="{D234D2A7-8A4B-41C6-8D5D-B0DFBBE1B685}" srcId="{DA6C7B23-CC1B-4CD0-B03E-4CFF21FE277E}" destId="{BD8E2181-6565-42EB-ACC1-3542DAAA9968}" srcOrd="3" destOrd="0" parTransId="{16A41999-C9B2-416D-BF26-4DA8E117B753}" sibTransId="{F1E2F803-6D11-47A3-9F01-CB4AD2217932}"/>
    <dgm:cxn modelId="{9FF94882-316D-48BF-956A-AECCF639FC94}" type="presOf" srcId="{89B7E719-E420-4E3B-A965-F03874A8A8E8}" destId="{1577712B-EE87-4C65-B5AB-1206237E4B6D}" srcOrd="1" destOrd="0" presId="urn:microsoft.com/office/officeart/2005/8/layout/process2"/>
    <dgm:cxn modelId="{247B5D11-0D9E-4BCD-98E7-E31C2FFEF177}" type="presOf" srcId="{DBB778A6-ECB9-45E9-BEA4-B7FE43AE2477}" destId="{BC04C205-B907-44C9-9370-6571D55F9C50}" srcOrd="0" destOrd="0" presId="urn:microsoft.com/office/officeart/2005/8/layout/process2"/>
    <dgm:cxn modelId="{FAE3C463-36CC-4A42-B7C4-D8625D34131D}" type="presOf" srcId="{F1E2F803-6D11-47A3-9F01-CB4AD2217932}" destId="{A598E839-AEF1-4E9B-9044-5F4FAF43827A}" srcOrd="1" destOrd="0" presId="urn:microsoft.com/office/officeart/2005/8/layout/process2"/>
    <dgm:cxn modelId="{87DE5DE6-6791-45E6-98CF-F01219D5FC8D}" type="presOf" srcId="{D5095FC9-1C3A-4717-9F47-E9DE9F2477D0}" destId="{07376C11-FA08-4402-9BCB-EC937F8EF4A9}" srcOrd="0" destOrd="0" presId="urn:microsoft.com/office/officeart/2005/8/layout/process2"/>
    <dgm:cxn modelId="{11B0F42C-DEA9-45A8-B685-842826453630}" type="presOf" srcId="{69CEC1F0-0AC2-4C48-8319-686A0739EA66}" destId="{2210EC8F-80B2-419D-BE50-AEEFA9D685C9}" srcOrd="0" destOrd="0" presId="urn:microsoft.com/office/officeart/2005/8/layout/process2"/>
    <dgm:cxn modelId="{A8A4BF10-8FBB-4608-8D50-F31850C8E84D}" type="presOf" srcId="{8659F63D-C15D-45CE-A6BF-B9470AE2C718}" destId="{70E28F75-A555-4895-B963-81EF32D0112F}" srcOrd="0" destOrd="0" presId="urn:microsoft.com/office/officeart/2005/8/layout/process2"/>
    <dgm:cxn modelId="{7BA64760-D1FB-4DC9-BA97-FABC58F5D8E5}" type="presOf" srcId="{DD2791AA-CA9E-46F5-BB82-67E3BFDAAF13}" destId="{BA0DDCB4-9937-4321-BB9D-BBD03F8C20A8}" srcOrd="1" destOrd="0" presId="urn:microsoft.com/office/officeart/2005/8/layout/process2"/>
    <dgm:cxn modelId="{AB2FE469-5C0F-4F8A-A0DF-36BDDA65241C}" srcId="{DA6C7B23-CC1B-4CD0-B03E-4CFF21FE277E}" destId="{DBB778A6-ECB9-45E9-BEA4-B7FE43AE2477}" srcOrd="4" destOrd="0" parTransId="{C7293A01-6BB2-45F5-9CE6-E6CCFBC95887}" sibTransId="{F86DE0EF-1CE1-4FBA-86D9-04DD49AAA057}"/>
    <dgm:cxn modelId="{499E5151-9CB4-4BF2-A0A4-6E66AE4EC6BF}" type="presOf" srcId="{BD8E2181-6565-42EB-ACC1-3542DAAA9968}" destId="{3345C5E4-D746-4F18-BA51-26E0403E2840}" srcOrd="0" destOrd="0" presId="urn:microsoft.com/office/officeart/2005/8/layout/process2"/>
    <dgm:cxn modelId="{33ACE2F9-0D47-4516-8831-5CDEF5278533}" type="presOf" srcId="{8148DA68-1F15-4DA0-885F-3D8125DD23F3}" destId="{BC27EF00-17F6-4621-9C5D-6F2C9D636647}" srcOrd="0" destOrd="0" presId="urn:microsoft.com/office/officeart/2005/8/layout/process2"/>
    <dgm:cxn modelId="{921750CE-4820-476E-B167-4F22BF891A22}" type="presOf" srcId="{8659F63D-C15D-45CE-A6BF-B9470AE2C718}" destId="{561B20CF-71F2-4DF1-8DD1-78CA92F31B3D}" srcOrd="1" destOrd="0" presId="urn:microsoft.com/office/officeart/2005/8/layout/process2"/>
    <dgm:cxn modelId="{046EE362-C944-4C4A-953D-FBCBA263C9D2}" type="presOf" srcId="{DA6C7B23-CC1B-4CD0-B03E-4CFF21FE277E}" destId="{EB588FA9-D447-435C-8E22-59261E1EFA05}" srcOrd="0" destOrd="0" presId="urn:microsoft.com/office/officeart/2005/8/layout/process2"/>
    <dgm:cxn modelId="{BA6D145F-AA45-471F-81FA-90DC80BDC0CA}" type="presOf" srcId="{DD2791AA-CA9E-46F5-BB82-67E3BFDAAF13}" destId="{C4F78C92-EC97-4DAA-8814-55645AF718B6}" srcOrd="0" destOrd="0" presId="urn:microsoft.com/office/officeart/2005/8/layout/process2"/>
    <dgm:cxn modelId="{6F14D028-4DB8-48BD-9FDF-D00F70509D91}" type="presOf" srcId="{89B7E719-E420-4E3B-A965-F03874A8A8E8}" destId="{83240EC7-F743-4BA3-AD01-D19D8AD021D0}" srcOrd="0" destOrd="0" presId="urn:microsoft.com/office/officeart/2005/8/layout/process2"/>
    <dgm:cxn modelId="{967B32FD-0BD2-43F6-AB68-E1814D228767}" type="presOf" srcId="{F1E2F803-6D11-47A3-9F01-CB4AD2217932}" destId="{011BDE2B-4F59-4198-B422-326EEA1B8D9C}" srcOrd="0" destOrd="0" presId="urn:microsoft.com/office/officeart/2005/8/layout/process2"/>
    <dgm:cxn modelId="{62980078-CF24-4D29-9638-CB5663B53003}" srcId="{DA6C7B23-CC1B-4CD0-B03E-4CFF21FE277E}" destId="{D5095FC9-1C3A-4717-9F47-E9DE9F2477D0}" srcOrd="1" destOrd="0" parTransId="{D4481C41-46D6-40ED-92BA-0137BB8882EE}" sibTransId="{DD2791AA-CA9E-46F5-BB82-67E3BFDAAF13}"/>
    <dgm:cxn modelId="{EBBE61D3-A7EF-47B2-9441-52AB8A1314B7}" srcId="{DA6C7B23-CC1B-4CD0-B03E-4CFF21FE277E}" destId="{69CEC1F0-0AC2-4C48-8319-686A0739EA66}" srcOrd="0" destOrd="0" parTransId="{0B9DC770-C4F9-4B9A-A72E-89F39FE00393}" sibTransId="{8659F63D-C15D-45CE-A6BF-B9470AE2C718}"/>
    <dgm:cxn modelId="{A0DF479F-B375-49E1-AEBE-3277D0DD5808}" type="presParOf" srcId="{EB588FA9-D447-435C-8E22-59261E1EFA05}" destId="{2210EC8F-80B2-419D-BE50-AEEFA9D685C9}" srcOrd="0" destOrd="0" presId="urn:microsoft.com/office/officeart/2005/8/layout/process2"/>
    <dgm:cxn modelId="{A2D9028C-2229-4FBE-984E-36D009E2CF42}" type="presParOf" srcId="{EB588FA9-D447-435C-8E22-59261E1EFA05}" destId="{70E28F75-A555-4895-B963-81EF32D0112F}" srcOrd="1" destOrd="0" presId="urn:microsoft.com/office/officeart/2005/8/layout/process2"/>
    <dgm:cxn modelId="{A4807A33-DEDF-48D3-B2F2-D83D415DA895}" type="presParOf" srcId="{70E28F75-A555-4895-B963-81EF32D0112F}" destId="{561B20CF-71F2-4DF1-8DD1-78CA92F31B3D}" srcOrd="0" destOrd="0" presId="urn:microsoft.com/office/officeart/2005/8/layout/process2"/>
    <dgm:cxn modelId="{FDD56718-BD8A-4780-855B-F46BCC94773F}" type="presParOf" srcId="{EB588FA9-D447-435C-8E22-59261E1EFA05}" destId="{07376C11-FA08-4402-9BCB-EC937F8EF4A9}" srcOrd="2" destOrd="0" presId="urn:microsoft.com/office/officeart/2005/8/layout/process2"/>
    <dgm:cxn modelId="{7145457D-6CF4-42AF-9FAB-F7CBC075E560}" type="presParOf" srcId="{EB588FA9-D447-435C-8E22-59261E1EFA05}" destId="{C4F78C92-EC97-4DAA-8814-55645AF718B6}" srcOrd="3" destOrd="0" presId="urn:microsoft.com/office/officeart/2005/8/layout/process2"/>
    <dgm:cxn modelId="{C3823082-5B5D-4928-90CF-108026679402}" type="presParOf" srcId="{C4F78C92-EC97-4DAA-8814-55645AF718B6}" destId="{BA0DDCB4-9937-4321-BB9D-BBD03F8C20A8}" srcOrd="0" destOrd="0" presId="urn:microsoft.com/office/officeart/2005/8/layout/process2"/>
    <dgm:cxn modelId="{154803F5-2E81-48FD-8C5A-E6774183307B}" type="presParOf" srcId="{EB588FA9-D447-435C-8E22-59261E1EFA05}" destId="{BC27EF00-17F6-4621-9C5D-6F2C9D636647}" srcOrd="4" destOrd="0" presId="urn:microsoft.com/office/officeart/2005/8/layout/process2"/>
    <dgm:cxn modelId="{04426319-1090-4674-BBEC-5BE19C4D982B}" type="presParOf" srcId="{EB588FA9-D447-435C-8E22-59261E1EFA05}" destId="{83240EC7-F743-4BA3-AD01-D19D8AD021D0}" srcOrd="5" destOrd="0" presId="urn:microsoft.com/office/officeart/2005/8/layout/process2"/>
    <dgm:cxn modelId="{DE3EA8C7-9D61-4D11-A38B-77ADEB63728C}" type="presParOf" srcId="{83240EC7-F743-4BA3-AD01-D19D8AD021D0}" destId="{1577712B-EE87-4C65-B5AB-1206237E4B6D}" srcOrd="0" destOrd="0" presId="urn:microsoft.com/office/officeart/2005/8/layout/process2"/>
    <dgm:cxn modelId="{4EE6C4AC-19ED-44EF-AD4C-3DD1D636B04F}" type="presParOf" srcId="{EB588FA9-D447-435C-8E22-59261E1EFA05}" destId="{3345C5E4-D746-4F18-BA51-26E0403E2840}" srcOrd="6" destOrd="0" presId="urn:microsoft.com/office/officeart/2005/8/layout/process2"/>
    <dgm:cxn modelId="{8A2A0C61-8C0C-46DE-BA97-C9E68C70B631}" type="presParOf" srcId="{EB588FA9-D447-435C-8E22-59261E1EFA05}" destId="{011BDE2B-4F59-4198-B422-326EEA1B8D9C}" srcOrd="7" destOrd="0" presId="urn:microsoft.com/office/officeart/2005/8/layout/process2"/>
    <dgm:cxn modelId="{0419A155-6630-4BA8-A373-DDE1216FAECF}" type="presParOf" srcId="{011BDE2B-4F59-4198-B422-326EEA1B8D9C}" destId="{A598E839-AEF1-4E9B-9044-5F4FAF43827A}" srcOrd="0" destOrd="0" presId="urn:microsoft.com/office/officeart/2005/8/layout/process2"/>
    <dgm:cxn modelId="{0163E886-2337-4AB8-82F2-3B9AFF4B822E}" type="presParOf" srcId="{EB588FA9-D447-435C-8E22-59261E1EFA05}" destId="{BC04C205-B907-44C9-9370-6571D55F9C50}" srcOrd="8" destOrd="0" presId="urn:microsoft.com/office/officeart/2005/8/layout/process2"/>
  </dgm:cxnLst>
  <dgm:bg/>
  <dgm:whole/>
</dgm:dataModel>
</file>

<file path=ppt/diagrams/data3.xml><?xml version="1.0" encoding="utf-8"?>
<dgm:dataModel xmlns:dgm="http://schemas.openxmlformats.org/drawingml/2006/diagram" xmlns:a="http://schemas.openxmlformats.org/drawingml/2006/main">
  <dgm:ptLst>
    <dgm:pt modelId="{DA6C7B23-CC1B-4CD0-B03E-4CFF21FE277E}" type="doc">
      <dgm:prSet loTypeId="urn:microsoft.com/office/officeart/2005/8/layout/process2" loCatId="process" qsTypeId="urn:microsoft.com/office/officeart/2005/8/quickstyle/simple1" qsCatId="simple" csTypeId="urn:microsoft.com/office/officeart/2005/8/colors/accent1_1" csCatId="accent1" phldr="1"/>
      <dgm:spPr/>
    </dgm:pt>
    <dgm:pt modelId="{425A5406-8AB4-4CA2-A604-312E873995DF}">
      <dgm:prSet phldrT="[Текст]" custT="1"/>
      <dgm:spPr/>
      <dgm:t>
        <a:bodyPr/>
        <a:lstStyle/>
        <a:p>
          <a:r>
            <a:rPr lang="ru-RU" sz="1800" dirty="0" smtClean="0"/>
            <a:t>Если Вы хотите начать свой маршрут, то нажмите «Перейти на игровое поле», а если нет – «Закончить игру»</a:t>
          </a:r>
          <a:endParaRPr lang="ru-RU" sz="1800" dirty="0"/>
        </a:p>
      </dgm:t>
    </dgm:pt>
    <dgm:pt modelId="{E80438A7-308D-4C9B-B281-E490C379C626}" type="parTrans" cxnId="{DF91E8E7-C58E-4670-9C9B-5EE665BCCF0B}">
      <dgm:prSet/>
      <dgm:spPr/>
      <dgm:t>
        <a:bodyPr/>
        <a:lstStyle/>
        <a:p>
          <a:endParaRPr lang="ru-RU"/>
        </a:p>
      </dgm:t>
    </dgm:pt>
    <dgm:pt modelId="{A905C8C2-52B2-4D9E-B97D-8D646015B44E}" type="sibTrans" cxnId="{DF91E8E7-C58E-4670-9C9B-5EE665BCCF0B}">
      <dgm:prSet/>
      <dgm:spPr/>
      <dgm:t>
        <a:bodyPr/>
        <a:lstStyle/>
        <a:p>
          <a:endParaRPr lang="ru-RU"/>
        </a:p>
      </dgm:t>
    </dgm:pt>
    <dgm:pt modelId="{C5C7809C-DACD-4B26-A623-215BB4DB3C3A}">
      <dgm:prSet phldrT="[Текст]" custT="1"/>
      <dgm:spPr/>
      <dgm:t>
        <a:bodyPr/>
        <a:lstStyle/>
        <a:p>
          <a:r>
            <a:rPr lang="ru-RU" sz="1800" dirty="0" smtClean="0"/>
            <a:t>Правильный ответ появится, если кликнуть на поле с вопросом</a:t>
          </a:r>
          <a:endParaRPr lang="ru-RU" sz="1800" dirty="0"/>
        </a:p>
      </dgm:t>
    </dgm:pt>
    <dgm:pt modelId="{7B633BF5-1BCB-4E68-8126-947C426FBE68}" type="parTrans" cxnId="{84F215B2-9A62-44EE-BF0F-20A17C1AA2B0}">
      <dgm:prSet/>
      <dgm:spPr/>
      <dgm:t>
        <a:bodyPr/>
        <a:lstStyle/>
        <a:p>
          <a:endParaRPr lang="ru-RU"/>
        </a:p>
      </dgm:t>
    </dgm:pt>
    <dgm:pt modelId="{D7C316D2-15BA-4BB3-AC65-52910C61F260}" type="sibTrans" cxnId="{84F215B2-9A62-44EE-BF0F-20A17C1AA2B0}">
      <dgm:prSet/>
      <dgm:spPr/>
      <dgm:t>
        <a:bodyPr/>
        <a:lstStyle/>
        <a:p>
          <a:endParaRPr lang="ru-RU" dirty="0"/>
        </a:p>
      </dgm:t>
    </dgm:pt>
    <dgm:pt modelId="{D2EFD387-F963-4128-8B7F-D94EBD37BA20}">
      <dgm:prSet phldrT="[Текст]" custT="1"/>
      <dgm:spPr/>
      <dgm:t>
        <a:bodyPr/>
        <a:lstStyle/>
        <a:p>
          <a:r>
            <a:rPr lang="ru-RU" sz="1800" dirty="0" smtClean="0"/>
            <a:t>При нажатии на эту звёздочку открывается вопрос. </a:t>
          </a:r>
        </a:p>
        <a:p>
          <a:r>
            <a:rPr lang="ru-RU" sz="1800" dirty="0" smtClean="0"/>
            <a:t>Чтобы открыть вопрос, кликните по звёздочке</a:t>
          </a:r>
          <a:endParaRPr lang="ru-RU" sz="1800" dirty="0"/>
        </a:p>
      </dgm:t>
    </dgm:pt>
    <dgm:pt modelId="{52195477-2EE0-48C5-A02C-69EA54C3117F}" type="parTrans" cxnId="{19A1A780-FCCF-42B9-A4B6-43632CA526E2}">
      <dgm:prSet/>
      <dgm:spPr/>
      <dgm:t>
        <a:bodyPr/>
        <a:lstStyle/>
        <a:p>
          <a:endParaRPr lang="ru-RU"/>
        </a:p>
      </dgm:t>
    </dgm:pt>
    <dgm:pt modelId="{938E0B93-9E43-4E23-A78B-FEAF77E9EAB0}" type="sibTrans" cxnId="{19A1A780-FCCF-42B9-A4B6-43632CA526E2}">
      <dgm:prSet/>
      <dgm:spPr/>
      <dgm:t>
        <a:bodyPr/>
        <a:lstStyle/>
        <a:p>
          <a:endParaRPr lang="ru-RU" dirty="0"/>
        </a:p>
      </dgm:t>
    </dgm:pt>
    <dgm:pt modelId="{3A9A0DE2-BE47-4D0D-89DC-71807126C373}">
      <dgm:prSet phldrT="[Текст]" custT="1"/>
      <dgm:spPr/>
      <dgm:t>
        <a:bodyPr/>
        <a:lstStyle/>
        <a:p>
          <a:r>
            <a:rPr lang="ru-RU" sz="1800" dirty="0" smtClean="0"/>
            <a:t>На обдумывание ответа даётся 1 минута</a:t>
          </a:r>
        </a:p>
      </dgm:t>
    </dgm:pt>
    <dgm:pt modelId="{CA1A1A7F-660F-4804-94F6-481418B8A37E}" type="parTrans" cxnId="{000258C2-94C2-48B8-AA59-B6F8F4BA9FE9}">
      <dgm:prSet/>
      <dgm:spPr/>
      <dgm:t>
        <a:bodyPr/>
        <a:lstStyle/>
        <a:p>
          <a:endParaRPr lang="ru-RU"/>
        </a:p>
      </dgm:t>
    </dgm:pt>
    <dgm:pt modelId="{642C883E-8D83-4A32-9A5F-D376EB859AE9}" type="sibTrans" cxnId="{000258C2-94C2-48B8-AA59-B6F8F4BA9FE9}">
      <dgm:prSet/>
      <dgm:spPr/>
      <dgm:t>
        <a:bodyPr/>
        <a:lstStyle/>
        <a:p>
          <a:endParaRPr lang="ru-RU" dirty="0"/>
        </a:p>
      </dgm:t>
    </dgm:pt>
    <dgm:pt modelId="{CA0488EA-FE9D-4966-A6C8-690B83B9810D}">
      <dgm:prSet phldrT="[Текст]" custT="1"/>
      <dgm:spPr/>
      <dgm:t>
        <a:bodyPr/>
        <a:lstStyle/>
        <a:p>
          <a:r>
            <a:rPr lang="ru-RU" sz="1800" dirty="0" smtClean="0"/>
            <a:t>Если ответ правильный, то необходимо нажать внизу на красный знак, если неверный – на синий</a:t>
          </a:r>
        </a:p>
      </dgm:t>
    </dgm:pt>
    <dgm:pt modelId="{997D5598-D80D-4B9E-99C5-70BA01486910}" type="parTrans" cxnId="{C7166B8B-C60C-47C4-9777-7F9818B91545}">
      <dgm:prSet/>
      <dgm:spPr/>
      <dgm:t>
        <a:bodyPr/>
        <a:lstStyle/>
        <a:p>
          <a:endParaRPr lang="ru-RU"/>
        </a:p>
      </dgm:t>
    </dgm:pt>
    <dgm:pt modelId="{E0D8739C-B274-4D6E-B20A-5C7D8350A2EC}" type="sibTrans" cxnId="{C7166B8B-C60C-47C4-9777-7F9818B91545}">
      <dgm:prSet/>
      <dgm:spPr/>
      <dgm:t>
        <a:bodyPr/>
        <a:lstStyle/>
        <a:p>
          <a:endParaRPr lang="ru-RU" dirty="0"/>
        </a:p>
      </dgm:t>
    </dgm:pt>
    <dgm:pt modelId="{EB588FA9-D447-435C-8E22-59261E1EFA05}" type="pres">
      <dgm:prSet presAssocID="{DA6C7B23-CC1B-4CD0-B03E-4CFF21FE277E}" presName="linearFlow" presStyleCnt="0">
        <dgm:presLayoutVars>
          <dgm:resizeHandles val="exact"/>
        </dgm:presLayoutVars>
      </dgm:prSet>
      <dgm:spPr/>
    </dgm:pt>
    <dgm:pt modelId="{ECD3AFFC-F78E-4D17-BDFE-F2787C0982BA}" type="pres">
      <dgm:prSet presAssocID="{D2EFD387-F963-4128-8B7F-D94EBD37BA20}" presName="node" presStyleLbl="node1" presStyleIdx="0" presStyleCnt="5" custScaleX="813184" custLinFactNeighborX="-50446" custLinFactNeighborY="-55746">
        <dgm:presLayoutVars>
          <dgm:bulletEnabled val="1"/>
        </dgm:presLayoutVars>
      </dgm:prSet>
      <dgm:spPr/>
      <dgm:t>
        <a:bodyPr/>
        <a:lstStyle/>
        <a:p>
          <a:endParaRPr lang="ru-RU"/>
        </a:p>
      </dgm:t>
    </dgm:pt>
    <dgm:pt modelId="{02140D32-5984-455D-BB4A-15B2F19EFA57}" type="pres">
      <dgm:prSet presAssocID="{938E0B93-9E43-4E23-A78B-FEAF77E9EAB0}" presName="sibTrans" presStyleLbl="sibTrans2D1" presStyleIdx="0" presStyleCnt="4"/>
      <dgm:spPr/>
      <dgm:t>
        <a:bodyPr/>
        <a:lstStyle/>
        <a:p>
          <a:endParaRPr lang="ru-RU"/>
        </a:p>
      </dgm:t>
    </dgm:pt>
    <dgm:pt modelId="{81AF132E-AFD5-4A6D-8349-F1013064C718}" type="pres">
      <dgm:prSet presAssocID="{938E0B93-9E43-4E23-A78B-FEAF77E9EAB0}" presName="connectorText" presStyleLbl="sibTrans2D1" presStyleIdx="0" presStyleCnt="4"/>
      <dgm:spPr/>
      <dgm:t>
        <a:bodyPr/>
        <a:lstStyle/>
        <a:p>
          <a:endParaRPr lang="ru-RU"/>
        </a:p>
      </dgm:t>
    </dgm:pt>
    <dgm:pt modelId="{DE33A6BA-612E-44BB-83EB-90C62277EA22}" type="pres">
      <dgm:prSet presAssocID="{3A9A0DE2-BE47-4D0D-89DC-71807126C373}" presName="node" presStyleLbl="node1" presStyleIdx="1" presStyleCnt="5" custScaleX="813184" custLinFactNeighborX="-50446" custLinFactNeighborY="-55746">
        <dgm:presLayoutVars>
          <dgm:bulletEnabled val="1"/>
        </dgm:presLayoutVars>
      </dgm:prSet>
      <dgm:spPr/>
      <dgm:t>
        <a:bodyPr/>
        <a:lstStyle/>
        <a:p>
          <a:endParaRPr lang="ru-RU"/>
        </a:p>
      </dgm:t>
    </dgm:pt>
    <dgm:pt modelId="{96941034-3C40-4411-948D-8BB828B685C6}" type="pres">
      <dgm:prSet presAssocID="{642C883E-8D83-4A32-9A5F-D376EB859AE9}" presName="sibTrans" presStyleLbl="sibTrans2D1" presStyleIdx="1" presStyleCnt="4"/>
      <dgm:spPr/>
      <dgm:t>
        <a:bodyPr/>
        <a:lstStyle/>
        <a:p>
          <a:endParaRPr lang="ru-RU"/>
        </a:p>
      </dgm:t>
    </dgm:pt>
    <dgm:pt modelId="{AFF7278E-C3B6-469A-A7D6-2FCEB60F8524}" type="pres">
      <dgm:prSet presAssocID="{642C883E-8D83-4A32-9A5F-D376EB859AE9}" presName="connectorText" presStyleLbl="sibTrans2D1" presStyleIdx="1" presStyleCnt="4"/>
      <dgm:spPr/>
      <dgm:t>
        <a:bodyPr/>
        <a:lstStyle/>
        <a:p>
          <a:endParaRPr lang="ru-RU"/>
        </a:p>
      </dgm:t>
    </dgm:pt>
    <dgm:pt modelId="{422CA85E-4B49-4122-870F-5868CCFE3511}" type="pres">
      <dgm:prSet presAssocID="{CA0488EA-FE9D-4966-A6C8-690B83B9810D}" presName="node" presStyleLbl="node1" presStyleIdx="2" presStyleCnt="5" custScaleX="813184" custLinFactNeighborY="-62082">
        <dgm:presLayoutVars>
          <dgm:bulletEnabled val="1"/>
        </dgm:presLayoutVars>
      </dgm:prSet>
      <dgm:spPr/>
      <dgm:t>
        <a:bodyPr/>
        <a:lstStyle/>
        <a:p>
          <a:endParaRPr lang="ru-RU"/>
        </a:p>
      </dgm:t>
    </dgm:pt>
    <dgm:pt modelId="{4F10588A-C526-456A-AFE4-585152A49F53}" type="pres">
      <dgm:prSet presAssocID="{E0D8739C-B274-4D6E-B20A-5C7D8350A2EC}" presName="sibTrans" presStyleLbl="sibTrans2D1" presStyleIdx="2" presStyleCnt="4"/>
      <dgm:spPr/>
      <dgm:t>
        <a:bodyPr/>
        <a:lstStyle/>
        <a:p>
          <a:endParaRPr lang="ru-RU"/>
        </a:p>
      </dgm:t>
    </dgm:pt>
    <dgm:pt modelId="{36F3F683-7B49-47A7-9FD9-0F2186936913}" type="pres">
      <dgm:prSet presAssocID="{E0D8739C-B274-4D6E-B20A-5C7D8350A2EC}" presName="connectorText" presStyleLbl="sibTrans2D1" presStyleIdx="2" presStyleCnt="4"/>
      <dgm:spPr/>
      <dgm:t>
        <a:bodyPr/>
        <a:lstStyle/>
        <a:p>
          <a:endParaRPr lang="ru-RU"/>
        </a:p>
      </dgm:t>
    </dgm:pt>
    <dgm:pt modelId="{CAA1E334-B77E-4E34-88BC-232337AF3967}" type="pres">
      <dgm:prSet presAssocID="{C5C7809C-DACD-4B26-A623-215BB4DB3C3A}" presName="node" presStyleLbl="node1" presStyleIdx="3" presStyleCnt="5" custScaleX="813184" custLinFactNeighborY="-33126">
        <dgm:presLayoutVars>
          <dgm:bulletEnabled val="1"/>
        </dgm:presLayoutVars>
      </dgm:prSet>
      <dgm:spPr/>
      <dgm:t>
        <a:bodyPr/>
        <a:lstStyle/>
        <a:p>
          <a:endParaRPr lang="ru-RU"/>
        </a:p>
      </dgm:t>
    </dgm:pt>
    <dgm:pt modelId="{505FE0FC-05DF-49B0-882D-6C0DB51A3B8A}" type="pres">
      <dgm:prSet presAssocID="{D7C316D2-15BA-4BB3-AC65-52910C61F260}" presName="sibTrans" presStyleLbl="sibTrans2D1" presStyleIdx="3" presStyleCnt="4"/>
      <dgm:spPr/>
      <dgm:t>
        <a:bodyPr/>
        <a:lstStyle/>
        <a:p>
          <a:endParaRPr lang="ru-RU"/>
        </a:p>
      </dgm:t>
    </dgm:pt>
    <dgm:pt modelId="{84CF0BAE-C36F-41AB-B5FF-D0F970FAAD0B}" type="pres">
      <dgm:prSet presAssocID="{D7C316D2-15BA-4BB3-AC65-52910C61F260}" presName="connectorText" presStyleLbl="sibTrans2D1" presStyleIdx="3" presStyleCnt="4"/>
      <dgm:spPr/>
      <dgm:t>
        <a:bodyPr/>
        <a:lstStyle/>
        <a:p>
          <a:endParaRPr lang="ru-RU"/>
        </a:p>
      </dgm:t>
    </dgm:pt>
    <dgm:pt modelId="{292F6D7E-EA8E-485C-9B6A-EC7BB0249AFE}" type="pres">
      <dgm:prSet presAssocID="{425A5406-8AB4-4CA2-A604-312E873995DF}" presName="node" presStyleLbl="node1" presStyleIdx="4" presStyleCnt="5" custScaleX="813184" custLinFactNeighborX="-52613" custLinFactNeighborY="-5053">
        <dgm:presLayoutVars>
          <dgm:bulletEnabled val="1"/>
        </dgm:presLayoutVars>
      </dgm:prSet>
      <dgm:spPr/>
      <dgm:t>
        <a:bodyPr/>
        <a:lstStyle/>
        <a:p>
          <a:endParaRPr lang="ru-RU"/>
        </a:p>
      </dgm:t>
    </dgm:pt>
  </dgm:ptLst>
  <dgm:cxnLst>
    <dgm:cxn modelId="{000258C2-94C2-48B8-AA59-B6F8F4BA9FE9}" srcId="{DA6C7B23-CC1B-4CD0-B03E-4CFF21FE277E}" destId="{3A9A0DE2-BE47-4D0D-89DC-71807126C373}" srcOrd="1" destOrd="0" parTransId="{CA1A1A7F-660F-4804-94F6-481418B8A37E}" sibTransId="{642C883E-8D83-4A32-9A5F-D376EB859AE9}"/>
    <dgm:cxn modelId="{C1CAC955-56C8-4022-822D-CFB6CE7FCAB3}" type="presOf" srcId="{D7C316D2-15BA-4BB3-AC65-52910C61F260}" destId="{84CF0BAE-C36F-41AB-B5FF-D0F970FAAD0B}" srcOrd="1" destOrd="0" presId="urn:microsoft.com/office/officeart/2005/8/layout/process2"/>
    <dgm:cxn modelId="{84F215B2-9A62-44EE-BF0F-20A17C1AA2B0}" srcId="{DA6C7B23-CC1B-4CD0-B03E-4CFF21FE277E}" destId="{C5C7809C-DACD-4B26-A623-215BB4DB3C3A}" srcOrd="3" destOrd="0" parTransId="{7B633BF5-1BCB-4E68-8126-947C426FBE68}" sibTransId="{D7C316D2-15BA-4BB3-AC65-52910C61F260}"/>
    <dgm:cxn modelId="{58200358-FF7E-458C-B905-3D13F9C3B03A}" type="presOf" srcId="{CA0488EA-FE9D-4966-A6C8-690B83B9810D}" destId="{422CA85E-4B49-4122-870F-5868CCFE3511}" srcOrd="0" destOrd="0" presId="urn:microsoft.com/office/officeart/2005/8/layout/process2"/>
    <dgm:cxn modelId="{B0C20ECD-8AE9-443C-AE98-66CCC392E658}" type="presOf" srcId="{D7C316D2-15BA-4BB3-AC65-52910C61F260}" destId="{505FE0FC-05DF-49B0-882D-6C0DB51A3B8A}" srcOrd="0" destOrd="0" presId="urn:microsoft.com/office/officeart/2005/8/layout/process2"/>
    <dgm:cxn modelId="{19A1A780-FCCF-42B9-A4B6-43632CA526E2}" srcId="{DA6C7B23-CC1B-4CD0-B03E-4CFF21FE277E}" destId="{D2EFD387-F963-4128-8B7F-D94EBD37BA20}" srcOrd="0" destOrd="0" parTransId="{52195477-2EE0-48C5-A02C-69EA54C3117F}" sibTransId="{938E0B93-9E43-4E23-A78B-FEAF77E9EAB0}"/>
    <dgm:cxn modelId="{5AE9A451-5916-4687-B072-7AA1C5BF8015}" type="presOf" srcId="{938E0B93-9E43-4E23-A78B-FEAF77E9EAB0}" destId="{02140D32-5984-455D-BB4A-15B2F19EFA57}" srcOrd="0" destOrd="0" presId="urn:microsoft.com/office/officeart/2005/8/layout/process2"/>
    <dgm:cxn modelId="{F5D1E9D7-0888-4838-9654-558B39CA15E3}" type="presOf" srcId="{E0D8739C-B274-4D6E-B20A-5C7D8350A2EC}" destId="{4F10588A-C526-456A-AFE4-585152A49F53}" srcOrd="0" destOrd="0" presId="urn:microsoft.com/office/officeart/2005/8/layout/process2"/>
    <dgm:cxn modelId="{CC860F38-B275-4DA9-8961-140E48AAEA99}" type="presOf" srcId="{938E0B93-9E43-4E23-A78B-FEAF77E9EAB0}" destId="{81AF132E-AFD5-4A6D-8349-F1013064C718}" srcOrd="1" destOrd="0" presId="urn:microsoft.com/office/officeart/2005/8/layout/process2"/>
    <dgm:cxn modelId="{D3121A77-2E3F-4E02-B9CB-122FB0024740}" type="presOf" srcId="{3A9A0DE2-BE47-4D0D-89DC-71807126C373}" destId="{DE33A6BA-612E-44BB-83EB-90C62277EA22}" srcOrd="0" destOrd="0" presId="urn:microsoft.com/office/officeart/2005/8/layout/process2"/>
    <dgm:cxn modelId="{70FC4C43-105B-49CC-AC6F-C087E6677679}" type="presOf" srcId="{D2EFD387-F963-4128-8B7F-D94EBD37BA20}" destId="{ECD3AFFC-F78E-4D17-BDFE-F2787C0982BA}" srcOrd="0" destOrd="0" presId="urn:microsoft.com/office/officeart/2005/8/layout/process2"/>
    <dgm:cxn modelId="{3C7DBC39-F72D-479B-8E01-E98A17FF8586}" type="presOf" srcId="{C5C7809C-DACD-4B26-A623-215BB4DB3C3A}" destId="{CAA1E334-B77E-4E34-88BC-232337AF3967}" srcOrd="0" destOrd="0" presId="urn:microsoft.com/office/officeart/2005/8/layout/process2"/>
    <dgm:cxn modelId="{AEB8B801-8943-497F-8067-53D1B494AC36}" type="presOf" srcId="{642C883E-8D83-4A32-9A5F-D376EB859AE9}" destId="{AFF7278E-C3B6-469A-A7D6-2FCEB60F8524}" srcOrd="1" destOrd="0" presId="urn:microsoft.com/office/officeart/2005/8/layout/process2"/>
    <dgm:cxn modelId="{DF95A831-DA11-4508-9699-B7EEA1D205CD}" type="presOf" srcId="{425A5406-8AB4-4CA2-A604-312E873995DF}" destId="{292F6D7E-EA8E-485C-9B6A-EC7BB0249AFE}" srcOrd="0" destOrd="0" presId="urn:microsoft.com/office/officeart/2005/8/layout/process2"/>
    <dgm:cxn modelId="{4620885A-B36D-41F3-B6E1-8F94E41CB2C9}" type="presOf" srcId="{DA6C7B23-CC1B-4CD0-B03E-4CFF21FE277E}" destId="{EB588FA9-D447-435C-8E22-59261E1EFA05}" srcOrd="0" destOrd="0" presId="urn:microsoft.com/office/officeart/2005/8/layout/process2"/>
    <dgm:cxn modelId="{5FA55E0C-016C-4873-8D84-3F5E46A1E192}" type="presOf" srcId="{642C883E-8D83-4A32-9A5F-D376EB859AE9}" destId="{96941034-3C40-4411-948D-8BB828B685C6}" srcOrd="0" destOrd="0" presId="urn:microsoft.com/office/officeart/2005/8/layout/process2"/>
    <dgm:cxn modelId="{C7166B8B-C60C-47C4-9777-7F9818B91545}" srcId="{DA6C7B23-CC1B-4CD0-B03E-4CFF21FE277E}" destId="{CA0488EA-FE9D-4966-A6C8-690B83B9810D}" srcOrd="2" destOrd="0" parTransId="{997D5598-D80D-4B9E-99C5-70BA01486910}" sibTransId="{E0D8739C-B274-4D6E-B20A-5C7D8350A2EC}"/>
    <dgm:cxn modelId="{11CAC7A6-4589-4001-94B8-6FF27C2A085E}" type="presOf" srcId="{E0D8739C-B274-4D6E-B20A-5C7D8350A2EC}" destId="{36F3F683-7B49-47A7-9FD9-0F2186936913}" srcOrd="1" destOrd="0" presId="urn:microsoft.com/office/officeart/2005/8/layout/process2"/>
    <dgm:cxn modelId="{DF91E8E7-C58E-4670-9C9B-5EE665BCCF0B}" srcId="{DA6C7B23-CC1B-4CD0-B03E-4CFF21FE277E}" destId="{425A5406-8AB4-4CA2-A604-312E873995DF}" srcOrd="4" destOrd="0" parTransId="{E80438A7-308D-4C9B-B281-E490C379C626}" sibTransId="{A905C8C2-52B2-4D9E-B97D-8D646015B44E}"/>
    <dgm:cxn modelId="{6F373093-D050-443D-B2C1-829FF8CF3945}" type="presParOf" srcId="{EB588FA9-D447-435C-8E22-59261E1EFA05}" destId="{ECD3AFFC-F78E-4D17-BDFE-F2787C0982BA}" srcOrd="0" destOrd="0" presId="urn:microsoft.com/office/officeart/2005/8/layout/process2"/>
    <dgm:cxn modelId="{83FE6F40-5198-471C-9CE0-B34DD631B550}" type="presParOf" srcId="{EB588FA9-D447-435C-8E22-59261E1EFA05}" destId="{02140D32-5984-455D-BB4A-15B2F19EFA57}" srcOrd="1" destOrd="0" presId="urn:microsoft.com/office/officeart/2005/8/layout/process2"/>
    <dgm:cxn modelId="{A1570998-EC42-41EB-AC30-C3DEB3600D7D}" type="presParOf" srcId="{02140D32-5984-455D-BB4A-15B2F19EFA57}" destId="{81AF132E-AFD5-4A6D-8349-F1013064C718}" srcOrd="0" destOrd="0" presId="urn:microsoft.com/office/officeart/2005/8/layout/process2"/>
    <dgm:cxn modelId="{57A510E7-D3DC-40FC-B685-67FCA6DF1527}" type="presParOf" srcId="{EB588FA9-D447-435C-8E22-59261E1EFA05}" destId="{DE33A6BA-612E-44BB-83EB-90C62277EA22}" srcOrd="2" destOrd="0" presId="urn:microsoft.com/office/officeart/2005/8/layout/process2"/>
    <dgm:cxn modelId="{01C79E25-C0C2-4A9E-80AF-652D6CE64FF9}" type="presParOf" srcId="{EB588FA9-D447-435C-8E22-59261E1EFA05}" destId="{96941034-3C40-4411-948D-8BB828B685C6}" srcOrd="3" destOrd="0" presId="urn:microsoft.com/office/officeart/2005/8/layout/process2"/>
    <dgm:cxn modelId="{28C6F7E1-AED9-48DE-B341-4D188D664453}" type="presParOf" srcId="{96941034-3C40-4411-948D-8BB828B685C6}" destId="{AFF7278E-C3B6-469A-A7D6-2FCEB60F8524}" srcOrd="0" destOrd="0" presId="urn:microsoft.com/office/officeart/2005/8/layout/process2"/>
    <dgm:cxn modelId="{314BC6AE-B051-4D9D-A466-10C941F6D9F1}" type="presParOf" srcId="{EB588FA9-D447-435C-8E22-59261E1EFA05}" destId="{422CA85E-4B49-4122-870F-5868CCFE3511}" srcOrd="4" destOrd="0" presId="urn:microsoft.com/office/officeart/2005/8/layout/process2"/>
    <dgm:cxn modelId="{02D159E6-6DD0-46AE-BA92-B5B2D18EEE97}" type="presParOf" srcId="{EB588FA9-D447-435C-8E22-59261E1EFA05}" destId="{4F10588A-C526-456A-AFE4-585152A49F53}" srcOrd="5" destOrd="0" presId="urn:microsoft.com/office/officeart/2005/8/layout/process2"/>
    <dgm:cxn modelId="{63DD5A11-03B7-4340-A35E-A0FC08EEC4D9}" type="presParOf" srcId="{4F10588A-C526-456A-AFE4-585152A49F53}" destId="{36F3F683-7B49-47A7-9FD9-0F2186936913}" srcOrd="0" destOrd="0" presId="urn:microsoft.com/office/officeart/2005/8/layout/process2"/>
    <dgm:cxn modelId="{DD327D16-ED60-496B-856D-202467988A47}" type="presParOf" srcId="{EB588FA9-D447-435C-8E22-59261E1EFA05}" destId="{CAA1E334-B77E-4E34-88BC-232337AF3967}" srcOrd="6" destOrd="0" presId="urn:microsoft.com/office/officeart/2005/8/layout/process2"/>
    <dgm:cxn modelId="{E9ECE844-D001-458D-A3EF-5F0F751546D0}" type="presParOf" srcId="{EB588FA9-D447-435C-8E22-59261E1EFA05}" destId="{505FE0FC-05DF-49B0-882D-6C0DB51A3B8A}" srcOrd="7" destOrd="0" presId="urn:microsoft.com/office/officeart/2005/8/layout/process2"/>
    <dgm:cxn modelId="{DF801633-8544-40FC-9324-71BBA05AD239}" type="presParOf" srcId="{505FE0FC-05DF-49B0-882D-6C0DB51A3B8A}" destId="{84CF0BAE-C36F-41AB-B5FF-D0F970FAAD0B}" srcOrd="0" destOrd="0" presId="urn:microsoft.com/office/officeart/2005/8/layout/process2"/>
    <dgm:cxn modelId="{ADAF2AA1-E0A9-49FF-BAEF-ECD8F4FD2D4F}" type="presParOf" srcId="{EB588FA9-D447-435C-8E22-59261E1EFA05}" destId="{292F6D7E-EA8E-485C-9B6A-EC7BB0249AFE}" srcOrd="8" destOrd="0" presId="urn:microsoft.com/office/officeart/2005/8/layout/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2B628-594B-4A3D-B901-2E342A8302D3}" type="datetimeFigureOut">
              <a:rPr lang="ru-RU" smtClean="0"/>
              <a:pPr/>
              <a:t>22.11.2009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944D8-A12B-4297-80C4-A7D8662DB8CE}"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7C944D8-A12B-4297-80C4-A7D8662DB8CE}" type="slidenum">
              <a:rPr lang="ru-RU" smtClean="0"/>
              <a:pPr/>
              <a:t>6</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5B2235-9637-429C-9639-2A5F5DA456B4}" type="datetimeFigureOut">
              <a:rPr lang="ru-RU" smtClean="0"/>
              <a:pPr/>
              <a:t>22.11.2009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80D8408-AAFB-4052-A1F6-738304526DD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bg1">
                <a:lumMod val="8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B2235-9637-429C-9639-2A5F5DA456B4}" type="datetimeFigureOut">
              <a:rPr lang="ru-RU" smtClean="0"/>
              <a:pPr/>
              <a:t>22.11.2009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D8408-AAFB-4052-A1F6-738304526DD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Layout" Target="../diagrams/layout1.xml"/><Relationship Id="rId7" Type="http://schemas.openxmlformats.org/officeDocument/2006/relationships/slide" Target="slide5.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6.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6.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slide" Target="slide31.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slide" Target="slide31.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slide" Target="slide31.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slide" Target="slide31.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slide" Target="slide31.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slide" Target="slide31.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8.gif"/><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slide" Target="slide31.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1.xml"/><Relationship Id="rId4" Type="http://schemas.openxmlformats.org/officeDocument/2006/relationships/hyperlink" Target="mailto:plaxina17@mail.r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slide" Target="slide31.xml"/><Relationship Id="rId4" Type="http://schemas.openxmlformats.org/officeDocument/2006/relationships/slide" Target="sl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slide" Target="slide31.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slide" Target="slide31.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18.gif"/><Relationship Id="rId4" Type="http://schemas.openxmlformats.org/officeDocument/2006/relationships/image" Target="../media/image17.gif"/></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31.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slide" Target="slide31.xml"/><Relationship Id="rId4" Type="http://schemas.openxmlformats.org/officeDocument/2006/relationships/slide" Target="slide6.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slide" Target="slide31.xml"/><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39.jpe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slide" Target="slide31.xml"/><Relationship Id="rId4" Type="http://schemas.openxmlformats.org/officeDocument/2006/relationships/slide" Target="slide6.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slide" Target="slide31.xml"/><Relationship Id="rId4" Type="http://schemas.openxmlformats.org/officeDocument/2006/relationships/slide" Target="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42.jpe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slide" Target="slide31.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openxmlformats.org/officeDocument/2006/relationships/image" Target="../media/image8.jpeg"/><Relationship Id="rId12" Type="http://schemas.openxmlformats.org/officeDocument/2006/relationships/image" Target="../media/image11.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slide" Target="slide4.xml"/><Relationship Id="rId5" Type="http://schemas.openxmlformats.org/officeDocument/2006/relationships/diagramQuickStyle" Target="../diagrams/quickStyle2.xml"/><Relationship Id="rId10" Type="http://schemas.openxmlformats.org/officeDocument/2006/relationships/slide" Target="slide30.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slide" Target="slide31.xml"/><Relationship Id="rId4" Type="http://schemas.openxmlformats.org/officeDocument/2006/relationships/slide" Target="slide6.xml"/></Relationships>
</file>

<file path=ppt/slides/_rels/slide3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hyperlink" Target="http://globalscience.ru/media/Icosahedron.gi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3.xml"/><Relationship Id="rId7" Type="http://schemas.openxmlformats.org/officeDocument/2006/relationships/image" Target="../media/image13.png"/><Relationship Id="rId12" Type="http://schemas.openxmlformats.org/officeDocument/2006/relationships/image" Target="../media/image11.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slide" Target="slide1.xml"/><Relationship Id="rId5" Type="http://schemas.openxmlformats.org/officeDocument/2006/relationships/diagramColors" Target="../diagrams/colors3.xml"/><Relationship Id="rId10" Type="http://schemas.openxmlformats.org/officeDocument/2006/relationships/slide" Target="slide31.xml"/><Relationship Id="rId4" Type="http://schemas.openxmlformats.org/officeDocument/2006/relationships/diagramQuickStyle" Target="../diagrams/quickStyle3.xml"/><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hyperlink" Target="http://www.dragkamen.ru/images/10-2.jpg" TargetMode="External"/><Relationship Id="rId13" Type="http://schemas.openxmlformats.org/officeDocument/2006/relationships/hyperlink" Target="http://new.artsymbol.ru/ru/basics/samocveti/page-11/b.jpg" TargetMode="External"/><Relationship Id="rId18" Type="http://schemas.openxmlformats.org/officeDocument/2006/relationships/hyperlink" Target="http://stoneflower.ru/img/471b.gif" TargetMode="External"/><Relationship Id="rId3" Type="http://schemas.openxmlformats.org/officeDocument/2006/relationships/hyperlink" Target="http://www.it-n.ru/communities.aspx?cat_no=133372&amp;tmpl=com" TargetMode="External"/><Relationship Id="rId7" Type="http://schemas.openxmlformats.org/officeDocument/2006/relationships/hyperlink" Target="http://www.dragkamen.ru/imagesb/prize_11.jpg&#1089;" TargetMode="External"/><Relationship Id="rId12" Type="http://schemas.openxmlformats.org/officeDocument/2006/relationships/hyperlink" Target="http://www.gems.su/images/aleksandrit2-b.jpg" TargetMode="External"/><Relationship Id="rId17" Type="http://schemas.openxmlformats.org/officeDocument/2006/relationships/hyperlink" Target="http://www.inmoment.ru/img/greenstone.jpg" TargetMode="External"/><Relationship Id="rId2" Type="http://schemas.openxmlformats.org/officeDocument/2006/relationships/hyperlink" Target="http://animashky.ru/" TargetMode="External"/><Relationship Id="rId16" Type="http://schemas.openxmlformats.org/officeDocument/2006/relationships/hyperlink" Target="http://www.goldformula.ru/UserFiles/Image/Keramika/DragotsenKamniPetr/SsilkaDemantoid/Demantoid" TargetMode="Externa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hyperlink" Target="http://i013.radikal.ru/0802/0b/30417a46fe3c.jpg" TargetMode="External"/><Relationship Id="rId5" Type="http://schemas.openxmlformats.org/officeDocument/2006/relationships/hyperlink" Target="http://www.ko-fe.ru/stones/photo/citrine11.jpg" TargetMode="External"/><Relationship Id="rId15" Type="http://schemas.openxmlformats.org/officeDocument/2006/relationships/hyperlink" Target="http://www.webois.org.ua/jewellery/fotos/hrizolit1.jpg" TargetMode="External"/><Relationship Id="rId10" Type="http://schemas.openxmlformats.org/officeDocument/2006/relationships/hyperlink" Target="http://i38.beon.ru/42/55/405542/97/23975797/0_b11d_86e51d42_XL.jpeg" TargetMode="External"/><Relationship Id="rId19" Type="http://schemas.openxmlformats.org/officeDocument/2006/relationships/hyperlink" Target="http://globalscience.ru/media/Icosahedron.gif" TargetMode="External"/><Relationship Id="rId4" Type="http://schemas.openxmlformats.org/officeDocument/2006/relationships/hyperlink" Target="http://geo.web.ru/druza/m-rutil-Q.jpg" TargetMode="External"/><Relationship Id="rId9" Type="http://schemas.openxmlformats.org/officeDocument/2006/relationships/hyperlink" Target="http://s60.radikal.ru/i167/0901/e3/6c5c4d6f297b.jpg" TargetMode="External"/><Relationship Id="rId14" Type="http://schemas.openxmlformats.org/officeDocument/2006/relationships/hyperlink" Target="http://klopp.ru/uploads/posts/thumbs/1176560367_picturecontentpid8434et3d8c7b01.jpg"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5.xml"/><Relationship Id="rId18" Type="http://schemas.openxmlformats.org/officeDocument/2006/relationships/slide" Target="slide26.xml"/><Relationship Id="rId26" Type="http://schemas.openxmlformats.org/officeDocument/2006/relationships/slide" Target="slide29.xml"/><Relationship Id="rId3" Type="http://schemas.openxmlformats.org/officeDocument/2006/relationships/image" Target="../media/image15.jpeg"/><Relationship Id="rId21" Type="http://schemas.openxmlformats.org/officeDocument/2006/relationships/slide" Target="slide19.xml"/><Relationship Id="rId7" Type="http://schemas.openxmlformats.org/officeDocument/2006/relationships/slide" Target="slide31.xml"/><Relationship Id="rId12" Type="http://schemas.openxmlformats.org/officeDocument/2006/relationships/slide" Target="slide8.xml"/><Relationship Id="rId17" Type="http://schemas.openxmlformats.org/officeDocument/2006/relationships/slide" Target="slide10.xml"/><Relationship Id="rId25" Type="http://schemas.openxmlformats.org/officeDocument/2006/relationships/slide" Target="slide13.xml"/><Relationship Id="rId2" Type="http://schemas.openxmlformats.org/officeDocument/2006/relationships/notesSlide" Target="../notesSlides/notesSlide1.xml"/><Relationship Id="rId16" Type="http://schemas.openxmlformats.org/officeDocument/2006/relationships/slide" Target="slide16.xml"/><Relationship Id="rId20" Type="http://schemas.openxmlformats.org/officeDocument/2006/relationships/slide" Target="slide27.xml"/><Relationship Id="rId29"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7.xml"/><Relationship Id="rId24" Type="http://schemas.openxmlformats.org/officeDocument/2006/relationships/slide" Target="slide12.xml"/><Relationship Id="rId5" Type="http://schemas.openxmlformats.org/officeDocument/2006/relationships/slide" Target="slide3.xml"/><Relationship Id="rId15" Type="http://schemas.openxmlformats.org/officeDocument/2006/relationships/slide" Target="slide9.xml"/><Relationship Id="rId23" Type="http://schemas.openxmlformats.org/officeDocument/2006/relationships/slide" Target="slide20.xml"/><Relationship Id="rId28" Type="http://schemas.openxmlformats.org/officeDocument/2006/relationships/slide" Target="slide14.xml"/><Relationship Id="rId10" Type="http://schemas.openxmlformats.org/officeDocument/2006/relationships/slide" Target="slide24.xml"/><Relationship Id="rId19" Type="http://schemas.openxmlformats.org/officeDocument/2006/relationships/slide" Target="slide11.xml"/><Relationship Id="rId31" Type="http://schemas.openxmlformats.org/officeDocument/2006/relationships/image" Target="../media/image11.gif"/><Relationship Id="rId4" Type="http://schemas.openxmlformats.org/officeDocument/2006/relationships/image" Target="../media/image16.gif"/><Relationship Id="rId9" Type="http://schemas.openxmlformats.org/officeDocument/2006/relationships/slide" Target="slide23.xml"/><Relationship Id="rId14" Type="http://schemas.openxmlformats.org/officeDocument/2006/relationships/slide" Target="slide25.xml"/><Relationship Id="rId22" Type="http://schemas.openxmlformats.org/officeDocument/2006/relationships/slide" Target="slide28.xml"/><Relationship Id="rId27" Type="http://schemas.openxmlformats.org/officeDocument/2006/relationships/slide" Target="slide21.xml"/><Relationship Id="rId30" Type="http://schemas.openxmlformats.org/officeDocument/2006/relationships/slide" Target="slide30.xml"/></Relationships>
</file>

<file path=ppt/slides/_rels/slide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6.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6.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0"/>
            <a:ext cx="6377387" cy="923330"/>
          </a:xfrm>
          <a:prstGeom prst="rect">
            <a:avLst/>
          </a:prstGeom>
          <a:noFill/>
        </p:spPr>
        <p:txBody>
          <a:bodyPr wrap="none" lIns="91440" tIns="45720" rIns="91440" bIns="45720">
            <a:spAutoFit/>
          </a:bodyPr>
          <a:lstStyle/>
          <a:p>
            <a:pPr algn="ctr"/>
            <a:r>
              <a:rPr lang="ru-RU"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Геологическая тропа</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6" name="Схема 5"/>
          <p:cNvGraphicFramePr/>
          <p:nvPr/>
        </p:nvGraphicFramePr>
        <p:xfrm>
          <a:off x="0" y="1071546"/>
          <a:ext cx="6072198" cy="503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Стрелка вправо с вырезом 9">
            <a:hlinkClick r:id="rId6" action="ppaction://hlinksldjump"/>
          </p:cNvPr>
          <p:cNvSpPr/>
          <p:nvPr/>
        </p:nvSpPr>
        <p:spPr>
          <a:xfrm>
            <a:off x="6429356" y="928670"/>
            <a:ext cx="2714644" cy="1428760"/>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hlinkClick r:id="rId6" action="ppaction://hlinksldjump"/>
              </a:rPr>
              <a:t>Автор игры</a:t>
            </a:r>
            <a:endParaRPr lang="ru-RU" sz="2400" dirty="0"/>
          </a:p>
        </p:txBody>
      </p:sp>
      <p:sp>
        <p:nvSpPr>
          <p:cNvPr id="11" name="Стрелка вправо с вырезом 10">
            <a:hlinkClick r:id="rId7" action="ppaction://hlinksldjump"/>
          </p:cNvPr>
          <p:cNvSpPr/>
          <p:nvPr/>
        </p:nvSpPr>
        <p:spPr>
          <a:xfrm>
            <a:off x="6429356" y="3929066"/>
            <a:ext cx="2714644" cy="1428760"/>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dirty="0" smtClean="0">
                <a:hlinkClick r:id="rId7" action="ppaction://hlinksldjump"/>
              </a:rPr>
              <a:t>Источники информации</a:t>
            </a:r>
            <a:endParaRPr lang="ru-RU" sz="2400" dirty="0"/>
          </a:p>
        </p:txBody>
      </p:sp>
      <p:sp>
        <p:nvSpPr>
          <p:cNvPr id="12" name="Стрелка вправо с вырезом 11">
            <a:hlinkClick r:id="rId8" action="ppaction://hlinksldjump"/>
          </p:cNvPr>
          <p:cNvSpPr/>
          <p:nvPr/>
        </p:nvSpPr>
        <p:spPr>
          <a:xfrm>
            <a:off x="6429356" y="2428868"/>
            <a:ext cx="2714644" cy="1428760"/>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hlinkClick r:id="rId8" action="ppaction://hlinksldjump"/>
              </a:rPr>
              <a:t>Правила игры</a:t>
            </a:r>
            <a:endParaRPr lang="ru-RU" sz="2400" dirty="0"/>
          </a:p>
        </p:txBody>
      </p:sp>
      <p:sp>
        <p:nvSpPr>
          <p:cNvPr id="9" name="Стрелка вправо с вырезом 8">
            <a:hlinkClick r:id="rId9" action="ppaction://hlinksldjump"/>
          </p:cNvPr>
          <p:cNvSpPr/>
          <p:nvPr/>
        </p:nvSpPr>
        <p:spPr>
          <a:xfrm>
            <a:off x="6429375" y="5429250"/>
            <a:ext cx="2714625" cy="1428750"/>
          </a:xfrm>
          <a:prstGeom prst="notchedRightArrow">
            <a:avLst/>
          </a:prstGeom>
        </p:spPr>
        <p:style>
          <a:lnRef idx="1">
            <a:schemeClr val="accent1"/>
          </a:lnRef>
          <a:fillRef idx="2">
            <a:schemeClr val="accent1"/>
          </a:fillRef>
          <a:effectRef idx="1">
            <a:schemeClr val="accent1"/>
          </a:effectRef>
          <a:fontRef idx="minor">
            <a:schemeClr val="dk1"/>
          </a:fontRef>
        </p:style>
        <p:txBody>
          <a:bodyPr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ru-RU" sz="2400" dirty="0" smtClean="0">
                <a:hlinkClick r:id="rId9" action="ppaction://hlinksldjump"/>
              </a:rPr>
              <a:t>Начать игру</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428596" y="2357430"/>
            <a:ext cx="7858180" cy="1928826"/>
          </a:xfrm>
          <a:prstGeom prst="wedgeEllipseCallout">
            <a:avLst>
              <a:gd name="adj1" fmla="val 3242"/>
              <a:gd name="adj2" fmla="val 91925"/>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Вопрос: Синонимы этого чёрного, непрозрачного кварца -  «смоляк» и «цыган». Как называется эта разновидность кварца?</a:t>
            </a:r>
            <a:endParaRPr lang="ru-RU" dirty="0"/>
          </a:p>
        </p:txBody>
      </p:sp>
      <p:sp>
        <p:nvSpPr>
          <p:cNvPr id="6" name="Прямоугольник 5"/>
          <p:cNvSpPr/>
          <p:nvPr/>
        </p:nvSpPr>
        <p:spPr>
          <a:xfrm>
            <a:off x="1785918" y="5357826"/>
            <a:ext cx="5572164" cy="785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ятиугольник 7">
            <a:hlinkClick r:id="rId2" action="ppaction://hlinksldjump"/>
          </p:cNvPr>
          <p:cNvSpPr/>
          <p:nvPr/>
        </p:nvSpPr>
        <p:spPr>
          <a:xfrm rot="10800000">
            <a:off x="5500694" y="6286520"/>
            <a:ext cx="1714512"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pic>
        <p:nvPicPr>
          <p:cNvPr id="1027" name="Picture 3"/>
          <p:cNvPicPr>
            <a:picLocks noChangeAspect="1" noChangeArrowheads="1" noCrop="1"/>
          </p:cNvPicPr>
          <p:nvPr/>
        </p:nvPicPr>
        <p:blipFill>
          <a:blip r:embed="rId3"/>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4"/>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357422" y="5572140"/>
            <a:ext cx="4500594" cy="369332"/>
          </a:xfrm>
          <a:prstGeom prst="rect">
            <a:avLst/>
          </a:prstGeom>
          <a:noFill/>
        </p:spPr>
        <p:txBody>
          <a:bodyPr wrap="square" rtlCol="0">
            <a:spAutoFit/>
          </a:bodyPr>
          <a:lstStyle/>
          <a:p>
            <a:r>
              <a:rPr lang="ru-RU" b="1" dirty="0" smtClean="0"/>
              <a:t>Ответ:  морион</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6" name="TextBox 25"/>
          <p:cNvSpPr txBox="1"/>
          <p:nvPr/>
        </p:nvSpPr>
        <p:spPr>
          <a:xfrm>
            <a:off x="5857884" y="6215082"/>
            <a:ext cx="1285884" cy="646331"/>
          </a:xfrm>
          <a:prstGeom prst="rect">
            <a:avLst/>
          </a:prstGeom>
          <a:noFill/>
        </p:spPr>
        <p:txBody>
          <a:bodyPr wrap="square" rtlCol="0">
            <a:spAutoFit/>
          </a:bodyPr>
          <a:lstStyle/>
          <a:p>
            <a:pPr algn="ctr"/>
            <a:r>
              <a:rPr lang="ru-RU" dirty="0" smtClean="0">
                <a:hlinkClick r:id="rId2" action="ppaction://hlinksldjump"/>
              </a:rPr>
              <a:t>Закончить игру</a:t>
            </a:r>
            <a:endParaRPr lang="ru-RU" dirty="0"/>
          </a:p>
        </p:txBody>
      </p:sp>
      <p:sp>
        <p:nvSpPr>
          <p:cNvPr id="27" name="Пятиугольник 26">
            <a:hlinkClick r:id="rId5" action="ppaction://hlinksldjump"/>
          </p:cNvPr>
          <p:cNvSpPr/>
          <p:nvPr/>
        </p:nvSpPr>
        <p:spPr>
          <a:xfrm>
            <a:off x="7429520" y="6286520"/>
            <a:ext cx="1714480"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hlinkClick r:id="rId5" action="ppaction://hlinksldjump"/>
              </a:rPr>
              <a:t>Продолжить игру</a:t>
            </a:r>
            <a:endParaRPr lang="ru-RU" dirty="0"/>
          </a:p>
        </p:txBody>
      </p:sp>
      <p:sp>
        <p:nvSpPr>
          <p:cNvPr id="30" name="Скругленный прямоугольник 29"/>
          <p:cNvSpPr/>
          <p:nvPr/>
        </p:nvSpPr>
        <p:spPr>
          <a:xfrm>
            <a:off x="285720" y="0"/>
            <a:ext cx="2571768" cy="2071678"/>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9" name="Прямоугольная выноска 28"/>
          <p:cNvSpPr/>
          <p:nvPr/>
        </p:nvSpPr>
        <p:spPr>
          <a:xfrm>
            <a:off x="2571736" y="428604"/>
            <a:ext cx="3929090" cy="785818"/>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smtClean="0"/>
              <a:t>Разновидности кварца 4</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714348" y="2428868"/>
            <a:ext cx="7858180" cy="1928826"/>
          </a:xfrm>
          <a:prstGeom prst="wedgeEllipseCallout">
            <a:avLst>
              <a:gd name="adj1" fmla="val 3242"/>
              <a:gd name="adj2" fmla="val 91925"/>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Вопрос: Этот кристалл при запекании становится ярко жёлтым. Как называется эта разновидность кварца?</a:t>
            </a:r>
            <a:endParaRPr lang="ru-RU" sz="2000" dirty="0"/>
          </a:p>
        </p:txBody>
      </p:sp>
      <p:sp>
        <p:nvSpPr>
          <p:cNvPr id="6" name="Прямоугольник 5"/>
          <p:cNvSpPr/>
          <p:nvPr/>
        </p:nvSpPr>
        <p:spPr>
          <a:xfrm>
            <a:off x="1785918" y="5286388"/>
            <a:ext cx="5572164"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ятиугольник 7">
            <a:hlinkClick r:id="rId2" action="ppaction://hlinksldjump"/>
          </p:cNvPr>
          <p:cNvSpPr/>
          <p:nvPr/>
        </p:nvSpPr>
        <p:spPr>
          <a:xfrm rot="10800000">
            <a:off x="5500694" y="6286520"/>
            <a:ext cx="1714512"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pic>
        <p:nvPicPr>
          <p:cNvPr id="1027" name="Picture 3"/>
          <p:cNvPicPr>
            <a:picLocks noChangeAspect="1" noChangeArrowheads="1" noCrop="1"/>
          </p:cNvPicPr>
          <p:nvPr/>
        </p:nvPicPr>
        <p:blipFill>
          <a:blip r:embed="rId3"/>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4"/>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071670" y="5572140"/>
            <a:ext cx="5214974" cy="369332"/>
          </a:xfrm>
          <a:prstGeom prst="rect">
            <a:avLst/>
          </a:prstGeom>
          <a:noFill/>
        </p:spPr>
        <p:txBody>
          <a:bodyPr wrap="square" rtlCol="0">
            <a:spAutoFit/>
          </a:bodyPr>
          <a:lstStyle/>
          <a:p>
            <a:r>
              <a:rPr lang="ru-RU" b="1" dirty="0" smtClean="0"/>
              <a:t>Ответ: раухтопаз</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6" name="TextBox 25"/>
          <p:cNvSpPr txBox="1"/>
          <p:nvPr/>
        </p:nvSpPr>
        <p:spPr>
          <a:xfrm>
            <a:off x="5857884" y="6215082"/>
            <a:ext cx="1285884" cy="646331"/>
          </a:xfrm>
          <a:prstGeom prst="rect">
            <a:avLst/>
          </a:prstGeom>
          <a:noFill/>
        </p:spPr>
        <p:txBody>
          <a:bodyPr wrap="square" rtlCol="0">
            <a:spAutoFit/>
          </a:bodyPr>
          <a:lstStyle/>
          <a:p>
            <a:pPr algn="ctr"/>
            <a:r>
              <a:rPr lang="ru-RU" dirty="0" smtClean="0">
                <a:hlinkClick r:id="rId2" action="ppaction://hlinksldjump"/>
              </a:rPr>
              <a:t>Закончить игру</a:t>
            </a:r>
            <a:endParaRPr lang="ru-RU" dirty="0"/>
          </a:p>
        </p:txBody>
      </p:sp>
      <p:sp>
        <p:nvSpPr>
          <p:cNvPr id="27" name="Пятиугольник 26">
            <a:hlinkClick r:id="rId5" action="ppaction://hlinksldjump"/>
          </p:cNvPr>
          <p:cNvSpPr/>
          <p:nvPr/>
        </p:nvSpPr>
        <p:spPr>
          <a:xfrm>
            <a:off x="7429520" y="6286520"/>
            <a:ext cx="1714480"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hlinkClick r:id="rId5" action="ppaction://hlinksldjump"/>
              </a:rPr>
              <a:t>Продолжить игру</a:t>
            </a:r>
            <a:endParaRPr lang="ru-RU" dirty="0"/>
          </a:p>
        </p:txBody>
      </p:sp>
      <p:sp>
        <p:nvSpPr>
          <p:cNvPr id="30" name="Скругленный прямоугольник 29"/>
          <p:cNvSpPr/>
          <p:nvPr/>
        </p:nvSpPr>
        <p:spPr>
          <a:xfrm>
            <a:off x="214282" y="0"/>
            <a:ext cx="2214546" cy="1714488"/>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9" name="Прямоугольная выноска 28"/>
          <p:cNvSpPr/>
          <p:nvPr/>
        </p:nvSpPr>
        <p:spPr>
          <a:xfrm>
            <a:off x="2571736" y="357166"/>
            <a:ext cx="4000528" cy="928694"/>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smtClean="0"/>
              <a:t>Разновидности кварца 5</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500034" y="2500306"/>
            <a:ext cx="7858180" cy="1928826"/>
          </a:xfrm>
          <a:prstGeom prst="wedgeEllipseCallout">
            <a:avLst>
              <a:gd name="adj1" fmla="val 3242"/>
              <a:gd name="adj2" fmla="val 91925"/>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Вопрос: Древние греки считали, что включения этого минерала в кварцах – окаменевшие волосы Венеры, богини любви. Как называется этот  минерал?</a:t>
            </a:r>
            <a:endParaRPr lang="ru-RU" dirty="0"/>
          </a:p>
        </p:txBody>
      </p:sp>
      <p:sp>
        <p:nvSpPr>
          <p:cNvPr id="6" name="Прямоугольник 5"/>
          <p:cNvSpPr/>
          <p:nvPr/>
        </p:nvSpPr>
        <p:spPr>
          <a:xfrm>
            <a:off x="1785918" y="5286388"/>
            <a:ext cx="5572164"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786050" y="5500702"/>
            <a:ext cx="4214842" cy="369332"/>
          </a:xfrm>
          <a:prstGeom prst="rect">
            <a:avLst/>
          </a:prstGeom>
          <a:noFill/>
        </p:spPr>
        <p:txBody>
          <a:bodyPr wrap="square" rtlCol="0">
            <a:spAutoFit/>
          </a:bodyPr>
          <a:lstStyle/>
          <a:p>
            <a:r>
              <a:rPr lang="ru-RU" b="1" dirty="0" smtClean="0"/>
              <a:t>Ответ: рутил</a:t>
            </a:r>
            <a:endParaRPr lang="ru-RU"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7" name="Пятиугольник 26">
            <a:hlinkClick r:id="rId4" action="ppaction://hlinksldjump"/>
          </p:cNvPr>
          <p:cNvSpPr/>
          <p:nvPr/>
        </p:nvSpPr>
        <p:spPr>
          <a:xfrm>
            <a:off x="7429520" y="6286520"/>
            <a:ext cx="1714480"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6520"/>
            <a:ext cx="1714512"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sp>
        <p:nvSpPr>
          <p:cNvPr id="30" name="TextBox 29"/>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31" name="Скругленный прямоугольник 30"/>
          <p:cNvSpPr/>
          <p:nvPr/>
        </p:nvSpPr>
        <p:spPr>
          <a:xfrm>
            <a:off x="0" y="0"/>
            <a:ext cx="2928926" cy="2357430"/>
          </a:xfrm>
          <a:prstGeom prst="roundRect">
            <a:avLst>
              <a:gd name="adj" fmla="val 1000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Прямоугольная выноска 27"/>
          <p:cNvSpPr/>
          <p:nvPr/>
        </p:nvSpPr>
        <p:spPr>
          <a:xfrm>
            <a:off x="2786050" y="500042"/>
            <a:ext cx="4000528" cy="928694"/>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smtClean="0"/>
              <a:t>Разновидности кварца 6</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500034" y="2357430"/>
            <a:ext cx="7858180" cy="1928826"/>
          </a:xfrm>
          <a:prstGeom prst="wedgeEllipseCallout">
            <a:avLst>
              <a:gd name="adj1" fmla="val 3242"/>
              <a:gd name="adj2" fmla="val 91925"/>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Вопрос: эта красивая метаморфическая порода имеет состав, схожий со всеми кварцами – оксид кремния. Во всём мире её ценят  за пестроту окраски, высокую твёрдость и обширные запасы. Название этой породы? </a:t>
            </a:r>
            <a:endParaRPr lang="ru-RU" sz="2000" dirty="0"/>
          </a:p>
        </p:txBody>
      </p:sp>
      <p:sp>
        <p:nvSpPr>
          <p:cNvPr id="6" name="Прямоугольник 5"/>
          <p:cNvSpPr/>
          <p:nvPr/>
        </p:nvSpPr>
        <p:spPr>
          <a:xfrm>
            <a:off x="1785918" y="5214950"/>
            <a:ext cx="5572164" cy="928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786050" y="5500702"/>
            <a:ext cx="4214842" cy="369332"/>
          </a:xfrm>
          <a:prstGeom prst="rect">
            <a:avLst/>
          </a:prstGeom>
          <a:noFill/>
        </p:spPr>
        <p:txBody>
          <a:bodyPr wrap="square" rtlCol="0">
            <a:spAutoFit/>
          </a:bodyPr>
          <a:lstStyle/>
          <a:p>
            <a:r>
              <a:rPr lang="ru-RU" b="1" dirty="0" smtClean="0"/>
              <a:t>Ответ: яшма</a:t>
            </a:r>
            <a:endParaRPr lang="ru-RU" b="1"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7" name="Пятиугольник 26">
            <a:hlinkClick r:id="rId4" action="ppaction://hlinksldjump"/>
          </p:cNvPr>
          <p:cNvSpPr/>
          <p:nvPr/>
        </p:nvSpPr>
        <p:spPr>
          <a:xfrm>
            <a:off x="7429520" y="6286520"/>
            <a:ext cx="1714480"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8" name="Пятиугольник 27">
            <a:hlinkClick r:id="rId5" action="ppaction://hlinksldjump"/>
          </p:cNvPr>
          <p:cNvSpPr/>
          <p:nvPr/>
        </p:nvSpPr>
        <p:spPr>
          <a:xfrm rot="10800000">
            <a:off x="5500694" y="6286520"/>
            <a:ext cx="1714512"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sp>
        <p:nvSpPr>
          <p:cNvPr id="29" name="TextBox 28"/>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32" name="Скругленный прямоугольник 31"/>
          <p:cNvSpPr/>
          <p:nvPr/>
        </p:nvSpPr>
        <p:spPr>
          <a:xfrm>
            <a:off x="214282" y="214290"/>
            <a:ext cx="2500330" cy="2000264"/>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0" name="Прямоугольная выноска 29"/>
          <p:cNvSpPr/>
          <p:nvPr/>
        </p:nvSpPr>
        <p:spPr>
          <a:xfrm>
            <a:off x="2786050" y="357166"/>
            <a:ext cx="4000528" cy="928694"/>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smtClean="0"/>
              <a:t>Разновидности кварца 7</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357158" y="2285992"/>
            <a:ext cx="7858180" cy="1928826"/>
          </a:xfrm>
          <a:prstGeom prst="wedgeEllipseCallout">
            <a:avLst>
              <a:gd name="adj1" fmla="val 3242"/>
              <a:gd name="adj2" fmla="val 91925"/>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Вопрос: жёлтая разновидность кристаллов кварца.</a:t>
            </a:r>
            <a:endParaRPr lang="ru-RU" sz="2000" dirty="0"/>
          </a:p>
        </p:txBody>
      </p:sp>
      <p:sp>
        <p:nvSpPr>
          <p:cNvPr id="6" name="Прямоугольник 5"/>
          <p:cNvSpPr/>
          <p:nvPr/>
        </p:nvSpPr>
        <p:spPr>
          <a:xfrm>
            <a:off x="1785918" y="5429264"/>
            <a:ext cx="5572164"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714612" y="5572140"/>
            <a:ext cx="4214842" cy="369332"/>
          </a:xfrm>
          <a:prstGeom prst="rect">
            <a:avLst/>
          </a:prstGeom>
          <a:noFill/>
        </p:spPr>
        <p:txBody>
          <a:bodyPr wrap="square" rtlCol="0">
            <a:spAutoFit/>
          </a:bodyPr>
          <a:lstStyle/>
          <a:p>
            <a:r>
              <a:rPr lang="ru-RU" b="1" dirty="0" smtClean="0"/>
              <a:t>Ответ: цитрин</a:t>
            </a:r>
            <a:endParaRPr lang="ru-RU" b="1"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6" name="Пятиугольник 25">
            <a:hlinkClick r:id="rId4" action="ppaction://hlinksldjump"/>
          </p:cNvPr>
          <p:cNvSpPr/>
          <p:nvPr/>
        </p:nvSpPr>
        <p:spPr>
          <a:xfrm>
            <a:off x="7429520" y="6286520"/>
            <a:ext cx="1714480"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7" name="Пятиугольник 26">
            <a:hlinkClick r:id="rId5" action="ppaction://hlinksldjump"/>
          </p:cNvPr>
          <p:cNvSpPr/>
          <p:nvPr/>
        </p:nvSpPr>
        <p:spPr>
          <a:xfrm rot="10800000">
            <a:off x="5500694" y="6286520"/>
            <a:ext cx="1714512"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sp>
        <p:nvSpPr>
          <p:cNvPr id="28" name="TextBox 27"/>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31" name="Скругленный прямоугольник 30"/>
          <p:cNvSpPr/>
          <p:nvPr/>
        </p:nvSpPr>
        <p:spPr>
          <a:xfrm>
            <a:off x="285720" y="214290"/>
            <a:ext cx="2500330" cy="2000264"/>
          </a:xfrm>
          <a:prstGeom prst="roundRect">
            <a:avLst>
              <a:gd name="adj" fmla="val 5748"/>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0" name="Прямоугольная выноска 29"/>
          <p:cNvSpPr/>
          <p:nvPr/>
        </p:nvSpPr>
        <p:spPr>
          <a:xfrm>
            <a:off x="2714612" y="285728"/>
            <a:ext cx="4000528" cy="928694"/>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smtClean="0"/>
              <a:t>Разновидности кварца 8</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571472" y="1928802"/>
            <a:ext cx="7858180" cy="2428892"/>
          </a:xfrm>
          <a:prstGeom prst="wedgeEllipseCallout">
            <a:avLst>
              <a:gd name="adj1" fmla="val 5458"/>
              <a:gd name="adj2" fmla="val 65588"/>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Вопрос:  </a:t>
            </a:r>
            <a:r>
              <a:rPr lang="ru-RU" dirty="0" smtClean="0"/>
              <a:t>Это ценный ювелирно-поделочный камень. Благодаря его привлекательной окраске, узору и хорошей полируемости широко используется при изготовлении кабинетных украшений: оснований настольных ламп, ваз, шкатулок, пепельниц и других изделий. </a:t>
            </a:r>
            <a:endParaRPr lang="ru-RU" sz="2000" dirty="0"/>
          </a:p>
        </p:txBody>
      </p:sp>
      <p:sp>
        <p:nvSpPr>
          <p:cNvPr id="6" name="Прямоугольник 5"/>
          <p:cNvSpPr/>
          <p:nvPr/>
        </p:nvSpPr>
        <p:spPr>
          <a:xfrm>
            <a:off x="1785918" y="5286388"/>
            <a:ext cx="5572164" cy="8572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571736" y="5500702"/>
            <a:ext cx="4214842" cy="369332"/>
          </a:xfrm>
          <a:prstGeom prst="rect">
            <a:avLst/>
          </a:prstGeom>
          <a:noFill/>
        </p:spPr>
        <p:txBody>
          <a:bodyPr wrap="square" rtlCol="0">
            <a:spAutoFit/>
          </a:bodyPr>
          <a:lstStyle/>
          <a:p>
            <a:r>
              <a:rPr lang="ru-RU" b="1" dirty="0" smtClean="0"/>
              <a:t>Ответ:   МАЛАХИТ</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3107"/>
            <a:ext cx="1714480"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3107"/>
            <a:ext cx="1714512"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0" name="TextBox 29"/>
          <p:cNvSpPr txBox="1"/>
          <p:nvPr/>
        </p:nvSpPr>
        <p:spPr>
          <a:xfrm>
            <a:off x="5857884" y="6211669"/>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643174" y="0"/>
            <a:ext cx="4143404" cy="92869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Зелёные камни планеты 1</a:t>
            </a:r>
            <a:endParaRPr lang="ru-RU" sz="2800" dirty="0"/>
          </a:p>
        </p:txBody>
      </p:sp>
      <p:sp>
        <p:nvSpPr>
          <p:cNvPr id="27" name="Скругленный прямоугольник 26"/>
          <p:cNvSpPr/>
          <p:nvPr/>
        </p:nvSpPr>
        <p:spPr>
          <a:xfrm>
            <a:off x="0" y="0"/>
            <a:ext cx="2643206" cy="2000240"/>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428596" y="2000240"/>
            <a:ext cx="7858180" cy="1928826"/>
          </a:xfrm>
          <a:prstGeom prst="wedgeEllipseCallout">
            <a:avLst>
              <a:gd name="adj1" fmla="val 3242"/>
              <a:gd name="adj2" fmla="val 91925"/>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Вопрос:  Эта зелёная разновидность граната имеет приятный темно-зеленый цвет, высокую твёрдость и преломление, за что очень ценится ювелирами. Часто встречается в виде красивых кубических кристаллов.</a:t>
            </a:r>
            <a:endParaRPr lang="ru-RU" sz="2000" dirty="0"/>
          </a:p>
        </p:txBody>
      </p:sp>
      <p:sp>
        <p:nvSpPr>
          <p:cNvPr id="6" name="Прямоугольник 5"/>
          <p:cNvSpPr/>
          <p:nvPr/>
        </p:nvSpPr>
        <p:spPr>
          <a:xfrm>
            <a:off x="1785918" y="5000636"/>
            <a:ext cx="5572164" cy="114300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285984" y="5429264"/>
            <a:ext cx="4214842" cy="369332"/>
          </a:xfrm>
          <a:prstGeom prst="rect">
            <a:avLst/>
          </a:prstGeom>
          <a:noFill/>
        </p:spPr>
        <p:txBody>
          <a:bodyPr wrap="square" rtlCol="0">
            <a:spAutoFit/>
          </a:bodyPr>
          <a:lstStyle/>
          <a:p>
            <a:r>
              <a:rPr lang="ru-RU" b="1" dirty="0" smtClean="0"/>
              <a:t>Ответ:  </a:t>
            </a:r>
            <a:r>
              <a:rPr lang="ru-RU" b="1" dirty="0" err="1" smtClean="0"/>
              <a:t>уваровит</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3107"/>
            <a:ext cx="1714480"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3107"/>
            <a:ext cx="1714512"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0" name="TextBox 29"/>
          <p:cNvSpPr txBox="1"/>
          <p:nvPr/>
        </p:nvSpPr>
        <p:spPr>
          <a:xfrm>
            <a:off x="5857884" y="6211669"/>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571736" y="285728"/>
            <a:ext cx="4214842" cy="92869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Зелёные камни планеты 2</a:t>
            </a:r>
            <a:endParaRPr lang="ru-RU" sz="2800" dirty="0"/>
          </a:p>
        </p:txBody>
      </p:sp>
      <p:sp>
        <p:nvSpPr>
          <p:cNvPr id="27" name="Скругленный прямоугольник 26"/>
          <p:cNvSpPr/>
          <p:nvPr/>
        </p:nvSpPr>
        <p:spPr>
          <a:xfrm>
            <a:off x="0" y="0"/>
            <a:ext cx="2143107" cy="1643050"/>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428596" y="1500174"/>
            <a:ext cx="7858180" cy="2357454"/>
          </a:xfrm>
          <a:prstGeom prst="wedgeEllipseCallout">
            <a:avLst>
              <a:gd name="adj1" fmla="val 3242"/>
              <a:gd name="adj2" fmla="val 91925"/>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Вопрос:</a:t>
            </a:r>
            <a:endParaRPr lang="ru-RU" sz="2000" dirty="0" smtClean="0"/>
          </a:p>
          <a:p>
            <a:r>
              <a:rPr lang="ru-RU" dirty="0" smtClean="0"/>
              <a:t>Это самый блистательный драгоценный камень, из-за своей редкости известный долгое время только коллекционерам. У настоящих любителей самоцветов он ценится больше, чем алмаз.  По сути, это зёленый гранат, точнее же, это «звезда» среди зелёных гранатов. </a:t>
            </a:r>
          </a:p>
        </p:txBody>
      </p:sp>
      <p:sp>
        <p:nvSpPr>
          <p:cNvPr id="6" name="Прямоугольник 5"/>
          <p:cNvSpPr/>
          <p:nvPr/>
        </p:nvSpPr>
        <p:spPr>
          <a:xfrm>
            <a:off x="1785918" y="4857760"/>
            <a:ext cx="5572164" cy="128588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500298" y="5357826"/>
            <a:ext cx="4214842" cy="369332"/>
          </a:xfrm>
          <a:prstGeom prst="rect">
            <a:avLst/>
          </a:prstGeom>
          <a:noFill/>
        </p:spPr>
        <p:txBody>
          <a:bodyPr wrap="square" rtlCol="0">
            <a:spAutoFit/>
          </a:bodyPr>
          <a:lstStyle/>
          <a:p>
            <a:r>
              <a:rPr lang="ru-RU" b="1" dirty="0" smtClean="0"/>
              <a:t>Ответ:  демантоид</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3107"/>
            <a:ext cx="1714480"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3107"/>
            <a:ext cx="1714512"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0" name="TextBox 29"/>
          <p:cNvSpPr txBox="1"/>
          <p:nvPr/>
        </p:nvSpPr>
        <p:spPr>
          <a:xfrm>
            <a:off x="5857884" y="6211669"/>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285984" y="285728"/>
            <a:ext cx="4357718" cy="92869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Зелёные камни планеты 3</a:t>
            </a:r>
            <a:endParaRPr lang="ru-RU" sz="2800" dirty="0"/>
          </a:p>
        </p:txBody>
      </p:sp>
      <p:sp>
        <p:nvSpPr>
          <p:cNvPr id="27" name="Скругленный прямоугольник 26"/>
          <p:cNvSpPr/>
          <p:nvPr/>
        </p:nvSpPr>
        <p:spPr>
          <a:xfrm>
            <a:off x="0" y="0"/>
            <a:ext cx="2143108" cy="1643050"/>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2500298" y="142852"/>
            <a:ext cx="4286280" cy="92869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Зелёные камни планеты 4</a:t>
            </a:r>
            <a:endParaRPr lang="ru-RU" sz="2800" dirty="0"/>
          </a:p>
        </p:txBody>
      </p:sp>
      <p:sp>
        <p:nvSpPr>
          <p:cNvPr id="5" name="Овальная выноска 4"/>
          <p:cNvSpPr/>
          <p:nvPr/>
        </p:nvSpPr>
        <p:spPr>
          <a:xfrm>
            <a:off x="571472" y="1500174"/>
            <a:ext cx="7858180" cy="2928958"/>
          </a:xfrm>
          <a:prstGeom prst="wedgeEllipseCallout">
            <a:avLst>
              <a:gd name="adj1" fmla="val 6197"/>
              <a:gd name="adj2" fmla="val 78050"/>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b="1" dirty="0" smtClean="0"/>
          </a:p>
          <a:p>
            <a:r>
              <a:rPr lang="ru-RU" b="1" dirty="0" smtClean="0"/>
              <a:t>Вопрос: </a:t>
            </a:r>
            <a:r>
              <a:rPr lang="ru-RU" dirty="0" smtClean="0"/>
              <a:t>Этот полудрагоценный зеленоватый камень, способствует семейному счастью и покою, а также - нормализации нервной системы. Связан с  любовью и миром.  </a:t>
            </a:r>
            <a:br>
              <a:rPr lang="ru-RU" dirty="0" smtClean="0"/>
            </a:br>
            <a:endParaRPr lang="ru-RU" sz="2000" dirty="0"/>
          </a:p>
        </p:txBody>
      </p:sp>
      <p:sp>
        <p:nvSpPr>
          <p:cNvPr id="6" name="Прямоугольник 5"/>
          <p:cNvSpPr/>
          <p:nvPr/>
        </p:nvSpPr>
        <p:spPr>
          <a:xfrm>
            <a:off x="1928794" y="5357826"/>
            <a:ext cx="5572164" cy="100013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ятиугольник 6">
            <a:hlinkClick r:id="rId2" action="ppaction://hlinksldjump"/>
          </p:cNvPr>
          <p:cNvSpPr/>
          <p:nvPr/>
        </p:nvSpPr>
        <p:spPr>
          <a:xfrm>
            <a:off x="7429520" y="6283107"/>
            <a:ext cx="1714480"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hlinkClick r:id="rId2" action="ppaction://hlinksldjump"/>
              </a:rPr>
              <a:t>Продолжить игру</a:t>
            </a:r>
            <a:endParaRPr lang="ru-RU" dirty="0"/>
          </a:p>
        </p:txBody>
      </p:sp>
      <p:sp>
        <p:nvSpPr>
          <p:cNvPr id="8" name="Пятиугольник 7">
            <a:hlinkClick r:id="rId3" action="ppaction://hlinksldjump"/>
          </p:cNvPr>
          <p:cNvSpPr/>
          <p:nvPr/>
        </p:nvSpPr>
        <p:spPr>
          <a:xfrm rot="10800000">
            <a:off x="5500694" y="6283107"/>
            <a:ext cx="1714512"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pic>
        <p:nvPicPr>
          <p:cNvPr id="1027" name="Picture 3"/>
          <p:cNvPicPr>
            <a:picLocks noChangeAspect="1" noChangeArrowheads="1" noCrop="1"/>
          </p:cNvPicPr>
          <p:nvPr/>
        </p:nvPicPr>
        <p:blipFill>
          <a:blip r:embed="rId4"/>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5"/>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428860" y="5572140"/>
            <a:ext cx="4214842" cy="369332"/>
          </a:xfrm>
          <a:prstGeom prst="rect">
            <a:avLst/>
          </a:prstGeom>
          <a:noFill/>
        </p:spPr>
        <p:txBody>
          <a:bodyPr wrap="square" rtlCol="0">
            <a:spAutoFit/>
          </a:bodyPr>
          <a:lstStyle/>
          <a:p>
            <a:r>
              <a:rPr lang="ru-RU" b="1" dirty="0" smtClean="0"/>
              <a:t>Ответ:    хризолит</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6" name="TextBox 25"/>
          <p:cNvSpPr txBox="1"/>
          <p:nvPr/>
        </p:nvSpPr>
        <p:spPr>
          <a:xfrm>
            <a:off x="5857884" y="6211669"/>
            <a:ext cx="1285884" cy="646331"/>
          </a:xfrm>
          <a:prstGeom prst="rect">
            <a:avLst/>
          </a:prstGeom>
          <a:noFill/>
        </p:spPr>
        <p:txBody>
          <a:bodyPr wrap="square" rtlCol="0">
            <a:spAutoFit/>
          </a:bodyPr>
          <a:lstStyle/>
          <a:p>
            <a:pPr algn="ctr"/>
            <a:r>
              <a:rPr lang="ru-RU" dirty="0" smtClean="0">
                <a:hlinkClick r:id="rId3" action="ppaction://hlinksldjump"/>
              </a:rPr>
              <a:t>Закончить игру</a:t>
            </a:r>
            <a:endParaRPr lang="ru-RU" dirty="0"/>
          </a:p>
        </p:txBody>
      </p:sp>
      <p:sp>
        <p:nvSpPr>
          <p:cNvPr id="27" name="Скругленный прямоугольник 26"/>
          <p:cNvSpPr/>
          <p:nvPr/>
        </p:nvSpPr>
        <p:spPr>
          <a:xfrm>
            <a:off x="1" y="0"/>
            <a:ext cx="1928793" cy="2285992"/>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428596" y="2214554"/>
            <a:ext cx="7858180" cy="1928826"/>
          </a:xfrm>
          <a:prstGeom prst="wedgeEllipseCallout">
            <a:avLst>
              <a:gd name="adj1" fmla="val -1006"/>
              <a:gd name="adj2" fmla="val 69350"/>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Вопрос: </a:t>
            </a:r>
            <a:r>
              <a:rPr lang="ru-RU" dirty="0" smtClean="0"/>
              <a:t>Этот минерал является самой ценной разновидностью полупрозрачного кварца — халцедона. </a:t>
            </a:r>
            <a:r>
              <a:rPr lang="ru-RU" sz="2000" dirty="0" smtClean="0"/>
              <a:t>Ранее  считался символом успеха. Этот камень изобретателей и новаторов. </a:t>
            </a:r>
            <a:endParaRPr lang="ru-RU" sz="2000" dirty="0"/>
          </a:p>
        </p:txBody>
      </p:sp>
      <p:sp>
        <p:nvSpPr>
          <p:cNvPr id="6" name="Прямоугольник 5"/>
          <p:cNvSpPr/>
          <p:nvPr/>
        </p:nvSpPr>
        <p:spPr>
          <a:xfrm>
            <a:off x="1785918" y="5000636"/>
            <a:ext cx="5572164" cy="114300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714612" y="5500702"/>
            <a:ext cx="4214842" cy="369332"/>
          </a:xfrm>
          <a:prstGeom prst="rect">
            <a:avLst/>
          </a:prstGeom>
          <a:noFill/>
        </p:spPr>
        <p:txBody>
          <a:bodyPr wrap="square" rtlCol="0">
            <a:spAutoFit/>
          </a:bodyPr>
          <a:lstStyle/>
          <a:p>
            <a:r>
              <a:rPr lang="ru-RU" b="1" dirty="0" smtClean="0"/>
              <a:t>Ответ:  хризопраз </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3107"/>
            <a:ext cx="1714480"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3107"/>
            <a:ext cx="1714512"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0" name="TextBox 29"/>
          <p:cNvSpPr txBox="1"/>
          <p:nvPr/>
        </p:nvSpPr>
        <p:spPr>
          <a:xfrm>
            <a:off x="5857884" y="6211669"/>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571736" y="285728"/>
            <a:ext cx="4143404" cy="92869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Зелёные камни планеты 5</a:t>
            </a:r>
            <a:endParaRPr lang="ru-RU" sz="2800" dirty="0"/>
          </a:p>
        </p:txBody>
      </p:sp>
      <p:sp>
        <p:nvSpPr>
          <p:cNvPr id="27" name="Скругленный прямоугольник 26"/>
          <p:cNvSpPr/>
          <p:nvPr/>
        </p:nvSpPr>
        <p:spPr>
          <a:xfrm>
            <a:off x="0" y="0"/>
            <a:ext cx="2643173" cy="1928802"/>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4678" y="1928802"/>
            <a:ext cx="5286412" cy="1569660"/>
          </a:xfrm>
          <a:prstGeom prst="rect">
            <a:avLst/>
          </a:prstGeom>
          <a:noFill/>
        </p:spPr>
        <p:txBody>
          <a:bodyPr wrap="square" rtlCol="0">
            <a:spAutoFit/>
          </a:bodyPr>
          <a:lstStyle/>
          <a:p>
            <a:r>
              <a:rPr lang="ru-RU" sz="2400" dirty="0" smtClean="0">
                <a:latin typeface="Times New Roman" pitchFamily="18" charset="0"/>
                <a:cs typeface="Times New Roman" pitchFamily="18" charset="0"/>
              </a:rPr>
              <a:t>Плаксина Людмила Геннадьевна</a:t>
            </a:r>
          </a:p>
          <a:p>
            <a:r>
              <a:rPr lang="ru-RU" sz="2400" dirty="0" smtClean="0">
                <a:latin typeface="Times New Roman" pitchFamily="18" charset="0"/>
                <a:cs typeface="Times New Roman" pitchFamily="18" charset="0"/>
              </a:rPr>
              <a:t>Учитель географии 1 категории</a:t>
            </a:r>
          </a:p>
          <a:p>
            <a:r>
              <a:rPr lang="ru-RU" sz="2400" dirty="0" smtClean="0">
                <a:latin typeface="Times New Roman" pitchFamily="18" charset="0"/>
                <a:cs typeface="Times New Roman" pitchFamily="18" charset="0"/>
              </a:rPr>
              <a:t>МОУ СОШ № 4 Города Карабаш</a:t>
            </a:r>
          </a:p>
          <a:p>
            <a:r>
              <a:rPr lang="ru-RU" sz="2400" dirty="0" smtClean="0">
                <a:latin typeface="Times New Roman" pitchFamily="18" charset="0"/>
                <a:cs typeface="Times New Roman" pitchFamily="18" charset="0"/>
              </a:rPr>
              <a:t>Челябинской области</a:t>
            </a:r>
          </a:p>
        </p:txBody>
      </p:sp>
      <p:pic>
        <p:nvPicPr>
          <p:cNvPr id="3074" name="Picture 2"/>
          <p:cNvPicPr>
            <a:picLocks noChangeAspect="1" noChangeArrowheads="1" noCrop="1"/>
          </p:cNvPicPr>
          <p:nvPr/>
        </p:nvPicPr>
        <p:blipFill>
          <a:blip r:embed="rId2"/>
          <a:srcRect/>
          <a:stretch>
            <a:fillRect/>
          </a:stretch>
        </p:blipFill>
        <p:spPr bwMode="auto">
          <a:xfrm>
            <a:off x="3643306" y="4857760"/>
            <a:ext cx="1352550" cy="1000125"/>
          </a:xfrm>
          <a:prstGeom prst="rect">
            <a:avLst/>
          </a:prstGeom>
          <a:noFill/>
          <a:ln w="9525">
            <a:noFill/>
            <a:miter lim="800000"/>
            <a:headEnd/>
            <a:tailEnd/>
          </a:ln>
        </p:spPr>
      </p:pic>
      <p:pic>
        <p:nvPicPr>
          <p:cNvPr id="3075" name="Picture 3"/>
          <p:cNvPicPr>
            <a:picLocks noChangeAspect="1" noChangeArrowheads="1" noCrop="1"/>
          </p:cNvPicPr>
          <p:nvPr/>
        </p:nvPicPr>
        <p:blipFill>
          <a:blip r:embed="rId3"/>
          <a:srcRect/>
          <a:stretch>
            <a:fillRect/>
          </a:stretch>
        </p:blipFill>
        <p:spPr bwMode="auto">
          <a:xfrm>
            <a:off x="214282" y="5000636"/>
            <a:ext cx="857250" cy="666750"/>
          </a:xfrm>
          <a:prstGeom prst="rect">
            <a:avLst/>
          </a:prstGeom>
          <a:noFill/>
          <a:ln w="9525">
            <a:noFill/>
            <a:miter lim="800000"/>
            <a:headEnd/>
            <a:tailEnd/>
          </a:ln>
        </p:spPr>
      </p:pic>
      <p:sp>
        <p:nvSpPr>
          <p:cNvPr id="9" name="TextBox 8"/>
          <p:cNvSpPr txBox="1"/>
          <p:nvPr/>
        </p:nvSpPr>
        <p:spPr>
          <a:xfrm>
            <a:off x="1357290" y="5000636"/>
            <a:ext cx="2143140" cy="369332"/>
          </a:xfrm>
          <a:prstGeom prst="rect">
            <a:avLst/>
          </a:prstGeom>
          <a:noFill/>
        </p:spPr>
        <p:txBody>
          <a:bodyPr wrap="square" rtlCol="0">
            <a:spAutoFit/>
          </a:bodyPr>
          <a:lstStyle/>
          <a:p>
            <a:r>
              <a:rPr lang="en-US" dirty="0" smtClean="0">
                <a:hlinkClick r:id="rId4"/>
              </a:rPr>
              <a:t>plaxina17@mail.ru</a:t>
            </a:r>
            <a:r>
              <a:rPr lang="en-US" dirty="0" smtClean="0"/>
              <a:t> </a:t>
            </a:r>
            <a:endParaRPr lang="ru-RU" dirty="0"/>
          </a:p>
        </p:txBody>
      </p:sp>
      <p:sp>
        <p:nvSpPr>
          <p:cNvPr id="12" name="Пятиугольник 11">
            <a:hlinkClick r:id="rId5" action="ppaction://hlinksldjump"/>
          </p:cNvPr>
          <p:cNvSpPr/>
          <p:nvPr/>
        </p:nvSpPr>
        <p:spPr>
          <a:xfrm>
            <a:off x="6215074" y="6500834"/>
            <a:ext cx="2928926" cy="357166"/>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b="1" dirty="0" smtClean="0">
                <a:solidFill>
                  <a:schemeClr val="tx1"/>
                </a:solidFill>
              </a:rPr>
              <a:t>Вернуться назад</a:t>
            </a:r>
            <a:endParaRPr lang="ru-RU" b="1" dirty="0">
              <a:solidFill>
                <a:schemeClr val="tx1"/>
              </a:solidFill>
            </a:endParaRPr>
          </a:p>
        </p:txBody>
      </p:sp>
      <p:sp>
        <p:nvSpPr>
          <p:cNvPr id="18" name="Прямоугольник 17"/>
          <p:cNvSpPr/>
          <p:nvPr/>
        </p:nvSpPr>
        <p:spPr>
          <a:xfrm>
            <a:off x="642910" y="214290"/>
            <a:ext cx="7832080" cy="923330"/>
          </a:xfrm>
          <a:prstGeom prst="rect">
            <a:avLst/>
          </a:prstGeom>
          <a:noFill/>
        </p:spPr>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Сведения об авторе игры</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 name="Picture 2" descr="C:\Documents and Settings\Людмила\Рабочий стол\мама\SDC16202.JPG"/>
          <p:cNvPicPr>
            <a:picLocks noGrp="1" noChangeAspect="1" noChangeArrowheads="1"/>
          </p:cNvPicPr>
          <p:nvPr>
            <p:ph idx="1"/>
          </p:nvPr>
        </p:nvPicPr>
        <p:blipFill>
          <a:blip r:embed="rId6"/>
          <a:srcRect/>
          <a:stretch>
            <a:fillRect/>
          </a:stretch>
        </p:blipFill>
        <p:spPr bwMode="auto">
          <a:xfrm>
            <a:off x="285720" y="1142984"/>
            <a:ext cx="2480717" cy="335758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500034" y="2357430"/>
            <a:ext cx="7858180" cy="1928826"/>
          </a:xfrm>
          <a:prstGeom prst="wedgeEllipseCallout">
            <a:avLst>
              <a:gd name="adj1" fmla="val 3242"/>
              <a:gd name="adj2" fmla="val 91925"/>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Вопрос: </a:t>
            </a:r>
            <a:r>
              <a:rPr lang="ru-RU" dirty="0" smtClean="0"/>
              <a:t>Это камень зеленовато-серого цвета является символом красоты и независимости. Его также всегда считали камнем прочных семейных уз, святым камнем, который делает прочными любовь, веру, семью. Его могут носить все. </a:t>
            </a:r>
            <a:endParaRPr lang="ru-RU" sz="2000" dirty="0"/>
          </a:p>
        </p:txBody>
      </p:sp>
      <p:sp>
        <p:nvSpPr>
          <p:cNvPr id="6" name="Прямоугольник 5"/>
          <p:cNvSpPr/>
          <p:nvPr/>
        </p:nvSpPr>
        <p:spPr>
          <a:xfrm>
            <a:off x="1785918" y="5429264"/>
            <a:ext cx="5572164" cy="71438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7143736" y="0"/>
            <a:ext cx="1785982" cy="1714488"/>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858148"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501090" y="642918"/>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929586" y="1285860"/>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7215206"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285984" y="5643578"/>
            <a:ext cx="4214842" cy="369332"/>
          </a:xfrm>
          <a:prstGeom prst="rect">
            <a:avLst/>
          </a:prstGeom>
          <a:noFill/>
        </p:spPr>
        <p:txBody>
          <a:bodyPr wrap="square" rtlCol="0">
            <a:spAutoFit/>
          </a:bodyPr>
          <a:lstStyle/>
          <a:p>
            <a:r>
              <a:rPr lang="ru-RU" b="1" dirty="0" smtClean="0"/>
              <a:t>Ответ:  амазонит</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929586" y="428604"/>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8001024"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3107"/>
            <a:ext cx="1714480"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3107"/>
            <a:ext cx="1714512"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0" name="TextBox 29"/>
          <p:cNvSpPr txBox="1"/>
          <p:nvPr/>
        </p:nvSpPr>
        <p:spPr>
          <a:xfrm>
            <a:off x="5857884" y="6211669"/>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928926" y="214290"/>
            <a:ext cx="4143404" cy="714380"/>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Зелёные камни планеты 6</a:t>
            </a:r>
            <a:endParaRPr lang="ru-RU" sz="2800" dirty="0"/>
          </a:p>
        </p:txBody>
      </p:sp>
      <p:sp>
        <p:nvSpPr>
          <p:cNvPr id="27" name="Скругленный прямоугольник 26"/>
          <p:cNvSpPr/>
          <p:nvPr/>
        </p:nvSpPr>
        <p:spPr>
          <a:xfrm>
            <a:off x="0" y="0"/>
            <a:ext cx="2714612" cy="2357430"/>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714348" y="2143116"/>
            <a:ext cx="7858180" cy="2357454"/>
          </a:xfrm>
          <a:prstGeom prst="wedgeEllipseCallout">
            <a:avLst>
              <a:gd name="adj1" fmla="val 3242"/>
              <a:gd name="adj2" fmla="val 67298"/>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Вопрос: </a:t>
            </a:r>
            <a:r>
              <a:rPr lang="ru-RU" dirty="0" smtClean="0"/>
              <a:t>Этот камень обладает разнообразной окраской, священный камень древнего Китая. Свойства этого камня уникальны Этому минералу приписывают способность защищать владельца от потусторонних сил, обеспечивать долголетие и семейное благополучие. </a:t>
            </a:r>
            <a:endParaRPr lang="ru-RU" sz="2000" dirty="0"/>
          </a:p>
        </p:txBody>
      </p:sp>
      <p:sp>
        <p:nvSpPr>
          <p:cNvPr id="6" name="Прямоугольник 5"/>
          <p:cNvSpPr/>
          <p:nvPr/>
        </p:nvSpPr>
        <p:spPr>
          <a:xfrm>
            <a:off x="1785918" y="5286388"/>
            <a:ext cx="5572164" cy="8572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214546" y="5500702"/>
            <a:ext cx="4572032" cy="369332"/>
          </a:xfrm>
          <a:prstGeom prst="rect">
            <a:avLst/>
          </a:prstGeom>
          <a:noFill/>
        </p:spPr>
        <p:txBody>
          <a:bodyPr wrap="square" rtlCol="0">
            <a:spAutoFit/>
          </a:bodyPr>
          <a:lstStyle/>
          <a:p>
            <a:r>
              <a:rPr lang="ru-RU" b="1" dirty="0" smtClean="0"/>
              <a:t>Ответ:  нефрит</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34" name="Пятиугольник 33">
            <a:hlinkClick r:id="rId4" action="ppaction://hlinksldjump"/>
          </p:cNvPr>
          <p:cNvSpPr/>
          <p:nvPr/>
        </p:nvSpPr>
        <p:spPr>
          <a:xfrm>
            <a:off x="7429520" y="6283107"/>
            <a:ext cx="1714480"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35" name="Пятиугольник 34">
            <a:hlinkClick r:id="rId5" action="ppaction://hlinksldjump"/>
          </p:cNvPr>
          <p:cNvSpPr/>
          <p:nvPr/>
        </p:nvSpPr>
        <p:spPr>
          <a:xfrm rot="10800000">
            <a:off x="5500694" y="6283107"/>
            <a:ext cx="1714512"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6" name="TextBox 35"/>
          <p:cNvSpPr txBox="1"/>
          <p:nvPr/>
        </p:nvSpPr>
        <p:spPr>
          <a:xfrm>
            <a:off x="5857884" y="6211669"/>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643174" y="285728"/>
            <a:ext cx="4143404" cy="642942"/>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Зелёные камни планеты 7</a:t>
            </a:r>
            <a:endParaRPr lang="ru-RU" sz="2800" dirty="0"/>
          </a:p>
        </p:txBody>
      </p:sp>
      <p:sp>
        <p:nvSpPr>
          <p:cNvPr id="27" name="Скругленный прямоугольник 26"/>
          <p:cNvSpPr/>
          <p:nvPr/>
        </p:nvSpPr>
        <p:spPr>
          <a:xfrm>
            <a:off x="0" y="0"/>
            <a:ext cx="2571735" cy="1928802"/>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500034" y="2143116"/>
            <a:ext cx="7858180" cy="2357454"/>
          </a:xfrm>
          <a:prstGeom prst="wedgeEllipseCallout">
            <a:avLst>
              <a:gd name="adj1" fmla="val 3242"/>
              <a:gd name="adj2" fmla="val 91925"/>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Вопрос: </a:t>
            </a:r>
            <a:r>
              <a:rPr lang="ru-RU" dirty="0" smtClean="0"/>
              <a:t>Это горная порода темно-зеленого цвета с характерным змеиным рисунком.  Камень очень сильный энергетик, создающий для владельца ощущение защиты и душевного равновесия. </a:t>
            </a:r>
            <a:r>
              <a:rPr lang="ru-RU" sz="2000" dirty="0" err="1" smtClean="0"/>
              <a:t>Литотерапевты</a:t>
            </a:r>
            <a:r>
              <a:rPr lang="ru-RU" sz="2000" dirty="0" smtClean="0"/>
              <a:t> утверждают, что этот камень усиливает действие любых лекарств.</a:t>
            </a:r>
            <a:endParaRPr lang="ru-RU" sz="2000" dirty="0"/>
          </a:p>
        </p:txBody>
      </p:sp>
      <p:sp>
        <p:nvSpPr>
          <p:cNvPr id="6" name="Прямоугольник 5"/>
          <p:cNvSpPr/>
          <p:nvPr/>
        </p:nvSpPr>
        <p:spPr>
          <a:xfrm>
            <a:off x="1785918" y="5357826"/>
            <a:ext cx="5572164" cy="78581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285984" y="5572140"/>
            <a:ext cx="4214842" cy="369332"/>
          </a:xfrm>
          <a:prstGeom prst="rect">
            <a:avLst/>
          </a:prstGeom>
          <a:noFill/>
        </p:spPr>
        <p:txBody>
          <a:bodyPr wrap="square" rtlCol="0">
            <a:spAutoFit/>
          </a:bodyPr>
          <a:lstStyle/>
          <a:p>
            <a:r>
              <a:rPr lang="ru-RU" b="1" dirty="0" smtClean="0"/>
              <a:t>Ответ:  змеевик</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3107"/>
            <a:ext cx="1714480"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3107"/>
            <a:ext cx="1714512" cy="571480"/>
          </a:xfrm>
          <a:prstGeom prst="homePlate">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0" name="TextBox 29"/>
          <p:cNvSpPr txBox="1"/>
          <p:nvPr/>
        </p:nvSpPr>
        <p:spPr>
          <a:xfrm>
            <a:off x="5857884" y="6211669"/>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643174" y="285728"/>
            <a:ext cx="4143404" cy="92869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Зелёные камни планеты 8</a:t>
            </a:r>
            <a:endParaRPr lang="ru-RU" sz="2800" dirty="0"/>
          </a:p>
        </p:txBody>
      </p:sp>
      <p:sp>
        <p:nvSpPr>
          <p:cNvPr id="27" name="Скругленный прямоугольник 26"/>
          <p:cNvSpPr/>
          <p:nvPr/>
        </p:nvSpPr>
        <p:spPr>
          <a:xfrm>
            <a:off x="1" y="0"/>
            <a:ext cx="2357421" cy="2428868"/>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2786050" y="285728"/>
            <a:ext cx="3571900" cy="928694"/>
          </a:xfrm>
          <a:prstGeom prst="wedge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dirty="0" smtClean="0"/>
              <a:t>Драгоценные камни 1</a:t>
            </a:r>
            <a:endParaRPr lang="ru-RU" sz="2800" dirty="0"/>
          </a:p>
        </p:txBody>
      </p:sp>
      <p:sp>
        <p:nvSpPr>
          <p:cNvPr id="5" name="Овальная выноска 4"/>
          <p:cNvSpPr/>
          <p:nvPr/>
        </p:nvSpPr>
        <p:spPr>
          <a:xfrm>
            <a:off x="571472" y="2571744"/>
            <a:ext cx="7858180" cy="1928826"/>
          </a:xfrm>
          <a:prstGeom prst="wedgeEllipseCallout">
            <a:avLst>
              <a:gd name="adj1" fmla="val 3242"/>
              <a:gd name="adj2" fmla="val 91925"/>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b="1" dirty="0" smtClean="0"/>
              <a:t>Вопрос: этот синий драгоценный камень укрепляет память и способствует духовному развитию</a:t>
            </a:r>
            <a:endParaRPr lang="ru-RU" sz="2000" dirty="0"/>
          </a:p>
        </p:txBody>
      </p:sp>
      <p:sp>
        <p:nvSpPr>
          <p:cNvPr id="6" name="Прямоугольник 5"/>
          <p:cNvSpPr/>
          <p:nvPr/>
        </p:nvSpPr>
        <p:spPr>
          <a:xfrm>
            <a:off x="1785918" y="5214950"/>
            <a:ext cx="5572164" cy="928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ятиугольник 6">
            <a:hlinkClick r:id="rId2" action="ppaction://hlinksldjump"/>
          </p:cNvPr>
          <p:cNvSpPr/>
          <p:nvPr/>
        </p:nvSpPr>
        <p:spPr>
          <a:xfrm>
            <a:off x="7429520" y="6286520"/>
            <a:ext cx="1714480"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hlinkClick r:id="rId2" action="ppaction://hlinksldjump"/>
              </a:rPr>
              <a:t>Продолжить игру</a:t>
            </a:r>
            <a:endParaRPr lang="ru-RU" dirty="0"/>
          </a:p>
        </p:txBody>
      </p:sp>
      <p:sp>
        <p:nvSpPr>
          <p:cNvPr id="8" name="Пятиугольник 7">
            <a:hlinkClick r:id="rId3" action="ppaction://hlinksldjump"/>
          </p:cNvPr>
          <p:cNvSpPr/>
          <p:nvPr/>
        </p:nvSpPr>
        <p:spPr>
          <a:xfrm rot="10800000">
            <a:off x="5500694" y="6286520"/>
            <a:ext cx="1714512"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9" name="TextBox 8"/>
          <p:cNvSpPr txBox="1"/>
          <p:nvPr/>
        </p:nvSpPr>
        <p:spPr>
          <a:xfrm>
            <a:off x="5857884" y="6215082"/>
            <a:ext cx="1285884" cy="646331"/>
          </a:xfrm>
          <a:prstGeom prst="rect">
            <a:avLst/>
          </a:prstGeom>
          <a:noFill/>
        </p:spPr>
        <p:txBody>
          <a:bodyPr wrap="square" rtlCol="0">
            <a:spAutoFit/>
          </a:bodyPr>
          <a:lstStyle/>
          <a:p>
            <a:pPr algn="ctr"/>
            <a:r>
              <a:rPr lang="ru-RU" dirty="0" smtClean="0">
                <a:hlinkClick r:id="rId3" action="ppaction://hlinksldjump"/>
              </a:rPr>
              <a:t>Закончить игру</a:t>
            </a:r>
            <a:endParaRPr lang="ru-RU" dirty="0"/>
          </a:p>
        </p:txBody>
      </p:sp>
      <p:pic>
        <p:nvPicPr>
          <p:cNvPr id="1027" name="Picture 3"/>
          <p:cNvPicPr>
            <a:picLocks noChangeAspect="1" noChangeArrowheads="1" noCrop="1"/>
          </p:cNvPicPr>
          <p:nvPr/>
        </p:nvPicPr>
        <p:blipFill>
          <a:blip r:embed="rId4"/>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5"/>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714612" y="5429264"/>
            <a:ext cx="4214842" cy="369332"/>
          </a:xfrm>
          <a:prstGeom prst="rect">
            <a:avLst/>
          </a:prstGeom>
          <a:noFill/>
        </p:spPr>
        <p:txBody>
          <a:bodyPr wrap="square" rtlCol="0">
            <a:spAutoFit/>
          </a:bodyPr>
          <a:lstStyle/>
          <a:p>
            <a:r>
              <a:rPr lang="ru-RU" b="1" dirty="0" smtClean="0"/>
              <a:t>Ответ:   сапфир</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7" name="Скругленный прямоугольник 26"/>
          <p:cNvSpPr/>
          <p:nvPr/>
        </p:nvSpPr>
        <p:spPr>
          <a:xfrm>
            <a:off x="0" y="0"/>
            <a:ext cx="2643206" cy="2357430"/>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857224" y="2214554"/>
            <a:ext cx="7858180" cy="2428892"/>
          </a:xfrm>
          <a:prstGeom prst="wedgeEllipseCallout">
            <a:avLst>
              <a:gd name="adj1" fmla="val 2503"/>
              <a:gd name="adj2" fmla="val 81169"/>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b="1" dirty="0" smtClean="0"/>
              <a:t>Вопрос: </a:t>
            </a:r>
            <a:r>
              <a:rPr lang="ru-RU" dirty="0" smtClean="0"/>
              <a:t>Этот зелёный драгоценный камень считается лучшим подарком беременной женщине, поскольку  ювелирное украшение из него способно уберечь мать и дитя от любых несчастий. Творческим людям камень дарит вдохновение и душевный подъем, к деловым людям притягивает успех и удачу. </a:t>
            </a:r>
          </a:p>
        </p:txBody>
      </p:sp>
      <p:sp>
        <p:nvSpPr>
          <p:cNvPr id="6" name="Прямоугольник 5"/>
          <p:cNvSpPr/>
          <p:nvPr/>
        </p:nvSpPr>
        <p:spPr>
          <a:xfrm>
            <a:off x="2000232" y="5500702"/>
            <a:ext cx="5572164" cy="64294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143108" y="5643578"/>
            <a:ext cx="5429288" cy="369332"/>
          </a:xfrm>
          <a:prstGeom prst="rect">
            <a:avLst/>
          </a:prstGeom>
          <a:noFill/>
        </p:spPr>
        <p:txBody>
          <a:bodyPr wrap="square" rtlCol="0">
            <a:spAutoFit/>
          </a:bodyPr>
          <a:lstStyle/>
          <a:p>
            <a:r>
              <a:rPr lang="ru-RU" b="1" dirty="0" smtClean="0"/>
              <a:t>Ответ:     изумруд</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6520"/>
            <a:ext cx="1714480"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6520"/>
            <a:ext cx="1714512"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30" name="TextBox 29"/>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31" name="Скругленный прямоугольник 30"/>
          <p:cNvSpPr/>
          <p:nvPr/>
        </p:nvSpPr>
        <p:spPr>
          <a:xfrm>
            <a:off x="0" y="0"/>
            <a:ext cx="2071670" cy="2214554"/>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7" name="Прямоугольная выноска 26"/>
          <p:cNvSpPr/>
          <p:nvPr/>
        </p:nvSpPr>
        <p:spPr>
          <a:xfrm>
            <a:off x="3000364" y="214290"/>
            <a:ext cx="3571900" cy="928694"/>
          </a:xfrm>
          <a:prstGeom prst="wedge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dirty="0" smtClean="0"/>
              <a:t>Драгоценные камни 2</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571472" y="1500174"/>
            <a:ext cx="7858180" cy="2357454"/>
          </a:xfrm>
          <a:prstGeom prst="wedgeEllipseCallout">
            <a:avLst>
              <a:gd name="adj1" fmla="val 3242"/>
              <a:gd name="adj2" fmla="val 91925"/>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smtClean="0"/>
              <a:t> </a:t>
            </a:r>
            <a:r>
              <a:rPr lang="ru-RU" b="1" dirty="0" smtClean="0"/>
              <a:t>Вопрос:  </a:t>
            </a:r>
            <a:r>
              <a:rPr lang="ru-RU" dirty="0" smtClean="0"/>
              <a:t>Красный цвет – </a:t>
            </a:r>
            <a:r>
              <a:rPr lang="ru-RU" dirty="0" err="1" smtClean="0"/>
              <a:t>цвет</a:t>
            </a:r>
            <a:r>
              <a:rPr lang="ru-RU" dirty="0" smtClean="0"/>
              <a:t> страсти и любви. Ювелирные украшения из этого камня следует дарить очень осторожно. Кольцо или серьги с этим камнем намекают на пламенные чувства со стороны дарителя. </a:t>
            </a:r>
            <a:br>
              <a:rPr lang="ru-RU" dirty="0" smtClean="0"/>
            </a:br>
            <a:endParaRPr lang="ru-RU" sz="2000" dirty="0"/>
          </a:p>
        </p:txBody>
      </p:sp>
      <p:sp>
        <p:nvSpPr>
          <p:cNvPr id="6" name="Прямоугольник 5"/>
          <p:cNvSpPr/>
          <p:nvPr/>
        </p:nvSpPr>
        <p:spPr>
          <a:xfrm>
            <a:off x="1857356" y="4929198"/>
            <a:ext cx="5572164" cy="100013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786050" y="5214950"/>
            <a:ext cx="4214842" cy="369332"/>
          </a:xfrm>
          <a:prstGeom prst="rect">
            <a:avLst/>
          </a:prstGeom>
          <a:noFill/>
        </p:spPr>
        <p:txBody>
          <a:bodyPr wrap="square" rtlCol="0">
            <a:spAutoFit/>
          </a:bodyPr>
          <a:lstStyle/>
          <a:p>
            <a:r>
              <a:rPr lang="ru-RU" b="1" dirty="0" smtClean="0"/>
              <a:t>Ответ: рубин</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31" name="Пятиугольник 30">
            <a:hlinkClick r:id="rId4" action="ppaction://hlinksldjump"/>
          </p:cNvPr>
          <p:cNvSpPr/>
          <p:nvPr/>
        </p:nvSpPr>
        <p:spPr>
          <a:xfrm>
            <a:off x="7429520" y="6286520"/>
            <a:ext cx="1714480"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32" name="Пятиугольник 31">
            <a:hlinkClick r:id="rId5" action="ppaction://hlinksldjump"/>
          </p:cNvPr>
          <p:cNvSpPr/>
          <p:nvPr/>
        </p:nvSpPr>
        <p:spPr>
          <a:xfrm rot="10800000">
            <a:off x="5500694" y="6286520"/>
            <a:ext cx="1714512"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33" name="TextBox 32"/>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786050" y="285728"/>
            <a:ext cx="3714776" cy="928694"/>
          </a:xfrm>
          <a:prstGeom prst="wedge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dirty="0" smtClean="0"/>
              <a:t>Драгоценные камни 3 </a:t>
            </a:r>
            <a:endParaRPr lang="ru-RU" sz="2800" dirty="0"/>
          </a:p>
        </p:txBody>
      </p:sp>
      <p:sp>
        <p:nvSpPr>
          <p:cNvPr id="28" name="Скругленный прямоугольник 27"/>
          <p:cNvSpPr/>
          <p:nvPr/>
        </p:nvSpPr>
        <p:spPr>
          <a:xfrm>
            <a:off x="357158" y="0"/>
            <a:ext cx="1785918" cy="1643050"/>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428596" y="1714488"/>
            <a:ext cx="7858180" cy="3071834"/>
          </a:xfrm>
          <a:prstGeom prst="wedgeEllipseCallout">
            <a:avLst>
              <a:gd name="adj1" fmla="val 12662"/>
              <a:gd name="adj2" fmla="val 63103"/>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ru-RU" b="1" dirty="0" smtClean="0"/>
          </a:p>
          <a:p>
            <a:r>
              <a:rPr lang="ru-RU" b="1" dirty="0" smtClean="0"/>
              <a:t>Вопрос: </a:t>
            </a:r>
            <a:r>
              <a:rPr lang="ru-RU" dirty="0" smtClean="0"/>
              <a:t>Этот красивый, всех цветовых оттенков камень покровительствует музыкантам и людям творческих профессий. Крупнейшее месторождение этого камня в Австралии было найдено совершенно случайно – кенгуру спасаясь от охотника копнул ему в глаза песок и в охотника полетел сверкающий дождь. Кенгуру спасся, а охотник стал самым богатым человеком на континенте. </a:t>
            </a:r>
            <a:br>
              <a:rPr lang="ru-RU" dirty="0" smtClean="0"/>
            </a:br>
            <a:endParaRPr lang="ru-RU" sz="2000" dirty="0"/>
          </a:p>
        </p:txBody>
      </p:sp>
      <p:sp>
        <p:nvSpPr>
          <p:cNvPr id="6" name="Прямоугольник 5"/>
          <p:cNvSpPr/>
          <p:nvPr/>
        </p:nvSpPr>
        <p:spPr>
          <a:xfrm>
            <a:off x="1857356" y="5286388"/>
            <a:ext cx="5572164" cy="100013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214546" y="5429264"/>
            <a:ext cx="5000660" cy="369332"/>
          </a:xfrm>
          <a:prstGeom prst="rect">
            <a:avLst/>
          </a:prstGeom>
          <a:noFill/>
        </p:spPr>
        <p:txBody>
          <a:bodyPr wrap="square" rtlCol="0">
            <a:spAutoFit/>
          </a:bodyPr>
          <a:lstStyle/>
          <a:p>
            <a:r>
              <a:rPr lang="ru-RU" b="1" dirty="0" smtClean="0"/>
              <a:t>Ответ:  благородный опал</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6520"/>
            <a:ext cx="1714480"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6520"/>
            <a:ext cx="1714512"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30" name="TextBox 29"/>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857488" y="0"/>
            <a:ext cx="3786214" cy="928694"/>
          </a:xfrm>
          <a:prstGeom prst="wedge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dirty="0" smtClean="0"/>
              <a:t> Драгоценные камни 4</a:t>
            </a:r>
            <a:endParaRPr lang="ru-RU" sz="2800" dirty="0"/>
          </a:p>
        </p:txBody>
      </p:sp>
      <p:sp>
        <p:nvSpPr>
          <p:cNvPr id="27" name="Скругленный прямоугольник 26"/>
          <p:cNvSpPr/>
          <p:nvPr/>
        </p:nvSpPr>
        <p:spPr>
          <a:xfrm>
            <a:off x="0" y="0"/>
            <a:ext cx="2286016" cy="2071678"/>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0" y="1857364"/>
            <a:ext cx="8858280" cy="2571768"/>
          </a:xfrm>
          <a:prstGeom prst="wedgeEllipseCallout">
            <a:avLst>
              <a:gd name="adj1" fmla="val 5864"/>
              <a:gd name="adj2" fmla="val 65964"/>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600" b="1" dirty="0" smtClean="0"/>
              <a:t>Вопрос: </a:t>
            </a:r>
            <a:r>
              <a:rPr lang="ru-RU" sz="1600" dirty="0" smtClean="0"/>
              <a:t>Этот драгоценный камень известен с глубокой древности. В Древнем Египте  он почитался как камень, получивший свою окраску благодаря золотому сиянию, исходившему от могущественного бога Солнца Ра. Это наделяло его свойствами очень мощного амулета, который защищал своего владельца от всякого зла. Цветовая палитра каменей очень разнообразна: от солнечно – янтарного  до "винного" (или "чайного") оранжевого и </a:t>
            </a:r>
            <a:r>
              <a:rPr lang="ru-RU" sz="1600" dirty="0" err="1" smtClean="0"/>
              <a:t>розового</a:t>
            </a:r>
            <a:r>
              <a:rPr lang="ru-RU" sz="1600" dirty="0" smtClean="0"/>
              <a:t>. Сегодня пользуются большой популярностью бесцветные и голубые  разновидности.</a:t>
            </a:r>
          </a:p>
        </p:txBody>
      </p:sp>
      <p:sp>
        <p:nvSpPr>
          <p:cNvPr id="6" name="Прямоугольник 5"/>
          <p:cNvSpPr/>
          <p:nvPr/>
        </p:nvSpPr>
        <p:spPr>
          <a:xfrm>
            <a:off x="1785918" y="4786322"/>
            <a:ext cx="5572164" cy="15716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357422" y="5429264"/>
            <a:ext cx="4214842" cy="369332"/>
          </a:xfrm>
          <a:prstGeom prst="rect">
            <a:avLst/>
          </a:prstGeom>
          <a:noFill/>
        </p:spPr>
        <p:txBody>
          <a:bodyPr wrap="square" rtlCol="0">
            <a:spAutoFit/>
          </a:bodyPr>
          <a:lstStyle/>
          <a:p>
            <a:r>
              <a:rPr lang="ru-RU" b="1" dirty="0" smtClean="0"/>
              <a:t>Ответ:  благородный топаз</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6520"/>
            <a:ext cx="1714480"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6520"/>
            <a:ext cx="1714512"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30" name="TextBox 29"/>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786050" y="285728"/>
            <a:ext cx="3571900" cy="714380"/>
          </a:xfrm>
          <a:prstGeom prst="wedge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dirty="0" smtClean="0"/>
              <a:t>Драгоценные камни 5</a:t>
            </a:r>
            <a:endParaRPr lang="ru-RU" sz="2800" dirty="0"/>
          </a:p>
        </p:txBody>
      </p:sp>
      <p:sp>
        <p:nvSpPr>
          <p:cNvPr id="27" name="Скругленный прямоугольник 26"/>
          <p:cNvSpPr/>
          <p:nvPr/>
        </p:nvSpPr>
        <p:spPr>
          <a:xfrm>
            <a:off x="0" y="0"/>
            <a:ext cx="2428892" cy="2000264"/>
          </a:xfrm>
          <a:prstGeom prst="roundRect">
            <a:avLst>
              <a:gd name="adj" fmla="val 1000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1026" name="Picture 2" descr="C:\Documents and Settings\Людмила\Рабочий стол\задание8\30417a46fe3c.jpg"/>
          <p:cNvPicPr>
            <a:picLocks noChangeAspect="1" noChangeArrowheads="1"/>
          </p:cNvPicPr>
          <p:nvPr/>
        </p:nvPicPr>
        <p:blipFill>
          <a:blip r:embed="rId7"/>
          <a:srcRect/>
          <a:stretch>
            <a:fillRect/>
          </a:stretch>
        </p:blipFill>
        <p:spPr bwMode="auto">
          <a:xfrm>
            <a:off x="5225278" y="4929198"/>
            <a:ext cx="1691461" cy="1376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714348" y="1357298"/>
            <a:ext cx="7858180" cy="2786082"/>
          </a:xfrm>
          <a:prstGeom prst="wedgeEllipseCallout">
            <a:avLst>
              <a:gd name="adj1" fmla="val 3242"/>
              <a:gd name="adj2" fmla="val 91925"/>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b="1" dirty="0" smtClean="0"/>
              <a:t>Вопрос: </a:t>
            </a:r>
            <a:r>
              <a:rPr lang="ru-RU" sz="2000" b="1" dirty="0" smtClean="0"/>
              <a:t> </a:t>
            </a:r>
            <a:r>
              <a:rPr lang="ru-RU" sz="2000" dirty="0" smtClean="0"/>
              <a:t>Это </a:t>
            </a:r>
            <a:r>
              <a:rPr lang="ru-RU" dirty="0" smtClean="0"/>
              <a:t>редкая ювелирная разновидность хризоберилла - прозрачный камень, имеющий травянисто-зеленый цвет при дневном освещении и малиново-красный при искусственном. Камень назван в честь императора Александра II. В Индии он символизирует долголетие и процветание, считается, что он стимулирует работу мозга и умиротворяет душу. </a:t>
            </a:r>
          </a:p>
        </p:txBody>
      </p:sp>
      <p:sp>
        <p:nvSpPr>
          <p:cNvPr id="6" name="Прямоугольник 5"/>
          <p:cNvSpPr/>
          <p:nvPr/>
        </p:nvSpPr>
        <p:spPr>
          <a:xfrm>
            <a:off x="1785918" y="5214950"/>
            <a:ext cx="5572164" cy="928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214546" y="5500702"/>
            <a:ext cx="5072098" cy="369332"/>
          </a:xfrm>
          <a:prstGeom prst="rect">
            <a:avLst/>
          </a:prstGeom>
          <a:noFill/>
        </p:spPr>
        <p:txBody>
          <a:bodyPr wrap="square" rtlCol="0">
            <a:spAutoFit/>
          </a:bodyPr>
          <a:lstStyle/>
          <a:p>
            <a:r>
              <a:rPr lang="ru-RU" b="1" dirty="0" smtClean="0"/>
              <a:t>Ответ:   Александрит</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6520"/>
            <a:ext cx="1714480"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6520"/>
            <a:ext cx="1714512"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30" name="TextBox 29"/>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143108" y="0"/>
            <a:ext cx="4214842" cy="928694"/>
          </a:xfrm>
          <a:prstGeom prst="wedge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dirty="0" smtClean="0"/>
              <a:t>Драгоценные камни 6</a:t>
            </a:r>
            <a:endParaRPr lang="ru-RU" sz="2800" dirty="0"/>
          </a:p>
        </p:txBody>
      </p:sp>
      <p:sp>
        <p:nvSpPr>
          <p:cNvPr id="27" name="Скругленный прямоугольник 26"/>
          <p:cNvSpPr/>
          <p:nvPr/>
        </p:nvSpPr>
        <p:spPr>
          <a:xfrm>
            <a:off x="0" y="0"/>
            <a:ext cx="1928794" cy="1928802"/>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642910" y="1571612"/>
            <a:ext cx="7858180" cy="3214710"/>
          </a:xfrm>
          <a:prstGeom prst="wedgeEllipseCallout">
            <a:avLst>
              <a:gd name="adj1" fmla="val 4904"/>
              <a:gd name="adj2" fmla="val 70705"/>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b="1" dirty="0" smtClean="0"/>
              <a:t>Вопрос:</a:t>
            </a:r>
            <a:endParaRPr lang="ru-RU" sz="2000" dirty="0" smtClean="0"/>
          </a:p>
          <a:p>
            <a:r>
              <a:rPr lang="ru-RU" dirty="0" smtClean="0"/>
              <a:t>Этот камень после </a:t>
            </a:r>
            <a:r>
              <a:rPr lang="ru-RU" dirty="0" err="1" smtClean="0"/>
              <a:t>ограненки</a:t>
            </a:r>
            <a:r>
              <a:rPr lang="ru-RU" dirty="0" smtClean="0"/>
              <a:t> называют бриллиантами (от французского слова "</a:t>
            </a:r>
            <a:r>
              <a:rPr lang="ru-RU" dirty="0" err="1" smtClean="0"/>
              <a:t>brillant</a:t>
            </a:r>
            <a:r>
              <a:rPr lang="ru-RU" dirty="0" smtClean="0"/>
              <a:t>" - сверкающий). Камни обычно бесцветны, или окрашены в бледные оттенки желтого, бурого, </a:t>
            </a:r>
            <a:r>
              <a:rPr lang="ru-RU" dirty="0" err="1" smtClean="0"/>
              <a:t>голубого</a:t>
            </a:r>
            <a:r>
              <a:rPr lang="ru-RU" dirty="0" smtClean="0"/>
              <a:t>, зеленого, </a:t>
            </a:r>
            <a:r>
              <a:rPr lang="ru-RU" dirty="0" err="1" smtClean="0"/>
              <a:t>розового</a:t>
            </a:r>
            <a:r>
              <a:rPr lang="ru-RU" dirty="0" smtClean="0"/>
              <a:t> цвета.  С древних времен этот камень считался драгоценным камнем высшего класса. Этому минералу приписывали многие мистические свойства. </a:t>
            </a:r>
          </a:p>
        </p:txBody>
      </p:sp>
      <p:sp>
        <p:nvSpPr>
          <p:cNvPr id="6" name="Прямоугольник 5"/>
          <p:cNvSpPr/>
          <p:nvPr/>
        </p:nvSpPr>
        <p:spPr>
          <a:xfrm>
            <a:off x="1643042" y="5214950"/>
            <a:ext cx="5572164" cy="8572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071670" y="5500702"/>
            <a:ext cx="4214842" cy="369332"/>
          </a:xfrm>
          <a:prstGeom prst="rect">
            <a:avLst/>
          </a:prstGeom>
          <a:noFill/>
        </p:spPr>
        <p:txBody>
          <a:bodyPr wrap="square" rtlCol="0">
            <a:spAutoFit/>
          </a:bodyPr>
          <a:lstStyle/>
          <a:p>
            <a:r>
              <a:rPr lang="ru-RU" b="1" dirty="0" smtClean="0"/>
              <a:t>Ответ:  алмаз</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Пятиугольник 27">
            <a:hlinkClick r:id="rId4" action="ppaction://hlinksldjump"/>
          </p:cNvPr>
          <p:cNvSpPr/>
          <p:nvPr/>
        </p:nvSpPr>
        <p:spPr>
          <a:xfrm>
            <a:off x="7429520" y="6286520"/>
            <a:ext cx="1714480"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29" name="Пятиугольник 28">
            <a:hlinkClick r:id="rId5" action="ppaction://hlinksldjump"/>
          </p:cNvPr>
          <p:cNvSpPr/>
          <p:nvPr/>
        </p:nvSpPr>
        <p:spPr>
          <a:xfrm rot="10800000">
            <a:off x="5500694" y="6286520"/>
            <a:ext cx="1714512"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30" name="TextBox 29"/>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786050" y="285728"/>
            <a:ext cx="3571900" cy="928694"/>
          </a:xfrm>
          <a:prstGeom prst="wedge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dirty="0" smtClean="0"/>
              <a:t>Драгоценные камни 7</a:t>
            </a:r>
            <a:endParaRPr lang="ru-RU" sz="2800" dirty="0"/>
          </a:p>
        </p:txBody>
      </p:sp>
      <p:sp>
        <p:nvSpPr>
          <p:cNvPr id="27" name="Скругленный прямоугольник 26"/>
          <p:cNvSpPr/>
          <p:nvPr/>
        </p:nvSpPr>
        <p:spPr>
          <a:xfrm>
            <a:off x="214282" y="0"/>
            <a:ext cx="2143108" cy="1857364"/>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1026" name="Picture 2" descr="C:\Documents and Settings\Людмила\Рабочий стол\задание8\алмазик.jpg"/>
          <p:cNvPicPr>
            <a:picLocks noChangeAspect="1" noChangeArrowheads="1"/>
          </p:cNvPicPr>
          <p:nvPr/>
        </p:nvPicPr>
        <p:blipFill>
          <a:blip r:embed="rId7"/>
          <a:srcRect/>
          <a:stretch>
            <a:fillRect/>
          </a:stretch>
        </p:blipFill>
        <p:spPr bwMode="auto">
          <a:xfrm>
            <a:off x="0" y="1928802"/>
            <a:ext cx="1526272" cy="1143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215074" y="2143116"/>
            <a:ext cx="2928926" cy="752410"/>
          </a:xfrm>
          <a:prstGeom prst="rect">
            <a:avLst/>
          </a:prstGeom>
          <a:noFill/>
          <a:ln w="9525">
            <a:noFill/>
            <a:miter lim="800000"/>
            <a:headEnd/>
            <a:tailEnd/>
          </a:ln>
          <a:effectLst/>
        </p:spPr>
      </p:pic>
      <p:graphicFrame>
        <p:nvGraphicFramePr>
          <p:cNvPr id="5" name="Содержимое 4"/>
          <p:cNvGraphicFramePr>
            <a:graphicFrameLocks noGrp="1"/>
          </p:cNvGraphicFramePr>
          <p:nvPr>
            <p:ph idx="1"/>
          </p:nvPr>
        </p:nvGraphicFramePr>
        <p:xfrm>
          <a:off x="0" y="857232"/>
          <a:ext cx="6143636" cy="6000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2285984" y="0"/>
            <a:ext cx="4411785"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Правила игры</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2"/>
          <p:cNvPicPr>
            <a:picLocks noChangeAspect="1" noChangeArrowheads="1"/>
          </p:cNvPicPr>
          <p:nvPr/>
        </p:nvPicPr>
        <p:blipFill>
          <a:blip r:embed="rId7"/>
          <a:srcRect/>
          <a:stretch>
            <a:fillRect/>
          </a:stretch>
        </p:blipFill>
        <p:spPr bwMode="auto">
          <a:xfrm>
            <a:off x="7286644" y="428604"/>
            <a:ext cx="1857356" cy="1357322"/>
          </a:xfrm>
          <a:prstGeom prst="rect">
            <a:avLst/>
          </a:prstGeom>
          <a:noFill/>
          <a:ln w="9525">
            <a:noFill/>
            <a:miter lim="800000"/>
            <a:headEnd/>
            <a:tailEnd/>
          </a:ln>
          <a:effectLst/>
        </p:spPr>
      </p:pic>
      <p:pic>
        <p:nvPicPr>
          <p:cNvPr id="8" name="Picture 5"/>
          <p:cNvPicPr>
            <a:picLocks noChangeAspect="1" noChangeArrowheads="1"/>
          </p:cNvPicPr>
          <p:nvPr/>
        </p:nvPicPr>
        <p:blipFill>
          <a:blip r:embed="rId8"/>
          <a:srcRect/>
          <a:stretch>
            <a:fillRect/>
          </a:stretch>
        </p:blipFill>
        <p:spPr bwMode="auto">
          <a:xfrm>
            <a:off x="6643702" y="4143380"/>
            <a:ext cx="2500298" cy="1714512"/>
          </a:xfrm>
          <a:prstGeom prst="rect">
            <a:avLst/>
          </a:prstGeom>
          <a:noFill/>
          <a:ln w="9525">
            <a:noFill/>
            <a:miter lim="800000"/>
            <a:headEnd/>
            <a:tailEnd/>
          </a:ln>
          <a:effectLst/>
        </p:spPr>
      </p:pic>
      <p:pic>
        <p:nvPicPr>
          <p:cNvPr id="9" name="Picture 6"/>
          <p:cNvPicPr>
            <a:picLocks noChangeAspect="1" noChangeArrowheads="1"/>
          </p:cNvPicPr>
          <p:nvPr/>
        </p:nvPicPr>
        <p:blipFill>
          <a:blip r:embed="rId9"/>
          <a:srcRect/>
          <a:stretch>
            <a:fillRect/>
          </a:stretch>
        </p:blipFill>
        <p:spPr bwMode="auto">
          <a:xfrm>
            <a:off x="6643702" y="3286124"/>
            <a:ext cx="781050" cy="774700"/>
          </a:xfrm>
          <a:prstGeom prst="rect">
            <a:avLst/>
          </a:prstGeom>
          <a:noFill/>
          <a:ln w="9525">
            <a:noFill/>
            <a:miter lim="800000"/>
            <a:headEnd/>
            <a:tailEnd/>
          </a:ln>
          <a:effectLst/>
        </p:spPr>
      </p:pic>
      <p:sp>
        <p:nvSpPr>
          <p:cNvPr id="10" name="8-конечная звезда 9">
            <a:hlinkClick r:id="rId10" action="ppaction://hlinksldjump"/>
          </p:cNvPr>
          <p:cNvSpPr/>
          <p:nvPr/>
        </p:nvSpPr>
        <p:spPr>
          <a:xfrm>
            <a:off x="7000892" y="5929330"/>
            <a:ext cx="642942" cy="447676"/>
          </a:xfrm>
          <a:prstGeom prst="star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
        <p:nvSpPr>
          <p:cNvPr id="19" name="8-конечная звезда 18">
            <a:hlinkClick r:id="rId10" action="ppaction://hlinksldjump"/>
          </p:cNvPr>
          <p:cNvSpPr/>
          <p:nvPr/>
        </p:nvSpPr>
        <p:spPr>
          <a:xfrm>
            <a:off x="7643834" y="5929330"/>
            <a:ext cx="642942" cy="447676"/>
          </a:xfrm>
          <a:prstGeom prst="star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dirty="0"/>
          </a:p>
        </p:txBody>
      </p:sp>
      <p:sp>
        <p:nvSpPr>
          <p:cNvPr id="20" name="8-конечная звезда 19">
            <a:hlinkClick r:id="rId10" action="ppaction://hlinksldjump"/>
          </p:cNvPr>
          <p:cNvSpPr/>
          <p:nvPr/>
        </p:nvSpPr>
        <p:spPr>
          <a:xfrm>
            <a:off x="8286776" y="5929330"/>
            <a:ext cx="642942" cy="447676"/>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p>
        </p:txBody>
      </p:sp>
      <p:sp>
        <p:nvSpPr>
          <p:cNvPr id="21" name="Пятиугольник 20">
            <a:hlinkClick r:id="rId11" action="ppaction://hlinksldjump"/>
          </p:cNvPr>
          <p:cNvSpPr/>
          <p:nvPr/>
        </p:nvSpPr>
        <p:spPr>
          <a:xfrm>
            <a:off x="6215074" y="6500834"/>
            <a:ext cx="2928926" cy="357166"/>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b="1" dirty="0" smtClean="0">
                <a:solidFill>
                  <a:schemeClr val="tx1"/>
                </a:solidFill>
              </a:rPr>
              <a:t>Продолжение правил</a:t>
            </a:r>
            <a:endParaRPr lang="ru-RU" b="1" dirty="0">
              <a:solidFill>
                <a:schemeClr val="tx1"/>
              </a:solidFill>
            </a:endParaRPr>
          </a:p>
        </p:txBody>
      </p:sp>
      <p:sp>
        <p:nvSpPr>
          <p:cNvPr id="22" name="Нашивка 21"/>
          <p:cNvSpPr/>
          <p:nvPr/>
        </p:nvSpPr>
        <p:spPr>
          <a:xfrm>
            <a:off x="5929322" y="1071546"/>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
        <p:nvSpPr>
          <p:cNvPr id="23" name="Нашивка 22"/>
          <p:cNvSpPr/>
          <p:nvPr/>
        </p:nvSpPr>
        <p:spPr>
          <a:xfrm>
            <a:off x="5929322" y="2285992"/>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
        <p:nvSpPr>
          <p:cNvPr id="24" name="Нашивка 23"/>
          <p:cNvSpPr/>
          <p:nvPr/>
        </p:nvSpPr>
        <p:spPr>
          <a:xfrm>
            <a:off x="6000760" y="3643314"/>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
        <p:nvSpPr>
          <p:cNvPr id="25" name="Нашивка 24"/>
          <p:cNvSpPr/>
          <p:nvPr/>
        </p:nvSpPr>
        <p:spPr>
          <a:xfrm>
            <a:off x="6000760" y="4786322"/>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
        <p:nvSpPr>
          <p:cNvPr id="26" name="Нашивка 25"/>
          <p:cNvSpPr/>
          <p:nvPr/>
        </p:nvSpPr>
        <p:spPr>
          <a:xfrm>
            <a:off x="6000760" y="5929330"/>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pic>
        <p:nvPicPr>
          <p:cNvPr id="6148" name="Picture 4"/>
          <p:cNvPicPr>
            <a:picLocks noChangeAspect="1" noChangeArrowheads="1" noCrop="1"/>
          </p:cNvPicPr>
          <p:nvPr/>
        </p:nvPicPr>
        <p:blipFill>
          <a:blip r:embed="rId12"/>
          <a:srcRect/>
          <a:stretch>
            <a:fillRect/>
          </a:stretch>
        </p:blipFill>
        <p:spPr bwMode="auto">
          <a:xfrm>
            <a:off x="144463" y="144463"/>
            <a:ext cx="1190625" cy="523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childTnLst>
                          </p:cTn>
                        </p:par>
                        <p:par>
                          <p:cTn id="36" fill="hold">
                            <p:stCondLst>
                              <p:cond delay="2000"/>
                            </p:stCondLst>
                            <p:childTnLst>
                              <p:par>
                                <p:cTn id="37" presetID="2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2" grpId="0" animBg="1"/>
      <p:bldP spid="23" grpId="0" animBg="1"/>
      <p:bldP spid="24"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642910" y="2000240"/>
            <a:ext cx="7858180" cy="1928826"/>
          </a:xfrm>
          <a:prstGeom prst="wedgeEllipseCallout">
            <a:avLst>
              <a:gd name="adj1" fmla="val 3242"/>
              <a:gd name="adj2" fmla="val 91925"/>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ru-RU" b="1" dirty="0" smtClean="0"/>
          </a:p>
          <a:p>
            <a:r>
              <a:rPr lang="ru-RU" b="1" dirty="0" smtClean="0"/>
              <a:t>Вопрос: </a:t>
            </a:r>
            <a:r>
              <a:rPr lang="ru-RU" dirty="0" smtClean="0"/>
              <a:t>Типично женский камень. Еще в древности женщины использовали украшения из  этого небесно </a:t>
            </a:r>
            <a:r>
              <a:rPr lang="ru-RU" dirty="0" err="1" smtClean="0"/>
              <a:t>голубого</a:t>
            </a:r>
            <a:r>
              <a:rPr lang="ru-RU" dirty="0" smtClean="0"/>
              <a:t> камня, чтобы стать еще привлекательнее в глазах мужчин.  В древности считали, что это кости людей, умерших от любви.</a:t>
            </a:r>
            <a:br>
              <a:rPr lang="ru-RU" dirty="0" smtClean="0"/>
            </a:br>
            <a:endParaRPr lang="ru-RU" sz="2000" dirty="0"/>
          </a:p>
        </p:txBody>
      </p:sp>
      <p:sp>
        <p:nvSpPr>
          <p:cNvPr id="6" name="Прямоугольник 5"/>
          <p:cNvSpPr/>
          <p:nvPr/>
        </p:nvSpPr>
        <p:spPr>
          <a:xfrm>
            <a:off x="1785918" y="5000636"/>
            <a:ext cx="5572164" cy="114300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noCrop="1"/>
          </p:cNvPicPr>
          <p:nvPr/>
        </p:nvPicPr>
        <p:blipFill>
          <a:blip r:embed="rId2"/>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3"/>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000232" y="5286388"/>
            <a:ext cx="4857784" cy="369332"/>
          </a:xfrm>
          <a:prstGeom prst="rect">
            <a:avLst/>
          </a:prstGeom>
          <a:noFill/>
        </p:spPr>
        <p:txBody>
          <a:bodyPr wrap="square" rtlCol="0">
            <a:spAutoFit/>
          </a:bodyPr>
          <a:lstStyle/>
          <a:p>
            <a:r>
              <a:rPr lang="ru-RU" b="1" dirty="0" smtClean="0"/>
              <a:t>Ответ:  бирюза</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31" name="Пятиугольник 30">
            <a:hlinkClick r:id="rId4" action="ppaction://hlinksldjump"/>
          </p:cNvPr>
          <p:cNvSpPr/>
          <p:nvPr/>
        </p:nvSpPr>
        <p:spPr>
          <a:xfrm>
            <a:off x="7429520" y="6286520"/>
            <a:ext cx="1714480"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hlinkClick r:id="rId4" action="ppaction://hlinksldjump"/>
              </a:rPr>
              <a:t>Продолжить игру</a:t>
            </a:r>
            <a:endParaRPr lang="ru-RU" dirty="0"/>
          </a:p>
        </p:txBody>
      </p:sp>
      <p:sp>
        <p:nvSpPr>
          <p:cNvPr id="32" name="Пятиугольник 31">
            <a:hlinkClick r:id="rId5" action="ppaction://hlinksldjump"/>
          </p:cNvPr>
          <p:cNvSpPr/>
          <p:nvPr/>
        </p:nvSpPr>
        <p:spPr>
          <a:xfrm rot="10800000">
            <a:off x="5500694" y="6286520"/>
            <a:ext cx="1714512" cy="571480"/>
          </a:xfrm>
          <a:prstGeom prst="homePlate">
            <a:avLst/>
          </a:prstGeom>
          <a:ln w="5715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33" name="TextBox 32"/>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Закончить игру</a:t>
            </a:r>
            <a:endParaRPr lang="ru-RU" dirty="0"/>
          </a:p>
        </p:txBody>
      </p:sp>
      <p:sp>
        <p:nvSpPr>
          <p:cNvPr id="26" name="Прямоугольная выноска 25"/>
          <p:cNvSpPr/>
          <p:nvPr/>
        </p:nvSpPr>
        <p:spPr>
          <a:xfrm>
            <a:off x="2786050" y="285728"/>
            <a:ext cx="3571900" cy="928694"/>
          </a:xfrm>
          <a:prstGeom prst="wedge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dirty="0" smtClean="0"/>
              <a:t>Драгоценные камни 8</a:t>
            </a:r>
            <a:endParaRPr lang="ru-RU" sz="2800" dirty="0"/>
          </a:p>
        </p:txBody>
      </p:sp>
      <p:sp>
        <p:nvSpPr>
          <p:cNvPr id="27" name="Скругленный прямоугольник 26"/>
          <p:cNvSpPr/>
          <p:nvPr/>
        </p:nvSpPr>
        <p:spPr>
          <a:xfrm>
            <a:off x="214282" y="285728"/>
            <a:ext cx="2143108" cy="1785926"/>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noCrop="1"/>
          </p:cNvPicPr>
          <p:nvPr>
            <p:ph idx="1"/>
          </p:nvPr>
        </p:nvPicPr>
        <p:blipFill>
          <a:blip r:embed="rId2"/>
          <a:srcRect/>
          <a:stretch>
            <a:fillRect/>
          </a:stretch>
        </p:blipFill>
        <p:spPr bwMode="auto">
          <a:xfrm>
            <a:off x="5286380" y="2857496"/>
            <a:ext cx="1571636" cy="1857388"/>
          </a:xfrm>
          <a:prstGeom prst="rect">
            <a:avLst/>
          </a:prstGeom>
          <a:noFill/>
          <a:ln w="9525">
            <a:noFill/>
            <a:miter lim="800000"/>
            <a:headEnd/>
            <a:tailEnd/>
          </a:ln>
        </p:spPr>
      </p:pic>
      <p:sp>
        <p:nvSpPr>
          <p:cNvPr id="5" name="Прямоугольник 4"/>
          <p:cNvSpPr/>
          <p:nvPr/>
        </p:nvSpPr>
        <p:spPr>
          <a:xfrm>
            <a:off x="1000100" y="214290"/>
            <a:ext cx="496578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Игра закончена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2" name="Picture 4"/>
          <p:cNvPicPr>
            <a:picLocks noChangeAspect="1" noChangeArrowheads="1"/>
          </p:cNvPicPr>
          <p:nvPr/>
        </p:nvPicPr>
        <p:blipFill>
          <a:blip r:embed="rId3"/>
          <a:srcRect/>
          <a:stretch>
            <a:fillRect/>
          </a:stretch>
        </p:blipFill>
        <p:spPr bwMode="auto">
          <a:xfrm>
            <a:off x="714348" y="1500174"/>
            <a:ext cx="3581400" cy="3200400"/>
          </a:xfrm>
          <a:prstGeom prst="rect">
            <a:avLst/>
          </a:prstGeom>
          <a:noFill/>
          <a:ln w="9525">
            <a:noFill/>
            <a:miter lim="800000"/>
            <a:headEnd/>
            <a:tailEnd/>
          </a:ln>
          <a:effectLst/>
        </p:spPr>
      </p:pic>
      <p:sp>
        <p:nvSpPr>
          <p:cNvPr id="8" name="Прямоугольник 7"/>
          <p:cNvSpPr/>
          <p:nvPr/>
        </p:nvSpPr>
        <p:spPr>
          <a:xfrm>
            <a:off x="3214678" y="5000636"/>
            <a:ext cx="3062057" cy="923330"/>
          </a:xfrm>
          <a:prstGeom prst="rect">
            <a:avLst/>
          </a:prstGeom>
          <a:noFill/>
        </p:spPr>
        <p:txBody>
          <a:bodyPr wrap="none" lIns="91440" tIns="45720" rIns="91440" bIns="45720">
            <a:spAutoFit/>
          </a:bodyPr>
          <a:lstStyle/>
          <a:p>
            <a:pPr algn="ct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Спасибо !</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2" name="Picture 2" descr="Картинка 2 из 180">
            <a:hlinkClick r:id="rId4"/>
          </p:cNvPr>
          <p:cNvPicPr>
            <a:picLocks noChangeAspect="1" noChangeArrowheads="1" noCrop="1"/>
          </p:cNvPicPr>
          <p:nvPr/>
        </p:nvPicPr>
        <p:blipFill>
          <a:blip r:embed="rId5"/>
          <a:srcRect/>
          <a:stretch>
            <a:fillRect/>
          </a:stretch>
        </p:blipFill>
        <p:spPr bwMode="auto">
          <a:xfrm>
            <a:off x="6429388" y="214290"/>
            <a:ext cx="2438400" cy="24384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0" y="857232"/>
          <a:ext cx="6072198"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2285984" y="0"/>
            <a:ext cx="4411785"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Правила игры</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146" name="Picture 2"/>
          <p:cNvPicPr>
            <a:picLocks noChangeAspect="1" noChangeArrowheads="1"/>
          </p:cNvPicPr>
          <p:nvPr/>
        </p:nvPicPr>
        <p:blipFill>
          <a:blip r:embed="rId6"/>
          <a:srcRect/>
          <a:stretch>
            <a:fillRect/>
          </a:stretch>
        </p:blipFill>
        <p:spPr bwMode="auto">
          <a:xfrm>
            <a:off x="7143768" y="500042"/>
            <a:ext cx="1785918" cy="1214446"/>
          </a:xfrm>
          <a:prstGeom prst="rect">
            <a:avLst/>
          </a:prstGeom>
          <a:noFill/>
          <a:ln w="9525">
            <a:noFill/>
            <a:miter lim="800000"/>
            <a:headEnd/>
            <a:tailEnd/>
          </a:ln>
          <a:effectLst/>
        </p:spPr>
      </p:pic>
      <p:pic>
        <p:nvPicPr>
          <p:cNvPr id="12" name="Picture 7"/>
          <p:cNvPicPr>
            <a:picLocks noChangeAspect="1" noChangeArrowheads="1"/>
          </p:cNvPicPr>
          <p:nvPr/>
        </p:nvPicPr>
        <p:blipFill>
          <a:blip r:embed="rId7"/>
          <a:srcRect/>
          <a:stretch>
            <a:fillRect/>
          </a:stretch>
        </p:blipFill>
        <p:spPr bwMode="auto">
          <a:xfrm>
            <a:off x="7072330" y="1928802"/>
            <a:ext cx="1749451" cy="1123968"/>
          </a:xfrm>
          <a:prstGeom prst="rect">
            <a:avLst/>
          </a:prstGeom>
          <a:noFill/>
          <a:ln w="9525">
            <a:noFill/>
            <a:miter lim="800000"/>
            <a:headEnd/>
            <a:tailEnd/>
          </a:ln>
          <a:effectLst/>
        </p:spPr>
      </p:pic>
      <p:sp>
        <p:nvSpPr>
          <p:cNvPr id="13" name="6-конечная звезда 12"/>
          <p:cNvSpPr/>
          <p:nvPr/>
        </p:nvSpPr>
        <p:spPr>
          <a:xfrm>
            <a:off x="8072462" y="3286124"/>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6-конечная звезда 13"/>
          <p:cNvSpPr/>
          <p:nvPr/>
        </p:nvSpPr>
        <p:spPr>
          <a:xfrm>
            <a:off x="7000892" y="3286124"/>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147" name="Picture 3"/>
          <p:cNvPicPr>
            <a:picLocks noChangeAspect="1" noChangeArrowheads="1"/>
          </p:cNvPicPr>
          <p:nvPr/>
        </p:nvPicPr>
        <p:blipFill>
          <a:blip r:embed="rId8"/>
          <a:srcRect/>
          <a:stretch>
            <a:fillRect/>
          </a:stretch>
        </p:blipFill>
        <p:spPr bwMode="auto">
          <a:xfrm>
            <a:off x="6572264" y="4071942"/>
            <a:ext cx="2284397" cy="1562116"/>
          </a:xfrm>
          <a:prstGeom prst="rect">
            <a:avLst/>
          </a:prstGeom>
          <a:noFill/>
          <a:ln w="9525">
            <a:noFill/>
            <a:miter lim="800000"/>
            <a:headEnd/>
            <a:tailEnd/>
          </a:ln>
          <a:effectLst/>
        </p:spPr>
      </p:pic>
      <p:sp>
        <p:nvSpPr>
          <p:cNvPr id="16" name="Пятиугольник 15">
            <a:hlinkClick r:id="rId9" action="ppaction://hlinksldjump"/>
          </p:cNvPr>
          <p:cNvSpPr/>
          <p:nvPr/>
        </p:nvSpPr>
        <p:spPr>
          <a:xfrm>
            <a:off x="7858148" y="5715016"/>
            <a:ext cx="1285852" cy="704065"/>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smtClean="0">
                <a:hlinkClick r:id="rId9" action="ppaction://hlinksldjump"/>
              </a:rPr>
              <a:t>Перейти на игровое поле</a:t>
            </a:r>
            <a:endParaRPr lang="ru-RU" sz="1400" dirty="0"/>
          </a:p>
        </p:txBody>
      </p:sp>
      <p:sp>
        <p:nvSpPr>
          <p:cNvPr id="17" name="Пятиугольник 16">
            <a:hlinkClick r:id="rId10" action="ppaction://hlinksldjump"/>
          </p:cNvPr>
          <p:cNvSpPr/>
          <p:nvPr/>
        </p:nvSpPr>
        <p:spPr>
          <a:xfrm rot="10800000">
            <a:off x="6500826" y="5715016"/>
            <a:ext cx="1214446" cy="707478"/>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sp>
        <p:nvSpPr>
          <p:cNvPr id="18" name="TextBox 17"/>
          <p:cNvSpPr txBox="1"/>
          <p:nvPr/>
        </p:nvSpPr>
        <p:spPr>
          <a:xfrm>
            <a:off x="6500826" y="5857892"/>
            <a:ext cx="1285885" cy="523220"/>
          </a:xfrm>
          <a:prstGeom prst="rect">
            <a:avLst/>
          </a:prstGeom>
          <a:noFill/>
        </p:spPr>
        <p:txBody>
          <a:bodyPr wrap="square" rtlCol="0">
            <a:spAutoFit/>
          </a:bodyPr>
          <a:lstStyle/>
          <a:p>
            <a:pPr algn="ctr"/>
            <a:r>
              <a:rPr lang="ru-RU" sz="1400" dirty="0" smtClean="0">
                <a:hlinkClick r:id="rId10" action="ppaction://hlinksldjump"/>
              </a:rPr>
              <a:t>Закончить игру</a:t>
            </a:r>
            <a:endParaRPr lang="ru-RU" sz="1400" dirty="0"/>
          </a:p>
        </p:txBody>
      </p:sp>
      <p:sp>
        <p:nvSpPr>
          <p:cNvPr id="19" name="Пятиугольник 18">
            <a:hlinkClick r:id="rId11" action="ppaction://hlinksldjump"/>
          </p:cNvPr>
          <p:cNvSpPr/>
          <p:nvPr/>
        </p:nvSpPr>
        <p:spPr>
          <a:xfrm>
            <a:off x="6215074" y="6500834"/>
            <a:ext cx="2928926" cy="357166"/>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b="1" dirty="0" smtClean="0">
                <a:solidFill>
                  <a:schemeClr val="tx1"/>
                </a:solidFill>
              </a:rPr>
              <a:t>Вернуться назад</a:t>
            </a:r>
            <a:endParaRPr lang="ru-RU" b="1" dirty="0">
              <a:solidFill>
                <a:schemeClr val="tx1"/>
              </a:solidFill>
            </a:endParaRPr>
          </a:p>
        </p:txBody>
      </p:sp>
      <p:sp>
        <p:nvSpPr>
          <p:cNvPr id="20" name="Нашивка 19"/>
          <p:cNvSpPr/>
          <p:nvPr/>
        </p:nvSpPr>
        <p:spPr>
          <a:xfrm>
            <a:off x="5929322" y="1071546"/>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
        <p:nvSpPr>
          <p:cNvPr id="21" name="Нашивка 20"/>
          <p:cNvSpPr/>
          <p:nvPr/>
        </p:nvSpPr>
        <p:spPr>
          <a:xfrm>
            <a:off x="5929322" y="3357562"/>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
        <p:nvSpPr>
          <p:cNvPr id="22" name="Нашивка 21"/>
          <p:cNvSpPr/>
          <p:nvPr/>
        </p:nvSpPr>
        <p:spPr>
          <a:xfrm>
            <a:off x="5929322" y="2071678"/>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
        <p:nvSpPr>
          <p:cNvPr id="23" name="Нашивка 22"/>
          <p:cNvSpPr/>
          <p:nvPr/>
        </p:nvSpPr>
        <p:spPr>
          <a:xfrm>
            <a:off x="5929322" y="4786322"/>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
        <p:nvSpPr>
          <p:cNvPr id="24" name="Нашивка 23"/>
          <p:cNvSpPr/>
          <p:nvPr/>
        </p:nvSpPr>
        <p:spPr>
          <a:xfrm>
            <a:off x="5929322" y="6072206"/>
            <a:ext cx="571504" cy="428628"/>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pic>
        <p:nvPicPr>
          <p:cNvPr id="8194" name="Picture 2"/>
          <p:cNvPicPr>
            <a:picLocks noChangeAspect="1" noChangeArrowheads="1" noCrop="1"/>
          </p:cNvPicPr>
          <p:nvPr/>
        </p:nvPicPr>
        <p:blipFill>
          <a:blip r:embed="rId12"/>
          <a:srcRect/>
          <a:stretch>
            <a:fillRect/>
          </a:stretch>
        </p:blipFill>
        <p:spPr bwMode="auto">
          <a:xfrm>
            <a:off x="144463" y="144463"/>
            <a:ext cx="1190625" cy="523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500" fill="hold"/>
                                        <p:tgtEl>
                                          <p:spTgt spid="6146"/>
                                        </p:tgtEl>
                                        <p:attrNameLst>
                                          <p:attrName>ppt_w</p:attrName>
                                        </p:attrNameLst>
                                      </p:cBhvr>
                                      <p:tavLst>
                                        <p:tav tm="0">
                                          <p:val>
                                            <p:fltVal val="0"/>
                                          </p:val>
                                        </p:tav>
                                        <p:tav tm="100000">
                                          <p:val>
                                            <p:strVal val="#ppt_w"/>
                                          </p:val>
                                        </p:tav>
                                      </p:tavLst>
                                    </p:anim>
                                    <p:anim calcmode="lin" valueType="num">
                                      <p:cBhvr>
                                        <p:cTn id="12" dur="500" fill="hold"/>
                                        <p:tgtEl>
                                          <p:spTgt spid="6146"/>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23"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6147"/>
                                        </p:tgtEl>
                                        <p:attrNameLst>
                                          <p:attrName>style.visibility</p:attrName>
                                        </p:attrNameLst>
                                      </p:cBhvr>
                                      <p:to>
                                        <p:strVal val="visible"/>
                                      </p:to>
                                    </p:set>
                                    <p:anim calcmode="lin" valueType="num">
                                      <p:cBhvr>
                                        <p:cTn id="42" dur="500" fill="hold"/>
                                        <p:tgtEl>
                                          <p:spTgt spid="6147"/>
                                        </p:tgtEl>
                                        <p:attrNameLst>
                                          <p:attrName>ppt_w</p:attrName>
                                        </p:attrNameLst>
                                      </p:cBhvr>
                                      <p:tavLst>
                                        <p:tav tm="0">
                                          <p:val>
                                            <p:fltVal val="0"/>
                                          </p:val>
                                        </p:tav>
                                        <p:tav tm="100000">
                                          <p:val>
                                            <p:strVal val="#ppt_w"/>
                                          </p:val>
                                        </p:tav>
                                      </p:tavLst>
                                    </p:anim>
                                    <p:anim calcmode="lin" valueType="num">
                                      <p:cBhvr>
                                        <p:cTn id="43" dur="500" fill="hold"/>
                                        <p:tgtEl>
                                          <p:spTgt spid="6147"/>
                                        </p:tgtEl>
                                        <p:attrNameLst>
                                          <p:attrName>ppt_h</p:attrName>
                                        </p:attrNameLst>
                                      </p:cBhvr>
                                      <p:tavLst>
                                        <p:tav tm="0">
                                          <p:val>
                                            <p:fltVal val="0"/>
                                          </p:val>
                                        </p:tav>
                                        <p:tav tm="100000">
                                          <p:val>
                                            <p:strVal val="#ppt_h"/>
                                          </p:val>
                                        </p:tav>
                                      </p:tavLst>
                                    </p:anim>
                                  </p:childTnLst>
                                </p:cTn>
                              </p:par>
                            </p:childTnLst>
                          </p:cTn>
                        </p:par>
                        <p:par>
                          <p:cTn id="44" fill="hold">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500570"/>
            <a:ext cx="8929718" cy="2571744"/>
          </a:xfrm>
        </p:spPr>
        <p:txBody>
          <a:bodyPr>
            <a:normAutofit/>
          </a:bodyPr>
          <a:lstStyle/>
          <a:p>
            <a:pPr>
              <a:buNone/>
            </a:pPr>
            <a:endParaRPr lang="ru-RU" sz="1800" dirty="0" smtClean="0">
              <a:latin typeface="Times New Roman" pitchFamily="18" charset="0"/>
              <a:cs typeface="Times New Roman" pitchFamily="18" charset="0"/>
              <a:hlinkClick r:id="rId2"/>
            </a:endParaRPr>
          </a:p>
          <a:p>
            <a:pPr>
              <a:buNone/>
            </a:pPr>
            <a:r>
              <a:rPr lang="en-US" sz="1800" dirty="0" smtClean="0">
                <a:latin typeface="Times New Roman" pitchFamily="18" charset="0"/>
                <a:cs typeface="Times New Roman" pitchFamily="18" charset="0"/>
                <a:hlinkClick r:id="rId2"/>
              </a:rPr>
              <a:t>http://animashky.ru</a:t>
            </a:r>
            <a:endParaRPr lang="ru-RU" sz="1800" dirty="0" smtClean="0">
              <a:latin typeface="Times New Roman" pitchFamily="18" charset="0"/>
              <a:cs typeface="Times New Roman" pitchFamily="18" charset="0"/>
            </a:endParaRPr>
          </a:p>
          <a:p>
            <a:pPr marL="0" indent="0">
              <a:buNone/>
            </a:pPr>
            <a:r>
              <a:rPr lang="ru-RU" sz="1800" dirty="0" smtClean="0">
                <a:latin typeface="Times New Roman" pitchFamily="18" charset="0"/>
                <a:cs typeface="Times New Roman" pitchFamily="18" charset="0"/>
              </a:rPr>
              <a:t>создание часов по инструкции Баженова А. А, учителя химии и   биологии</a:t>
            </a:r>
          </a:p>
          <a:p>
            <a:pPr marL="0" indent="0">
              <a:buNone/>
            </a:pPr>
            <a:r>
              <a:rPr lang="en-US" sz="1800" dirty="0" smtClean="0">
                <a:hlinkClick r:id="rId3"/>
              </a:rPr>
              <a:t>http://www.it-n.ru/communities.aspx?cat_no=133372&amp;tmpl=com</a:t>
            </a:r>
            <a:r>
              <a:rPr lang="en-US" sz="1800" dirty="0" smtClean="0"/>
              <a:t> </a:t>
            </a:r>
            <a:r>
              <a:rPr lang="ru-RU" sz="1800" dirty="0" smtClean="0"/>
              <a:t>Работа выполнена по шаблону </a:t>
            </a:r>
            <a:r>
              <a:rPr lang="en-US" sz="1800" dirty="0" smtClean="0"/>
              <a:t> </a:t>
            </a:r>
            <a:r>
              <a:rPr lang="ru-RU" sz="1800" dirty="0" err="1" smtClean="0"/>
              <a:t>Кугут</a:t>
            </a:r>
            <a:r>
              <a:rPr lang="ru-RU" sz="1800" dirty="0" smtClean="0"/>
              <a:t> И.А. Задание №8 . Работа с шаблонами игр</a:t>
            </a:r>
            <a:endParaRPr lang="ru-RU" sz="1800" dirty="0" smtClean="0">
              <a:latin typeface="Times New Roman" pitchFamily="18" charset="0"/>
              <a:cs typeface="Times New Roman" pitchFamily="18" charset="0"/>
            </a:endParaRPr>
          </a:p>
          <a:p>
            <a:pPr lvl="0">
              <a:buNone/>
            </a:pPr>
            <a:r>
              <a:rPr lang="en-US" sz="1800" dirty="0" smtClean="0">
                <a:latin typeface="Times New Roman" pitchFamily="18" charset="0"/>
                <a:cs typeface="Times New Roman" pitchFamily="18" charset="0"/>
                <a:hlinkClick r:id="rId4"/>
              </a:rPr>
              <a:t>http://geo.web.ru/druza/m-rutil-Q.jpg</a:t>
            </a:r>
            <a:r>
              <a:rPr lang="ru-RU" sz="1800" dirty="0" smtClean="0">
                <a:latin typeface="Times New Roman" pitchFamily="18" charset="0"/>
                <a:cs typeface="Times New Roman" pitchFamily="18" charset="0"/>
              </a:rPr>
              <a:t>   Фото волосатик</a:t>
            </a:r>
          </a:p>
          <a:p>
            <a:pPr lvl="0">
              <a:buNone/>
            </a:pPr>
            <a:r>
              <a:rPr lang="en-US" sz="1800" dirty="0" smtClean="0">
                <a:latin typeface="Times New Roman" pitchFamily="18" charset="0"/>
                <a:cs typeface="Times New Roman" pitchFamily="18" charset="0"/>
                <a:hlinkClick r:id="rId5"/>
              </a:rPr>
              <a:t>http://www.ko-fe.ru/stones/photo/citrine11.jpg</a:t>
            </a:r>
            <a:r>
              <a:rPr lang="ru-RU" sz="1800" dirty="0" smtClean="0">
                <a:latin typeface="Times New Roman" pitchFamily="18" charset="0"/>
                <a:cs typeface="Times New Roman" pitchFamily="18" charset="0"/>
              </a:rPr>
              <a:t>    цитрин</a:t>
            </a:r>
          </a:p>
        </p:txBody>
      </p:sp>
      <p:sp>
        <p:nvSpPr>
          <p:cNvPr id="5" name="Содержимое 2"/>
          <p:cNvSpPr txBox="1">
            <a:spLocks/>
          </p:cNvSpPr>
          <p:nvPr/>
        </p:nvSpPr>
        <p:spPr>
          <a:xfrm>
            <a:off x="357158" y="714356"/>
            <a:ext cx="8229600" cy="25003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Содержимое 2"/>
          <p:cNvSpPr txBox="1">
            <a:spLocks/>
          </p:cNvSpPr>
          <p:nvPr/>
        </p:nvSpPr>
        <p:spPr>
          <a:xfrm>
            <a:off x="357158" y="785794"/>
            <a:ext cx="8229600" cy="2500306"/>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endParaRPr kumimoji="0" lang="ru-RU" sz="3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Пятиугольник 7">
            <a:hlinkClick r:id="rId6" action="ppaction://hlinksldjump"/>
          </p:cNvPr>
          <p:cNvSpPr/>
          <p:nvPr/>
        </p:nvSpPr>
        <p:spPr>
          <a:xfrm>
            <a:off x="6215074" y="6500834"/>
            <a:ext cx="2928926" cy="357166"/>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b="1" dirty="0" smtClean="0">
                <a:solidFill>
                  <a:schemeClr val="tx1"/>
                </a:solidFill>
              </a:rPr>
              <a:t>Вернуться назад</a:t>
            </a:r>
            <a:endParaRPr lang="ru-RU" b="1" dirty="0">
              <a:solidFill>
                <a:schemeClr val="tx1"/>
              </a:solidFill>
            </a:endParaRPr>
          </a:p>
        </p:txBody>
      </p:sp>
      <p:sp>
        <p:nvSpPr>
          <p:cNvPr id="9" name="Прямоугольник 8"/>
          <p:cNvSpPr/>
          <p:nvPr/>
        </p:nvSpPr>
        <p:spPr>
          <a:xfrm>
            <a:off x="642910" y="0"/>
            <a:ext cx="7859331" cy="923330"/>
          </a:xfrm>
          <a:prstGeom prst="rect">
            <a:avLst/>
          </a:prstGeom>
          <a:noFill/>
        </p:spPr>
        <p:txBody>
          <a:bodyPr wrap="square" lIns="91440" tIns="45720" rIns="91440" bIns="45720">
            <a:spAutoFit/>
          </a:bodyPr>
          <a:lstStyle/>
          <a:p>
            <a:pPr algn="ctr"/>
            <a:r>
              <a:rPr lang="ru-RU"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Источники информации</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Прямоугольник 9"/>
          <p:cNvSpPr/>
          <p:nvPr/>
        </p:nvSpPr>
        <p:spPr>
          <a:xfrm>
            <a:off x="357158" y="857232"/>
            <a:ext cx="8286808" cy="11233845"/>
          </a:xfrm>
          <a:prstGeom prst="rect">
            <a:avLst/>
          </a:prstGeom>
        </p:spPr>
        <p:txBody>
          <a:bodyPr wrap="square">
            <a:spAutoFit/>
          </a:bodyPr>
          <a:lstStyle/>
          <a:p>
            <a:r>
              <a:rPr lang="en-US" dirty="0" smtClean="0">
                <a:hlinkClick r:id="rId7"/>
              </a:rPr>
              <a:t>http://www.dragkamen.ru/imagesb/prize_11.jpg</a:t>
            </a:r>
            <a:r>
              <a:rPr lang="ru-RU" dirty="0" smtClean="0">
                <a:hlinkClick r:id="rId7"/>
              </a:rPr>
              <a:t>с</a:t>
            </a:r>
            <a:r>
              <a:rPr lang="ru-RU" dirty="0" smtClean="0"/>
              <a:t>    сапфир</a:t>
            </a:r>
            <a:r>
              <a:rPr lang="en-US" dirty="0" smtClean="0"/>
              <a:t> </a:t>
            </a:r>
            <a:endParaRPr lang="ru-RU" dirty="0" smtClean="0"/>
          </a:p>
          <a:p>
            <a:r>
              <a:rPr lang="en-US" dirty="0" smtClean="0">
                <a:hlinkClick r:id="rId8"/>
              </a:rPr>
              <a:t>http://www.dragkamen.ru/images/10-2.jpg</a:t>
            </a:r>
            <a:r>
              <a:rPr lang="ru-RU" dirty="0" smtClean="0"/>
              <a:t>  рубин</a:t>
            </a:r>
          </a:p>
          <a:p>
            <a:r>
              <a:rPr lang="en-US" dirty="0" smtClean="0">
                <a:hlinkClick r:id="rId9"/>
              </a:rPr>
              <a:t>http://s60.radikal.ru/i167/0901/e3/6c5c4d6f297b.jpg</a:t>
            </a:r>
            <a:r>
              <a:rPr lang="en-US" dirty="0" smtClean="0"/>
              <a:t> </a:t>
            </a:r>
            <a:r>
              <a:rPr lang="ru-RU" dirty="0" smtClean="0"/>
              <a:t>  опалы</a:t>
            </a:r>
            <a:r>
              <a:rPr lang="en-US" dirty="0" smtClean="0"/>
              <a:t> </a:t>
            </a:r>
            <a:r>
              <a:rPr lang="en-US" dirty="0" smtClean="0">
                <a:hlinkClick r:id="rId10"/>
              </a:rPr>
              <a:t>http://i38.beon.ru/42/55/405542/97/23975797/0_b11d_86e51d42_XL.jpeg</a:t>
            </a:r>
            <a:r>
              <a:rPr lang="ru-RU" dirty="0" smtClean="0"/>
              <a:t>  топазы </a:t>
            </a:r>
            <a:r>
              <a:rPr lang="en-US" dirty="0" smtClean="0">
                <a:hlinkClick r:id="rId11"/>
              </a:rPr>
              <a:t>http://i013.radikal.ru/0802/0b/30417a46fe3c.jpg</a:t>
            </a:r>
            <a:r>
              <a:rPr lang="ru-RU" dirty="0" smtClean="0"/>
              <a:t>   полихромный топаз</a:t>
            </a:r>
          </a:p>
          <a:p>
            <a:r>
              <a:rPr lang="en-US" dirty="0" smtClean="0">
                <a:hlinkClick r:id="rId12"/>
              </a:rPr>
              <a:t>http://www.gems.su/images/aleksandrit2-b.jpg</a:t>
            </a:r>
            <a:r>
              <a:rPr lang="ru-RU" dirty="0" smtClean="0"/>
              <a:t>    александрит</a:t>
            </a:r>
            <a:r>
              <a:rPr lang="en-US" dirty="0" smtClean="0"/>
              <a:t> </a:t>
            </a:r>
            <a:r>
              <a:rPr lang="en-US" dirty="0" smtClean="0">
                <a:hlinkClick r:id="rId13"/>
              </a:rPr>
              <a:t>http://new.artsymbol.ru/ru/basics/samocveti/page-11/b.jpg</a:t>
            </a:r>
            <a:r>
              <a:rPr lang="ru-RU" dirty="0" smtClean="0"/>
              <a:t>   бирюза </a:t>
            </a:r>
            <a:r>
              <a:rPr lang="en-US" sz="1400" dirty="0" smtClean="0">
                <a:hlinkClick r:id="rId14"/>
              </a:rPr>
              <a:t>http://klopp.ru/uploads/posts/thumbs/1176560367_picturecontentpid8434et3d8c7b01.jpg</a:t>
            </a:r>
            <a:r>
              <a:rPr lang="ru-RU" sz="1400" dirty="0" smtClean="0"/>
              <a:t>  бриллиант </a:t>
            </a:r>
            <a:r>
              <a:rPr lang="en-US" dirty="0" smtClean="0">
                <a:hlinkClick r:id="rId15"/>
              </a:rPr>
              <a:t>http://www.webois.org.ua/jewellery/fotos/hrizolit1.jpg</a:t>
            </a:r>
            <a:r>
              <a:rPr lang="ru-RU" dirty="0" smtClean="0"/>
              <a:t>   хризолит  </a:t>
            </a:r>
            <a:r>
              <a:rPr lang="en-US" dirty="0" smtClean="0">
                <a:hlinkClick r:id="rId16"/>
              </a:rPr>
              <a:t>http://www.goldformula.ru/UserFiles/Image/Keramika/DragotsenKamniPetr/SsilkaDemantoid/Demantoid</a:t>
            </a:r>
            <a:r>
              <a:rPr lang="ru-RU" dirty="0" smtClean="0"/>
              <a:t>  демантоид </a:t>
            </a:r>
          </a:p>
          <a:p>
            <a:r>
              <a:rPr lang="en-US" dirty="0" smtClean="0">
                <a:hlinkClick r:id="rId17"/>
              </a:rPr>
              <a:t>http://www.inmoment.ru/img/greenstone.jpg</a:t>
            </a:r>
            <a:r>
              <a:rPr lang="ru-RU" dirty="0" smtClean="0"/>
              <a:t>   нефрит </a:t>
            </a:r>
            <a:r>
              <a:rPr lang="en-US" dirty="0" smtClean="0">
                <a:hlinkClick r:id="rId18"/>
              </a:rPr>
              <a:t>http://stoneflower.ru/img/471b.gif</a:t>
            </a:r>
            <a:r>
              <a:rPr lang="ru-RU" dirty="0" smtClean="0"/>
              <a:t>  змеевик </a:t>
            </a:r>
            <a:r>
              <a:rPr lang="en-US" dirty="0" smtClean="0">
                <a:hlinkClick r:id="rId19"/>
              </a:rPr>
              <a:t>http://globalscience.ru/media/Icosahedron.gif</a:t>
            </a:r>
            <a:r>
              <a:rPr lang="ru-RU" dirty="0" smtClean="0"/>
              <a:t>   анимация кристалл</a:t>
            </a:r>
          </a:p>
          <a:p>
            <a:r>
              <a:rPr lang="ru-RU" b="1" dirty="0" smtClean="0"/>
              <a:t>Остальные фото </a:t>
            </a:r>
            <a:r>
              <a:rPr lang="ru-RU" b="1" dirty="0" smtClean="0"/>
              <a:t>автора          </a:t>
            </a:r>
            <a:r>
              <a:rPr lang="en-US" b="1" dirty="0" smtClean="0"/>
              <a:t>http</a:t>
            </a:r>
            <a:r>
              <a:rPr lang="en-US" b="1" dirty="0" smtClean="0"/>
              <a:t>://www.kraeved74.ru/images/chelisk1.jpg</a:t>
            </a:r>
            <a:endParaRPr lang="ru-RU" b="1" dirty="0" smtClean="0"/>
          </a:p>
          <a:p>
            <a:endParaRPr lang="ru-RU" dirty="0" smtClean="0"/>
          </a:p>
          <a:p>
            <a:r>
              <a:rPr lang="ru-RU" dirty="0" smtClean="0"/>
              <a:t>  </a:t>
            </a:r>
          </a:p>
          <a:p>
            <a:endParaRPr lang="ru-RU" dirty="0" smtClean="0"/>
          </a:p>
          <a:p>
            <a:endParaRPr lang="ru-RU" dirty="0" smtClean="0"/>
          </a:p>
          <a:p>
            <a:endParaRPr lang="ru-RU"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428596" y="1142984"/>
            <a:ext cx="7441014" cy="5072098"/>
          </a:xfrm>
          <a:prstGeom prst="rect">
            <a:avLst/>
          </a:prstGeom>
          <a:noFill/>
          <a:ln w="9525">
            <a:noFill/>
            <a:miter lim="800000"/>
            <a:headEnd/>
            <a:tailEnd/>
          </a:ln>
          <a:effectLst/>
        </p:spPr>
      </p:pic>
      <p:sp>
        <p:nvSpPr>
          <p:cNvPr id="8" name="TextBox 7"/>
          <p:cNvSpPr txBox="1"/>
          <p:nvPr/>
        </p:nvSpPr>
        <p:spPr>
          <a:xfrm>
            <a:off x="3571868" y="2857496"/>
            <a:ext cx="1071570" cy="369332"/>
          </a:xfrm>
          <a:prstGeom prst="rect">
            <a:avLst/>
          </a:prstGeom>
          <a:noFill/>
        </p:spPr>
        <p:txBody>
          <a:bodyPr wrap="square" rtlCol="0">
            <a:spAutoFit/>
          </a:bodyPr>
          <a:lstStyle/>
          <a:p>
            <a:r>
              <a:rPr lang="ru-RU" dirty="0" smtClean="0"/>
              <a:t>Старт</a:t>
            </a:r>
            <a:endParaRPr lang="ru-RU" dirty="0"/>
          </a:p>
        </p:txBody>
      </p:sp>
      <p:sp>
        <p:nvSpPr>
          <p:cNvPr id="10" name="Овал 9"/>
          <p:cNvSpPr/>
          <p:nvPr/>
        </p:nvSpPr>
        <p:spPr>
          <a:xfrm>
            <a:off x="1142976" y="3357562"/>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p:nvPr/>
        </p:nvSpPr>
        <p:spPr>
          <a:xfrm>
            <a:off x="2571736" y="5072074"/>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p:cNvSpPr/>
          <p:nvPr/>
        </p:nvSpPr>
        <p:spPr>
          <a:xfrm>
            <a:off x="1571604" y="3714752"/>
            <a:ext cx="214314" cy="21431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p:cNvSpPr/>
          <p:nvPr/>
        </p:nvSpPr>
        <p:spPr>
          <a:xfrm>
            <a:off x="1928794" y="4286256"/>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p:cNvSpPr/>
          <p:nvPr/>
        </p:nvSpPr>
        <p:spPr>
          <a:xfrm>
            <a:off x="2071670" y="4786322"/>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2071670" y="5143512"/>
            <a:ext cx="214314" cy="21431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Овал 15"/>
          <p:cNvSpPr/>
          <p:nvPr/>
        </p:nvSpPr>
        <p:spPr>
          <a:xfrm>
            <a:off x="2857488" y="4786322"/>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Овал 16"/>
          <p:cNvSpPr/>
          <p:nvPr/>
        </p:nvSpPr>
        <p:spPr>
          <a:xfrm>
            <a:off x="928662" y="3071810"/>
            <a:ext cx="214314" cy="21431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Овал 17"/>
          <p:cNvSpPr/>
          <p:nvPr/>
        </p:nvSpPr>
        <p:spPr>
          <a:xfrm>
            <a:off x="3071802" y="4286256"/>
            <a:ext cx="214314" cy="21431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вал 18"/>
          <p:cNvSpPr/>
          <p:nvPr/>
        </p:nvSpPr>
        <p:spPr>
          <a:xfrm>
            <a:off x="3428992" y="3857628"/>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Овал 19"/>
          <p:cNvSpPr/>
          <p:nvPr/>
        </p:nvSpPr>
        <p:spPr>
          <a:xfrm>
            <a:off x="3857620" y="3643314"/>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Овал 20"/>
          <p:cNvSpPr/>
          <p:nvPr/>
        </p:nvSpPr>
        <p:spPr>
          <a:xfrm>
            <a:off x="4286248" y="3643314"/>
            <a:ext cx="214314" cy="21431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Овал 21"/>
          <p:cNvSpPr/>
          <p:nvPr/>
        </p:nvSpPr>
        <p:spPr>
          <a:xfrm>
            <a:off x="3929058" y="2643182"/>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Овал 22"/>
          <p:cNvSpPr/>
          <p:nvPr/>
        </p:nvSpPr>
        <p:spPr>
          <a:xfrm>
            <a:off x="4357686" y="2643182"/>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Овал 23"/>
          <p:cNvSpPr/>
          <p:nvPr/>
        </p:nvSpPr>
        <p:spPr>
          <a:xfrm>
            <a:off x="4929190" y="2714620"/>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Овал 24"/>
          <p:cNvSpPr/>
          <p:nvPr/>
        </p:nvSpPr>
        <p:spPr>
          <a:xfrm>
            <a:off x="5500694" y="2857496"/>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6072198" y="2857496"/>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714348" y="2643182"/>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Овал 27"/>
          <p:cNvSpPr/>
          <p:nvPr/>
        </p:nvSpPr>
        <p:spPr>
          <a:xfrm>
            <a:off x="642910" y="2143116"/>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0" name="Скругленная соединительная линия 29"/>
          <p:cNvCxnSpPr/>
          <p:nvPr/>
        </p:nvCxnSpPr>
        <p:spPr>
          <a:xfrm>
            <a:off x="3929058" y="2643182"/>
            <a:ext cx="2643206" cy="214314"/>
          </a:xfrm>
          <a:prstGeom prst="curvedConnector3">
            <a:avLst>
              <a:gd name="adj1" fmla="val 50000"/>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Скругленная соединительная линия 32"/>
          <p:cNvCxnSpPr/>
          <p:nvPr/>
        </p:nvCxnSpPr>
        <p:spPr>
          <a:xfrm rot="16200000" flipH="1">
            <a:off x="6072198" y="3500438"/>
            <a:ext cx="2214578" cy="1071570"/>
          </a:xfrm>
          <a:prstGeom prst="curvedConnector3">
            <a:avLst>
              <a:gd name="adj1" fmla="val 50000"/>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Скругленная соединительная линия 34"/>
          <p:cNvCxnSpPr/>
          <p:nvPr/>
        </p:nvCxnSpPr>
        <p:spPr>
          <a:xfrm rot="10800000">
            <a:off x="4500562" y="3857628"/>
            <a:ext cx="3143272" cy="1357322"/>
          </a:xfrm>
          <a:prstGeom prst="curvedConnector3">
            <a:avLst>
              <a:gd name="adj1" fmla="val 50000"/>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Скругленная соединительная линия 36"/>
          <p:cNvCxnSpPr/>
          <p:nvPr/>
        </p:nvCxnSpPr>
        <p:spPr>
          <a:xfrm rot="10800000" flipV="1">
            <a:off x="2143108" y="3857628"/>
            <a:ext cx="2214578" cy="1571636"/>
          </a:xfrm>
          <a:prstGeom prst="curvedConnector3">
            <a:avLst>
              <a:gd name="adj1" fmla="val 50000"/>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Скругленная соединительная линия 38"/>
          <p:cNvCxnSpPr/>
          <p:nvPr/>
        </p:nvCxnSpPr>
        <p:spPr>
          <a:xfrm rot="16200000" flipV="1">
            <a:off x="-571536" y="2928934"/>
            <a:ext cx="3714776" cy="1428760"/>
          </a:xfrm>
          <a:prstGeom prst="curvedConnector3">
            <a:avLst>
              <a:gd name="adj1" fmla="val 50000"/>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Овал 39"/>
          <p:cNvSpPr/>
          <p:nvPr/>
        </p:nvSpPr>
        <p:spPr>
          <a:xfrm>
            <a:off x="6500826" y="3214686"/>
            <a:ext cx="214314" cy="21431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Овал 40"/>
          <p:cNvSpPr/>
          <p:nvPr/>
        </p:nvSpPr>
        <p:spPr>
          <a:xfrm>
            <a:off x="6715140" y="3857628"/>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Овал 41"/>
          <p:cNvSpPr/>
          <p:nvPr/>
        </p:nvSpPr>
        <p:spPr>
          <a:xfrm>
            <a:off x="7358082" y="4429132"/>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Овал 42"/>
          <p:cNvSpPr/>
          <p:nvPr/>
        </p:nvSpPr>
        <p:spPr>
          <a:xfrm>
            <a:off x="7500958" y="4786322"/>
            <a:ext cx="214314"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Овал 43"/>
          <p:cNvSpPr/>
          <p:nvPr/>
        </p:nvSpPr>
        <p:spPr>
          <a:xfrm>
            <a:off x="7215206" y="5000636"/>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Овал 44"/>
          <p:cNvSpPr/>
          <p:nvPr/>
        </p:nvSpPr>
        <p:spPr>
          <a:xfrm>
            <a:off x="6286512" y="4714884"/>
            <a:ext cx="214314" cy="21431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Овал 45"/>
          <p:cNvSpPr/>
          <p:nvPr/>
        </p:nvSpPr>
        <p:spPr>
          <a:xfrm>
            <a:off x="6072198" y="4357694"/>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Овал 46"/>
          <p:cNvSpPr/>
          <p:nvPr/>
        </p:nvSpPr>
        <p:spPr>
          <a:xfrm>
            <a:off x="5786446" y="4071942"/>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Овал 47"/>
          <p:cNvSpPr/>
          <p:nvPr/>
        </p:nvSpPr>
        <p:spPr>
          <a:xfrm>
            <a:off x="5429256" y="3857628"/>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Овал 48"/>
          <p:cNvSpPr/>
          <p:nvPr/>
        </p:nvSpPr>
        <p:spPr>
          <a:xfrm>
            <a:off x="5072066" y="3714752"/>
            <a:ext cx="214314" cy="21431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Овал 49"/>
          <p:cNvSpPr/>
          <p:nvPr/>
        </p:nvSpPr>
        <p:spPr>
          <a:xfrm>
            <a:off x="4643438" y="3643314"/>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 name="Овал 50"/>
          <p:cNvSpPr/>
          <p:nvPr/>
        </p:nvSpPr>
        <p:spPr>
          <a:xfrm>
            <a:off x="7072330" y="4071942"/>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53" name="Picture 5"/>
          <p:cNvPicPr>
            <a:picLocks noChangeAspect="1" noChangeArrowheads="1" noCrop="1"/>
          </p:cNvPicPr>
          <p:nvPr/>
        </p:nvPicPr>
        <p:blipFill>
          <a:blip r:embed="rId4"/>
          <a:srcRect/>
          <a:stretch>
            <a:fillRect/>
          </a:stretch>
        </p:blipFill>
        <p:spPr bwMode="auto">
          <a:xfrm>
            <a:off x="3643306" y="1643050"/>
            <a:ext cx="619125" cy="1066800"/>
          </a:xfrm>
          <a:prstGeom prst="rect">
            <a:avLst/>
          </a:prstGeom>
          <a:noFill/>
          <a:ln w="9525">
            <a:noFill/>
            <a:miter lim="800000"/>
            <a:headEnd/>
            <a:tailEnd/>
          </a:ln>
        </p:spPr>
      </p:pic>
      <p:sp>
        <p:nvSpPr>
          <p:cNvPr id="83" name="Пятиугольник 82">
            <a:hlinkClick r:id="rId5" action="ppaction://hlinksldjump"/>
          </p:cNvPr>
          <p:cNvSpPr/>
          <p:nvPr/>
        </p:nvSpPr>
        <p:spPr>
          <a:xfrm rot="10800000">
            <a:off x="5500694" y="6286520"/>
            <a:ext cx="1714512"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sp>
        <p:nvSpPr>
          <p:cNvPr id="84" name="TextBox 83"/>
          <p:cNvSpPr txBox="1"/>
          <p:nvPr/>
        </p:nvSpPr>
        <p:spPr>
          <a:xfrm>
            <a:off x="5857884" y="6215082"/>
            <a:ext cx="1285884" cy="646331"/>
          </a:xfrm>
          <a:prstGeom prst="rect">
            <a:avLst/>
          </a:prstGeom>
          <a:noFill/>
        </p:spPr>
        <p:txBody>
          <a:bodyPr wrap="square" rtlCol="0">
            <a:spAutoFit/>
          </a:bodyPr>
          <a:lstStyle/>
          <a:p>
            <a:pPr algn="ctr"/>
            <a:r>
              <a:rPr lang="ru-RU" dirty="0" smtClean="0">
                <a:hlinkClick r:id="rId5" action="ppaction://hlinksldjump"/>
              </a:rPr>
              <a:t>Правила игры</a:t>
            </a:r>
            <a:endParaRPr lang="ru-RU" dirty="0"/>
          </a:p>
        </p:txBody>
      </p:sp>
      <p:sp>
        <p:nvSpPr>
          <p:cNvPr id="85" name="Пятиугольник 84">
            <a:hlinkClick r:id="rId6" action="ppaction://hlinksldjump"/>
          </p:cNvPr>
          <p:cNvSpPr/>
          <p:nvPr/>
        </p:nvSpPr>
        <p:spPr>
          <a:xfrm>
            <a:off x="7429520" y="6286520"/>
            <a:ext cx="1714480"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hlinkClick r:id="rId7" action="ppaction://hlinksldjump"/>
              </a:rPr>
              <a:t>Закончить игру</a:t>
            </a:r>
            <a:endParaRPr lang="ru-RU" dirty="0"/>
          </a:p>
        </p:txBody>
      </p:sp>
      <p:sp>
        <p:nvSpPr>
          <p:cNvPr id="105" name="Куб 104"/>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06" name="TextBox 105"/>
          <p:cNvSpPr txBox="1"/>
          <p:nvPr/>
        </p:nvSpPr>
        <p:spPr>
          <a:xfrm>
            <a:off x="8001024" y="1428736"/>
            <a:ext cx="285752" cy="523220"/>
          </a:xfrm>
          <a:prstGeom prst="rect">
            <a:avLst/>
          </a:prstGeom>
          <a:noFill/>
        </p:spPr>
        <p:txBody>
          <a:bodyPr wrap="square" rtlCol="0">
            <a:spAutoFit/>
          </a:bodyPr>
          <a:lstStyle/>
          <a:p>
            <a:r>
              <a:rPr lang="ru-RU" sz="2800" b="1" dirty="0" smtClean="0">
                <a:solidFill>
                  <a:srgbClr val="FFFF00"/>
                </a:solidFill>
              </a:rPr>
              <a:t>3</a:t>
            </a:r>
            <a:endParaRPr lang="ru-RU" sz="2800" b="1" dirty="0">
              <a:solidFill>
                <a:srgbClr val="FFFF00"/>
              </a:solidFill>
            </a:endParaRPr>
          </a:p>
        </p:txBody>
      </p:sp>
      <p:sp>
        <p:nvSpPr>
          <p:cNvPr id="107" name="8-конечная звезда 106">
            <a:hlinkClick r:id="rId6"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08" name="Picture 5"/>
          <p:cNvPicPr>
            <a:picLocks noChangeAspect="1" noChangeArrowheads="1" noCrop="1"/>
          </p:cNvPicPr>
          <p:nvPr/>
        </p:nvPicPr>
        <p:blipFill>
          <a:blip r:embed="rId4"/>
          <a:srcRect/>
          <a:stretch>
            <a:fillRect/>
          </a:stretch>
        </p:blipFill>
        <p:spPr bwMode="auto">
          <a:xfrm>
            <a:off x="5286380" y="1785926"/>
            <a:ext cx="619125" cy="1066800"/>
          </a:xfrm>
          <a:prstGeom prst="rect">
            <a:avLst/>
          </a:prstGeom>
          <a:noFill/>
          <a:ln w="9525">
            <a:noFill/>
            <a:miter lim="800000"/>
            <a:headEnd/>
            <a:tailEnd/>
          </a:ln>
        </p:spPr>
      </p:pic>
      <p:sp>
        <p:nvSpPr>
          <p:cNvPr id="109" name="Куб 108"/>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10" name="TextBox 109"/>
          <p:cNvSpPr txBox="1"/>
          <p:nvPr/>
        </p:nvSpPr>
        <p:spPr>
          <a:xfrm>
            <a:off x="8072462" y="1428736"/>
            <a:ext cx="285752" cy="523220"/>
          </a:xfrm>
          <a:prstGeom prst="rect">
            <a:avLst/>
          </a:prstGeom>
          <a:noFill/>
        </p:spPr>
        <p:txBody>
          <a:bodyPr wrap="square" rtlCol="0">
            <a:spAutoFit/>
          </a:bodyPr>
          <a:lstStyle/>
          <a:p>
            <a:r>
              <a:rPr lang="ru-RU" sz="2800" b="1" dirty="0" smtClean="0">
                <a:solidFill>
                  <a:srgbClr val="FFFF00"/>
                </a:solidFill>
              </a:rPr>
              <a:t>2</a:t>
            </a:r>
            <a:endParaRPr lang="ru-RU" sz="2800" b="1" dirty="0">
              <a:solidFill>
                <a:srgbClr val="FFFF00"/>
              </a:solidFill>
            </a:endParaRPr>
          </a:p>
        </p:txBody>
      </p:sp>
      <p:sp>
        <p:nvSpPr>
          <p:cNvPr id="111" name="Овальная выноска 110"/>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Сделай 4</a:t>
            </a:r>
            <a:r>
              <a:rPr lang="en-US" sz="2000" b="1" dirty="0" smtClean="0"/>
              <a:t> </a:t>
            </a:r>
            <a:r>
              <a:rPr lang="ru-RU" sz="2000" b="1" dirty="0" smtClean="0"/>
              <a:t>шага назад</a:t>
            </a:r>
            <a:endParaRPr lang="ru-RU" sz="2000" b="1" dirty="0"/>
          </a:p>
        </p:txBody>
      </p:sp>
      <p:pic>
        <p:nvPicPr>
          <p:cNvPr id="112" name="Picture 5"/>
          <p:cNvPicPr>
            <a:picLocks noChangeAspect="1" noChangeArrowheads="1" noCrop="1"/>
          </p:cNvPicPr>
          <p:nvPr/>
        </p:nvPicPr>
        <p:blipFill>
          <a:blip r:embed="rId4"/>
          <a:srcRect/>
          <a:stretch>
            <a:fillRect/>
          </a:stretch>
        </p:blipFill>
        <p:spPr bwMode="auto">
          <a:xfrm flipH="1">
            <a:off x="6286512" y="2214554"/>
            <a:ext cx="571504" cy="1066800"/>
          </a:xfrm>
          <a:prstGeom prst="rect">
            <a:avLst/>
          </a:prstGeom>
          <a:noFill/>
          <a:ln w="9525">
            <a:noFill/>
            <a:miter lim="800000"/>
            <a:headEnd/>
            <a:tailEnd/>
          </a:ln>
        </p:spPr>
      </p:pic>
      <p:sp>
        <p:nvSpPr>
          <p:cNvPr id="113" name="8-конечная звезда 112">
            <a:hlinkClick r:id="rId8"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15" name="Picture 5"/>
          <p:cNvPicPr>
            <a:picLocks noChangeAspect="1" noChangeArrowheads="1" noCrop="1"/>
          </p:cNvPicPr>
          <p:nvPr/>
        </p:nvPicPr>
        <p:blipFill>
          <a:blip r:embed="rId4"/>
          <a:srcRect/>
          <a:stretch>
            <a:fillRect/>
          </a:stretch>
        </p:blipFill>
        <p:spPr bwMode="auto">
          <a:xfrm>
            <a:off x="4214810" y="1571612"/>
            <a:ext cx="619125" cy="1066800"/>
          </a:xfrm>
          <a:prstGeom prst="rect">
            <a:avLst/>
          </a:prstGeom>
          <a:noFill/>
          <a:ln w="9525">
            <a:noFill/>
            <a:miter lim="800000"/>
            <a:headEnd/>
            <a:tailEnd/>
          </a:ln>
        </p:spPr>
      </p:pic>
      <p:sp>
        <p:nvSpPr>
          <p:cNvPr id="116" name="Куб 115"/>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17" name="TextBox 116"/>
          <p:cNvSpPr txBox="1"/>
          <p:nvPr/>
        </p:nvSpPr>
        <p:spPr>
          <a:xfrm>
            <a:off x="8072462" y="1428736"/>
            <a:ext cx="285752" cy="523220"/>
          </a:xfrm>
          <a:prstGeom prst="rect">
            <a:avLst/>
          </a:prstGeom>
          <a:noFill/>
        </p:spPr>
        <p:txBody>
          <a:bodyPr wrap="square" rtlCol="0">
            <a:spAutoFit/>
          </a:bodyPr>
          <a:lstStyle/>
          <a:p>
            <a:r>
              <a:rPr lang="ru-RU" sz="2800" b="1" dirty="0" smtClean="0">
                <a:solidFill>
                  <a:srgbClr val="FFFF00"/>
                </a:solidFill>
              </a:rPr>
              <a:t>5</a:t>
            </a:r>
            <a:endParaRPr lang="ru-RU" sz="2800" b="1" dirty="0">
              <a:solidFill>
                <a:srgbClr val="FFFF00"/>
              </a:solidFill>
            </a:endParaRPr>
          </a:p>
        </p:txBody>
      </p:sp>
      <p:sp>
        <p:nvSpPr>
          <p:cNvPr id="118" name="8-конечная звезда 117">
            <a:hlinkClick r:id="rId9"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19" name="Picture 5"/>
          <p:cNvPicPr>
            <a:picLocks noChangeAspect="1" noChangeArrowheads="1" noCrop="1"/>
          </p:cNvPicPr>
          <p:nvPr/>
        </p:nvPicPr>
        <p:blipFill>
          <a:blip r:embed="rId4"/>
          <a:srcRect/>
          <a:stretch>
            <a:fillRect/>
          </a:stretch>
        </p:blipFill>
        <p:spPr bwMode="auto">
          <a:xfrm>
            <a:off x="6643702" y="2786058"/>
            <a:ext cx="619125" cy="1066800"/>
          </a:xfrm>
          <a:prstGeom prst="rect">
            <a:avLst/>
          </a:prstGeom>
          <a:noFill/>
          <a:ln w="9525">
            <a:noFill/>
            <a:miter lim="800000"/>
            <a:headEnd/>
            <a:tailEnd/>
          </a:ln>
        </p:spPr>
      </p:pic>
      <p:sp>
        <p:nvSpPr>
          <p:cNvPr id="120" name="Куб 119"/>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21" name="TextBox 120"/>
          <p:cNvSpPr txBox="1"/>
          <p:nvPr/>
        </p:nvSpPr>
        <p:spPr>
          <a:xfrm>
            <a:off x="8072462" y="1428736"/>
            <a:ext cx="285752" cy="523220"/>
          </a:xfrm>
          <a:prstGeom prst="rect">
            <a:avLst/>
          </a:prstGeom>
          <a:noFill/>
        </p:spPr>
        <p:txBody>
          <a:bodyPr wrap="square" rtlCol="0">
            <a:spAutoFit/>
          </a:bodyPr>
          <a:lstStyle/>
          <a:p>
            <a:r>
              <a:rPr lang="ru-RU" sz="2800" b="1" dirty="0" smtClean="0">
                <a:solidFill>
                  <a:srgbClr val="FFFF00"/>
                </a:solidFill>
              </a:rPr>
              <a:t>3</a:t>
            </a:r>
            <a:endParaRPr lang="ru-RU" sz="2800" b="1" dirty="0">
              <a:solidFill>
                <a:srgbClr val="FFFF00"/>
              </a:solidFill>
            </a:endParaRPr>
          </a:p>
        </p:txBody>
      </p:sp>
      <p:sp>
        <p:nvSpPr>
          <p:cNvPr id="122" name="Овальная выноска 121"/>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Сделай 1</a:t>
            </a:r>
            <a:r>
              <a:rPr lang="en-US" sz="2000" b="1" dirty="0" smtClean="0"/>
              <a:t> </a:t>
            </a:r>
            <a:r>
              <a:rPr lang="ru-RU" sz="2000" b="1" dirty="0" smtClean="0"/>
              <a:t>шаг вперед</a:t>
            </a:r>
            <a:endParaRPr lang="ru-RU" sz="2000" b="1" dirty="0"/>
          </a:p>
        </p:txBody>
      </p:sp>
      <p:pic>
        <p:nvPicPr>
          <p:cNvPr id="123" name="Picture 5"/>
          <p:cNvPicPr>
            <a:picLocks noChangeAspect="1" noChangeArrowheads="1" noCrop="1"/>
          </p:cNvPicPr>
          <p:nvPr/>
        </p:nvPicPr>
        <p:blipFill>
          <a:blip r:embed="rId4"/>
          <a:srcRect/>
          <a:stretch>
            <a:fillRect/>
          </a:stretch>
        </p:blipFill>
        <p:spPr bwMode="auto">
          <a:xfrm flipH="1">
            <a:off x="7215206" y="3929066"/>
            <a:ext cx="500066" cy="1066800"/>
          </a:xfrm>
          <a:prstGeom prst="rect">
            <a:avLst/>
          </a:prstGeom>
          <a:noFill/>
          <a:ln w="9525">
            <a:noFill/>
            <a:miter lim="800000"/>
            <a:headEnd/>
            <a:tailEnd/>
          </a:ln>
        </p:spPr>
      </p:pic>
      <p:sp>
        <p:nvSpPr>
          <p:cNvPr id="124" name="Овал 123"/>
          <p:cNvSpPr/>
          <p:nvPr/>
        </p:nvSpPr>
        <p:spPr>
          <a:xfrm>
            <a:off x="6858016" y="4929198"/>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5" name="Овал 124"/>
          <p:cNvSpPr/>
          <p:nvPr/>
        </p:nvSpPr>
        <p:spPr>
          <a:xfrm>
            <a:off x="6572264" y="4857760"/>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6" name="8-конечная звезда 125">
            <a:hlinkClick r:id="rId10"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27" name="Picture 5"/>
          <p:cNvPicPr>
            <a:picLocks noChangeAspect="1" noChangeArrowheads="1" noCrop="1"/>
          </p:cNvPicPr>
          <p:nvPr/>
        </p:nvPicPr>
        <p:blipFill>
          <a:blip r:embed="rId4"/>
          <a:srcRect/>
          <a:stretch>
            <a:fillRect/>
          </a:stretch>
        </p:blipFill>
        <p:spPr bwMode="auto">
          <a:xfrm flipH="1">
            <a:off x="7000892" y="4071942"/>
            <a:ext cx="571504" cy="1066800"/>
          </a:xfrm>
          <a:prstGeom prst="rect">
            <a:avLst/>
          </a:prstGeom>
          <a:noFill/>
          <a:ln w="9525">
            <a:noFill/>
            <a:miter lim="800000"/>
            <a:headEnd/>
            <a:tailEnd/>
          </a:ln>
        </p:spPr>
      </p:pic>
      <p:sp>
        <p:nvSpPr>
          <p:cNvPr id="128" name="Куб 127"/>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29" name="TextBox 128"/>
          <p:cNvSpPr txBox="1"/>
          <p:nvPr/>
        </p:nvSpPr>
        <p:spPr>
          <a:xfrm>
            <a:off x="8072462" y="1428736"/>
            <a:ext cx="285752" cy="523220"/>
          </a:xfrm>
          <a:prstGeom prst="rect">
            <a:avLst/>
          </a:prstGeom>
          <a:noFill/>
        </p:spPr>
        <p:txBody>
          <a:bodyPr wrap="square" rtlCol="0">
            <a:spAutoFit/>
          </a:bodyPr>
          <a:lstStyle/>
          <a:p>
            <a:r>
              <a:rPr lang="ru-RU" sz="2800" b="1" dirty="0" smtClean="0">
                <a:solidFill>
                  <a:srgbClr val="FFFF00"/>
                </a:solidFill>
              </a:rPr>
              <a:t>2</a:t>
            </a:r>
            <a:endParaRPr lang="ru-RU" sz="2800" b="1" dirty="0">
              <a:solidFill>
                <a:srgbClr val="FFFF00"/>
              </a:solidFill>
            </a:endParaRPr>
          </a:p>
        </p:txBody>
      </p:sp>
      <p:sp>
        <p:nvSpPr>
          <p:cNvPr id="130" name="8-конечная звезда 129">
            <a:hlinkClick r:id="rId11"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31" name="Picture 5"/>
          <p:cNvPicPr>
            <a:picLocks noChangeAspect="1" noChangeArrowheads="1" noCrop="1"/>
          </p:cNvPicPr>
          <p:nvPr/>
        </p:nvPicPr>
        <p:blipFill>
          <a:blip r:embed="rId4"/>
          <a:srcRect/>
          <a:stretch>
            <a:fillRect/>
          </a:stretch>
        </p:blipFill>
        <p:spPr bwMode="auto">
          <a:xfrm flipH="1">
            <a:off x="6143636" y="3857628"/>
            <a:ext cx="714380" cy="1066800"/>
          </a:xfrm>
          <a:prstGeom prst="rect">
            <a:avLst/>
          </a:prstGeom>
          <a:noFill/>
          <a:ln w="9525">
            <a:noFill/>
            <a:miter lim="800000"/>
            <a:headEnd/>
            <a:tailEnd/>
          </a:ln>
        </p:spPr>
      </p:pic>
      <p:sp>
        <p:nvSpPr>
          <p:cNvPr id="132" name="Куб 131"/>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33" name="TextBox 132"/>
          <p:cNvSpPr txBox="1"/>
          <p:nvPr/>
        </p:nvSpPr>
        <p:spPr>
          <a:xfrm>
            <a:off x="8001024" y="1428736"/>
            <a:ext cx="285752" cy="523220"/>
          </a:xfrm>
          <a:prstGeom prst="rect">
            <a:avLst/>
          </a:prstGeom>
          <a:noFill/>
        </p:spPr>
        <p:txBody>
          <a:bodyPr wrap="square" rtlCol="0">
            <a:spAutoFit/>
          </a:bodyPr>
          <a:lstStyle/>
          <a:p>
            <a:r>
              <a:rPr lang="ru-RU" sz="2800" b="1" dirty="0" smtClean="0">
                <a:solidFill>
                  <a:srgbClr val="FFFF00"/>
                </a:solidFill>
              </a:rPr>
              <a:t>1</a:t>
            </a:r>
            <a:endParaRPr lang="ru-RU" sz="2800" b="1" dirty="0">
              <a:solidFill>
                <a:srgbClr val="FFFF00"/>
              </a:solidFill>
            </a:endParaRPr>
          </a:p>
        </p:txBody>
      </p:sp>
      <p:sp>
        <p:nvSpPr>
          <p:cNvPr id="134" name="Овальная выноска 133"/>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Оставайся на месте</a:t>
            </a:r>
            <a:endParaRPr lang="ru-RU" sz="2000" b="1" dirty="0"/>
          </a:p>
        </p:txBody>
      </p:sp>
      <p:sp>
        <p:nvSpPr>
          <p:cNvPr id="136" name="8-конечная звезда 135">
            <a:hlinkClick r:id="rId12"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sp>
        <p:nvSpPr>
          <p:cNvPr id="137" name="Овальная выноска 136"/>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Оставайся на месте</a:t>
            </a:r>
            <a:endParaRPr lang="ru-RU" sz="2000" b="1" dirty="0"/>
          </a:p>
        </p:txBody>
      </p:sp>
      <p:sp>
        <p:nvSpPr>
          <p:cNvPr id="138" name="8-конечная звезда 137">
            <a:hlinkClick r:id="rId13"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39" name="Picture 5"/>
          <p:cNvPicPr>
            <a:picLocks noChangeAspect="1" noChangeArrowheads="1" noCrop="1"/>
          </p:cNvPicPr>
          <p:nvPr/>
        </p:nvPicPr>
        <p:blipFill>
          <a:blip r:embed="rId4"/>
          <a:srcRect/>
          <a:stretch>
            <a:fillRect/>
          </a:stretch>
        </p:blipFill>
        <p:spPr bwMode="auto">
          <a:xfrm flipH="1">
            <a:off x="6000760" y="3786190"/>
            <a:ext cx="571505" cy="1066800"/>
          </a:xfrm>
          <a:prstGeom prst="rect">
            <a:avLst/>
          </a:prstGeom>
          <a:noFill/>
          <a:ln w="9525">
            <a:noFill/>
            <a:miter lim="800000"/>
            <a:headEnd/>
            <a:tailEnd/>
          </a:ln>
        </p:spPr>
      </p:pic>
      <p:sp>
        <p:nvSpPr>
          <p:cNvPr id="140" name="Куб 139"/>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41" name="TextBox 140"/>
          <p:cNvSpPr txBox="1"/>
          <p:nvPr/>
        </p:nvSpPr>
        <p:spPr>
          <a:xfrm>
            <a:off x="8072462" y="1428736"/>
            <a:ext cx="285752" cy="523220"/>
          </a:xfrm>
          <a:prstGeom prst="rect">
            <a:avLst/>
          </a:prstGeom>
          <a:noFill/>
        </p:spPr>
        <p:txBody>
          <a:bodyPr wrap="square" rtlCol="0">
            <a:spAutoFit/>
          </a:bodyPr>
          <a:lstStyle/>
          <a:p>
            <a:r>
              <a:rPr lang="ru-RU" sz="2800" b="1" dirty="0" smtClean="0">
                <a:solidFill>
                  <a:srgbClr val="FFFF00"/>
                </a:solidFill>
              </a:rPr>
              <a:t>2</a:t>
            </a:r>
            <a:endParaRPr lang="ru-RU" sz="2800" b="1" dirty="0">
              <a:solidFill>
                <a:srgbClr val="FFFF00"/>
              </a:solidFill>
            </a:endParaRPr>
          </a:p>
        </p:txBody>
      </p:sp>
      <p:sp>
        <p:nvSpPr>
          <p:cNvPr id="142" name="8-конечная звезда 141">
            <a:hlinkClick r:id="rId14"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43" name="Picture 5"/>
          <p:cNvPicPr>
            <a:picLocks noChangeAspect="1" noChangeArrowheads="1" noCrop="1"/>
          </p:cNvPicPr>
          <p:nvPr/>
        </p:nvPicPr>
        <p:blipFill>
          <a:blip r:embed="rId4"/>
          <a:srcRect/>
          <a:stretch>
            <a:fillRect/>
          </a:stretch>
        </p:blipFill>
        <p:spPr bwMode="auto">
          <a:xfrm flipH="1">
            <a:off x="5357818" y="3000372"/>
            <a:ext cx="785818" cy="1143008"/>
          </a:xfrm>
          <a:prstGeom prst="rect">
            <a:avLst/>
          </a:prstGeom>
          <a:noFill/>
          <a:ln w="9525">
            <a:noFill/>
            <a:miter lim="800000"/>
            <a:headEnd/>
            <a:tailEnd/>
          </a:ln>
        </p:spPr>
      </p:pic>
      <p:sp>
        <p:nvSpPr>
          <p:cNvPr id="144" name="Куб 143"/>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46" name="TextBox 145"/>
          <p:cNvSpPr txBox="1"/>
          <p:nvPr/>
        </p:nvSpPr>
        <p:spPr>
          <a:xfrm>
            <a:off x="8001024" y="1428736"/>
            <a:ext cx="285752" cy="523220"/>
          </a:xfrm>
          <a:prstGeom prst="rect">
            <a:avLst/>
          </a:prstGeom>
          <a:noFill/>
        </p:spPr>
        <p:txBody>
          <a:bodyPr wrap="square" rtlCol="0">
            <a:spAutoFit/>
          </a:bodyPr>
          <a:lstStyle/>
          <a:p>
            <a:r>
              <a:rPr lang="ru-RU" sz="2800" b="1" dirty="0" smtClean="0">
                <a:solidFill>
                  <a:srgbClr val="FFFF00"/>
                </a:solidFill>
              </a:rPr>
              <a:t>4</a:t>
            </a:r>
            <a:endParaRPr lang="ru-RU" sz="2800" b="1" dirty="0">
              <a:solidFill>
                <a:srgbClr val="FFFF00"/>
              </a:solidFill>
            </a:endParaRPr>
          </a:p>
        </p:txBody>
      </p:sp>
      <p:sp>
        <p:nvSpPr>
          <p:cNvPr id="147" name="Овальная выноска 146"/>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Сделай 4</a:t>
            </a:r>
            <a:r>
              <a:rPr lang="en-US" sz="2000" b="1" dirty="0" smtClean="0"/>
              <a:t> </a:t>
            </a:r>
            <a:r>
              <a:rPr lang="ru-RU" sz="2000" b="1" dirty="0" smtClean="0"/>
              <a:t>шага назад</a:t>
            </a:r>
            <a:endParaRPr lang="ru-RU" sz="2000" b="1" dirty="0"/>
          </a:p>
        </p:txBody>
      </p:sp>
      <p:pic>
        <p:nvPicPr>
          <p:cNvPr id="148" name="Picture 5"/>
          <p:cNvPicPr>
            <a:picLocks noChangeAspect="1" noChangeArrowheads="1" noCrop="1"/>
          </p:cNvPicPr>
          <p:nvPr/>
        </p:nvPicPr>
        <p:blipFill>
          <a:blip r:embed="rId4"/>
          <a:srcRect/>
          <a:stretch>
            <a:fillRect/>
          </a:stretch>
        </p:blipFill>
        <p:spPr bwMode="auto">
          <a:xfrm>
            <a:off x="3929058" y="2643182"/>
            <a:ext cx="714380" cy="1066800"/>
          </a:xfrm>
          <a:prstGeom prst="rect">
            <a:avLst/>
          </a:prstGeom>
          <a:noFill/>
          <a:ln w="9525">
            <a:noFill/>
            <a:miter lim="800000"/>
            <a:headEnd/>
            <a:tailEnd/>
          </a:ln>
        </p:spPr>
      </p:pic>
      <p:sp>
        <p:nvSpPr>
          <p:cNvPr id="149" name="8-конечная звезда 148">
            <a:hlinkClick r:id="rId15"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50" name="Picture 5"/>
          <p:cNvPicPr>
            <a:picLocks noChangeAspect="1" noChangeArrowheads="1" noCrop="1"/>
          </p:cNvPicPr>
          <p:nvPr/>
        </p:nvPicPr>
        <p:blipFill>
          <a:blip r:embed="rId4"/>
          <a:srcRect/>
          <a:stretch>
            <a:fillRect/>
          </a:stretch>
        </p:blipFill>
        <p:spPr bwMode="auto">
          <a:xfrm flipH="1">
            <a:off x="5357818" y="2928934"/>
            <a:ext cx="642942" cy="1066800"/>
          </a:xfrm>
          <a:prstGeom prst="rect">
            <a:avLst/>
          </a:prstGeom>
          <a:noFill/>
          <a:ln w="9525">
            <a:noFill/>
            <a:miter lim="800000"/>
            <a:headEnd/>
            <a:tailEnd/>
          </a:ln>
        </p:spPr>
      </p:pic>
      <p:sp>
        <p:nvSpPr>
          <p:cNvPr id="151" name="Куб 150"/>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52" name="TextBox 151"/>
          <p:cNvSpPr txBox="1"/>
          <p:nvPr/>
        </p:nvSpPr>
        <p:spPr>
          <a:xfrm>
            <a:off x="8072462" y="1428736"/>
            <a:ext cx="285752" cy="523220"/>
          </a:xfrm>
          <a:prstGeom prst="rect">
            <a:avLst/>
          </a:prstGeom>
          <a:noFill/>
        </p:spPr>
        <p:txBody>
          <a:bodyPr wrap="square" rtlCol="0">
            <a:spAutoFit/>
          </a:bodyPr>
          <a:lstStyle/>
          <a:p>
            <a:r>
              <a:rPr lang="ru-RU" sz="2800" b="1" dirty="0" smtClean="0">
                <a:solidFill>
                  <a:srgbClr val="FFFF00"/>
                </a:solidFill>
              </a:rPr>
              <a:t>2</a:t>
            </a:r>
            <a:endParaRPr lang="ru-RU" sz="2800" b="1" dirty="0">
              <a:solidFill>
                <a:srgbClr val="FFFF00"/>
              </a:solidFill>
            </a:endParaRPr>
          </a:p>
        </p:txBody>
      </p:sp>
      <p:sp>
        <p:nvSpPr>
          <p:cNvPr id="153" name="8-конечная звезда 152">
            <a:hlinkClick r:id="rId16"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sp>
        <p:nvSpPr>
          <p:cNvPr id="155" name="Овальная выноска 154"/>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Сделай 3</a:t>
            </a:r>
            <a:r>
              <a:rPr lang="en-US" sz="2000" b="1" dirty="0" smtClean="0"/>
              <a:t> </a:t>
            </a:r>
            <a:r>
              <a:rPr lang="ru-RU" sz="2000" b="1" dirty="0" smtClean="0"/>
              <a:t>шага вперед</a:t>
            </a:r>
            <a:endParaRPr lang="ru-RU" sz="2000" b="1" dirty="0"/>
          </a:p>
        </p:txBody>
      </p:sp>
      <p:pic>
        <p:nvPicPr>
          <p:cNvPr id="156" name="Picture 5"/>
          <p:cNvPicPr>
            <a:picLocks noChangeAspect="1" noChangeArrowheads="1" noCrop="1"/>
          </p:cNvPicPr>
          <p:nvPr/>
        </p:nvPicPr>
        <p:blipFill>
          <a:blip r:embed="rId4"/>
          <a:srcRect/>
          <a:stretch>
            <a:fillRect/>
          </a:stretch>
        </p:blipFill>
        <p:spPr bwMode="auto">
          <a:xfrm flipH="1">
            <a:off x="4786314" y="2786058"/>
            <a:ext cx="500066" cy="1066800"/>
          </a:xfrm>
          <a:prstGeom prst="rect">
            <a:avLst/>
          </a:prstGeom>
          <a:noFill/>
          <a:ln w="9525">
            <a:noFill/>
            <a:miter lim="800000"/>
            <a:headEnd/>
            <a:tailEnd/>
          </a:ln>
        </p:spPr>
      </p:pic>
      <p:pic>
        <p:nvPicPr>
          <p:cNvPr id="157" name="Picture 5"/>
          <p:cNvPicPr>
            <a:picLocks noChangeAspect="1" noChangeArrowheads="1" noCrop="1"/>
          </p:cNvPicPr>
          <p:nvPr/>
        </p:nvPicPr>
        <p:blipFill>
          <a:blip r:embed="rId4"/>
          <a:srcRect/>
          <a:stretch>
            <a:fillRect/>
          </a:stretch>
        </p:blipFill>
        <p:spPr bwMode="auto">
          <a:xfrm flipH="1">
            <a:off x="3571868" y="2857496"/>
            <a:ext cx="500066" cy="1066800"/>
          </a:xfrm>
          <a:prstGeom prst="rect">
            <a:avLst/>
          </a:prstGeom>
          <a:noFill/>
          <a:ln w="9525">
            <a:noFill/>
            <a:miter lim="800000"/>
            <a:headEnd/>
            <a:tailEnd/>
          </a:ln>
        </p:spPr>
      </p:pic>
      <p:sp>
        <p:nvSpPr>
          <p:cNvPr id="158" name="Куб 157"/>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59" name="TextBox 158"/>
          <p:cNvSpPr txBox="1"/>
          <p:nvPr/>
        </p:nvSpPr>
        <p:spPr>
          <a:xfrm>
            <a:off x="8072462" y="1428736"/>
            <a:ext cx="285752" cy="523220"/>
          </a:xfrm>
          <a:prstGeom prst="rect">
            <a:avLst/>
          </a:prstGeom>
          <a:noFill/>
        </p:spPr>
        <p:txBody>
          <a:bodyPr wrap="square" rtlCol="0">
            <a:spAutoFit/>
          </a:bodyPr>
          <a:lstStyle/>
          <a:p>
            <a:r>
              <a:rPr lang="ru-RU" sz="2800" b="1" dirty="0" smtClean="0">
                <a:solidFill>
                  <a:srgbClr val="FFFF00"/>
                </a:solidFill>
              </a:rPr>
              <a:t>4</a:t>
            </a:r>
            <a:endParaRPr lang="ru-RU" sz="2800" b="1" dirty="0">
              <a:solidFill>
                <a:srgbClr val="FFFF00"/>
              </a:solidFill>
            </a:endParaRPr>
          </a:p>
        </p:txBody>
      </p:sp>
      <p:sp>
        <p:nvSpPr>
          <p:cNvPr id="160" name="8-конечная звезда 159">
            <a:hlinkClick r:id="rId17"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61" name="Picture 5"/>
          <p:cNvPicPr>
            <a:picLocks noChangeAspect="1" noChangeArrowheads="1" noCrop="1"/>
          </p:cNvPicPr>
          <p:nvPr/>
        </p:nvPicPr>
        <p:blipFill>
          <a:blip r:embed="rId4"/>
          <a:srcRect/>
          <a:stretch>
            <a:fillRect/>
          </a:stretch>
        </p:blipFill>
        <p:spPr bwMode="auto">
          <a:xfrm flipH="1">
            <a:off x="2357422" y="4143380"/>
            <a:ext cx="571504" cy="1066800"/>
          </a:xfrm>
          <a:prstGeom prst="rect">
            <a:avLst/>
          </a:prstGeom>
          <a:noFill/>
          <a:ln w="9525">
            <a:noFill/>
            <a:miter lim="800000"/>
            <a:headEnd/>
            <a:tailEnd/>
          </a:ln>
        </p:spPr>
      </p:pic>
      <p:sp>
        <p:nvSpPr>
          <p:cNvPr id="162" name="Куб 161"/>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63" name="TextBox 162"/>
          <p:cNvSpPr txBox="1"/>
          <p:nvPr/>
        </p:nvSpPr>
        <p:spPr>
          <a:xfrm>
            <a:off x="8001024" y="1428736"/>
            <a:ext cx="285752" cy="523220"/>
          </a:xfrm>
          <a:prstGeom prst="rect">
            <a:avLst/>
          </a:prstGeom>
          <a:noFill/>
        </p:spPr>
        <p:txBody>
          <a:bodyPr wrap="square" rtlCol="0">
            <a:spAutoFit/>
          </a:bodyPr>
          <a:lstStyle/>
          <a:p>
            <a:r>
              <a:rPr lang="ru-RU" sz="2800" b="1" dirty="0" smtClean="0">
                <a:solidFill>
                  <a:srgbClr val="FFFF00"/>
                </a:solidFill>
              </a:rPr>
              <a:t>1</a:t>
            </a:r>
            <a:endParaRPr lang="ru-RU" sz="2800" b="1" dirty="0">
              <a:solidFill>
                <a:srgbClr val="FFFF00"/>
              </a:solidFill>
            </a:endParaRPr>
          </a:p>
        </p:txBody>
      </p:sp>
      <p:sp>
        <p:nvSpPr>
          <p:cNvPr id="164" name="Овальная выноска 163"/>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Сделай 7</a:t>
            </a:r>
            <a:r>
              <a:rPr lang="en-US" sz="2000" b="1" dirty="0" smtClean="0"/>
              <a:t> </a:t>
            </a:r>
            <a:r>
              <a:rPr lang="ru-RU" sz="2000" b="1" dirty="0" smtClean="0"/>
              <a:t>шагов назад</a:t>
            </a:r>
            <a:endParaRPr lang="ru-RU" sz="2000" b="1" dirty="0"/>
          </a:p>
        </p:txBody>
      </p:sp>
      <p:pic>
        <p:nvPicPr>
          <p:cNvPr id="165" name="Picture 5"/>
          <p:cNvPicPr>
            <a:picLocks noChangeAspect="1" noChangeArrowheads="1" noCrop="1"/>
          </p:cNvPicPr>
          <p:nvPr/>
        </p:nvPicPr>
        <p:blipFill>
          <a:blip r:embed="rId4"/>
          <a:srcRect/>
          <a:stretch>
            <a:fillRect/>
          </a:stretch>
        </p:blipFill>
        <p:spPr bwMode="auto">
          <a:xfrm>
            <a:off x="2071670" y="4143380"/>
            <a:ext cx="571504" cy="1066800"/>
          </a:xfrm>
          <a:prstGeom prst="rect">
            <a:avLst/>
          </a:prstGeom>
          <a:noFill/>
          <a:ln w="9525">
            <a:noFill/>
            <a:miter lim="800000"/>
            <a:headEnd/>
            <a:tailEnd/>
          </a:ln>
        </p:spPr>
      </p:pic>
      <p:sp>
        <p:nvSpPr>
          <p:cNvPr id="166" name="8-конечная звезда 165">
            <a:hlinkClick r:id="rId18"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67" name="Picture 5"/>
          <p:cNvPicPr>
            <a:picLocks noChangeAspect="1" noChangeArrowheads="1" noCrop="1"/>
          </p:cNvPicPr>
          <p:nvPr/>
        </p:nvPicPr>
        <p:blipFill>
          <a:blip r:embed="rId4"/>
          <a:srcRect/>
          <a:stretch>
            <a:fillRect/>
          </a:stretch>
        </p:blipFill>
        <p:spPr bwMode="auto">
          <a:xfrm flipH="1">
            <a:off x="4714876" y="2786058"/>
            <a:ext cx="571504" cy="1066800"/>
          </a:xfrm>
          <a:prstGeom prst="rect">
            <a:avLst/>
          </a:prstGeom>
          <a:noFill/>
          <a:ln w="9525">
            <a:noFill/>
            <a:miter lim="800000"/>
            <a:headEnd/>
            <a:tailEnd/>
          </a:ln>
        </p:spPr>
      </p:pic>
      <p:sp>
        <p:nvSpPr>
          <p:cNvPr id="168" name="Куб 167"/>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69" name="TextBox 168"/>
          <p:cNvSpPr txBox="1"/>
          <p:nvPr/>
        </p:nvSpPr>
        <p:spPr>
          <a:xfrm>
            <a:off x="8001024" y="1428736"/>
            <a:ext cx="285752" cy="523220"/>
          </a:xfrm>
          <a:prstGeom prst="rect">
            <a:avLst/>
          </a:prstGeom>
          <a:noFill/>
        </p:spPr>
        <p:txBody>
          <a:bodyPr wrap="square" rtlCol="0">
            <a:spAutoFit/>
          </a:bodyPr>
          <a:lstStyle/>
          <a:p>
            <a:r>
              <a:rPr lang="ru-RU" sz="2800" b="1" dirty="0" smtClean="0">
                <a:solidFill>
                  <a:srgbClr val="FFFF00"/>
                </a:solidFill>
              </a:rPr>
              <a:t>3</a:t>
            </a:r>
            <a:endParaRPr lang="ru-RU" sz="2800" b="1" dirty="0">
              <a:solidFill>
                <a:srgbClr val="FFFF00"/>
              </a:solidFill>
            </a:endParaRPr>
          </a:p>
        </p:txBody>
      </p:sp>
      <p:sp>
        <p:nvSpPr>
          <p:cNvPr id="170" name="8-конечная звезда 169">
            <a:hlinkClick r:id="rId19"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71" name="Picture 5"/>
          <p:cNvPicPr>
            <a:picLocks noChangeAspect="1" noChangeArrowheads="1" noCrop="1"/>
          </p:cNvPicPr>
          <p:nvPr/>
        </p:nvPicPr>
        <p:blipFill>
          <a:blip r:embed="rId4"/>
          <a:srcRect/>
          <a:stretch>
            <a:fillRect/>
          </a:stretch>
        </p:blipFill>
        <p:spPr bwMode="auto">
          <a:xfrm flipH="1">
            <a:off x="3214678" y="3000372"/>
            <a:ext cx="571504" cy="1066800"/>
          </a:xfrm>
          <a:prstGeom prst="rect">
            <a:avLst/>
          </a:prstGeom>
          <a:noFill/>
          <a:ln w="9525">
            <a:noFill/>
            <a:miter lim="800000"/>
            <a:headEnd/>
            <a:tailEnd/>
          </a:ln>
        </p:spPr>
      </p:pic>
      <p:sp>
        <p:nvSpPr>
          <p:cNvPr id="172" name="Куб 171"/>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73" name="TextBox 172"/>
          <p:cNvSpPr txBox="1"/>
          <p:nvPr/>
        </p:nvSpPr>
        <p:spPr>
          <a:xfrm>
            <a:off x="8072462" y="1428736"/>
            <a:ext cx="285752" cy="523220"/>
          </a:xfrm>
          <a:prstGeom prst="rect">
            <a:avLst/>
          </a:prstGeom>
          <a:noFill/>
        </p:spPr>
        <p:txBody>
          <a:bodyPr wrap="square" rtlCol="0">
            <a:spAutoFit/>
          </a:bodyPr>
          <a:lstStyle/>
          <a:p>
            <a:r>
              <a:rPr lang="ru-RU" sz="2800" b="1" dirty="0" smtClean="0">
                <a:solidFill>
                  <a:srgbClr val="FFFF00"/>
                </a:solidFill>
              </a:rPr>
              <a:t>5</a:t>
            </a:r>
            <a:endParaRPr lang="ru-RU" sz="2800" b="1" dirty="0">
              <a:solidFill>
                <a:srgbClr val="FFFF00"/>
              </a:solidFill>
            </a:endParaRPr>
          </a:p>
        </p:txBody>
      </p:sp>
      <p:sp>
        <p:nvSpPr>
          <p:cNvPr id="174" name="8-конечная звезда 173">
            <a:hlinkClick r:id="rId20"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75" name="Picture 5"/>
          <p:cNvPicPr>
            <a:picLocks noChangeAspect="1" noChangeArrowheads="1" noCrop="1"/>
          </p:cNvPicPr>
          <p:nvPr/>
        </p:nvPicPr>
        <p:blipFill>
          <a:blip r:embed="rId4"/>
          <a:srcRect/>
          <a:stretch>
            <a:fillRect/>
          </a:stretch>
        </p:blipFill>
        <p:spPr bwMode="auto">
          <a:xfrm flipH="1">
            <a:off x="1785918" y="3929066"/>
            <a:ext cx="642942" cy="1066800"/>
          </a:xfrm>
          <a:prstGeom prst="rect">
            <a:avLst/>
          </a:prstGeom>
          <a:noFill/>
          <a:ln w="9525">
            <a:noFill/>
            <a:miter lim="800000"/>
            <a:headEnd/>
            <a:tailEnd/>
          </a:ln>
        </p:spPr>
      </p:pic>
      <p:sp>
        <p:nvSpPr>
          <p:cNvPr id="176" name="Куб 175"/>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77" name="TextBox 176"/>
          <p:cNvSpPr txBox="1"/>
          <p:nvPr/>
        </p:nvSpPr>
        <p:spPr>
          <a:xfrm>
            <a:off x="8001024" y="1428736"/>
            <a:ext cx="285752" cy="523220"/>
          </a:xfrm>
          <a:prstGeom prst="rect">
            <a:avLst/>
          </a:prstGeom>
          <a:noFill/>
        </p:spPr>
        <p:txBody>
          <a:bodyPr wrap="square" rtlCol="0">
            <a:spAutoFit/>
          </a:bodyPr>
          <a:lstStyle/>
          <a:p>
            <a:r>
              <a:rPr lang="ru-RU" sz="2800" b="1" dirty="0" smtClean="0">
                <a:solidFill>
                  <a:srgbClr val="FFFF00"/>
                </a:solidFill>
              </a:rPr>
              <a:t>2</a:t>
            </a:r>
            <a:endParaRPr lang="ru-RU" sz="2800" b="1" dirty="0">
              <a:solidFill>
                <a:srgbClr val="FFFF00"/>
              </a:solidFill>
            </a:endParaRPr>
          </a:p>
        </p:txBody>
      </p:sp>
      <p:sp>
        <p:nvSpPr>
          <p:cNvPr id="178" name="Овальная выноска 177"/>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Оставайся на месте</a:t>
            </a:r>
            <a:endParaRPr lang="ru-RU" sz="2000" b="1" dirty="0"/>
          </a:p>
        </p:txBody>
      </p:sp>
      <p:sp>
        <p:nvSpPr>
          <p:cNvPr id="179" name="8-конечная звезда 178">
            <a:hlinkClick r:id="rId21"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sp>
        <p:nvSpPr>
          <p:cNvPr id="181" name="8-конечная звезда 180">
            <a:hlinkClick r:id="rId22"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84" name="Picture 5"/>
          <p:cNvPicPr>
            <a:picLocks noChangeAspect="1" noChangeArrowheads="1" noCrop="1"/>
          </p:cNvPicPr>
          <p:nvPr/>
        </p:nvPicPr>
        <p:blipFill>
          <a:blip r:embed="rId4"/>
          <a:srcRect/>
          <a:stretch>
            <a:fillRect/>
          </a:stretch>
        </p:blipFill>
        <p:spPr bwMode="auto">
          <a:xfrm flipH="1">
            <a:off x="1428728" y="2786058"/>
            <a:ext cx="500066" cy="1066800"/>
          </a:xfrm>
          <a:prstGeom prst="rect">
            <a:avLst/>
          </a:prstGeom>
          <a:noFill/>
          <a:ln w="9525">
            <a:noFill/>
            <a:miter lim="800000"/>
            <a:headEnd/>
            <a:tailEnd/>
          </a:ln>
        </p:spPr>
      </p:pic>
      <p:sp>
        <p:nvSpPr>
          <p:cNvPr id="185" name="Куб 184"/>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86" name="TextBox 185"/>
          <p:cNvSpPr txBox="1"/>
          <p:nvPr/>
        </p:nvSpPr>
        <p:spPr>
          <a:xfrm>
            <a:off x="8001024" y="1428736"/>
            <a:ext cx="285752" cy="523220"/>
          </a:xfrm>
          <a:prstGeom prst="rect">
            <a:avLst/>
          </a:prstGeom>
          <a:noFill/>
        </p:spPr>
        <p:txBody>
          <a:bodyPr wrap="square" rtlCol="0">
            <a:spAutoFit/>
          </a:bodyPr>
          <a:lstStyle/>
          <a:p>
            <a:r>
              <a:rPr lang="ru-RU" sz="2800" b="1" dirty="0" smtClean="0">
                <a:solidFill>
                  <a:srgbClr val="FFFF00"/>
                </a:solidFill>
              </a:rPr>
              <a:t>2</a:t>
            </a:r>
            <a:endParaRPr lang="ru-RU" sz="2800" b="1" dirty="0">
              <a:solidFill>
                <a:srgbClr val="FFFF00"/>
              </a:solidFill>
            </a:endParaRPr>
          </a:p>
        </p:txBody>
      </p:sp>
      <p:sp>
        <p:nvSpPr>
          <p:cNvPr id="187" name="Овальная выноска 186"/>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Сделай 1</a:t>
            </a:r>
            <a:r>
              <a:rPr lang="en-US" sz="2000" b="1" dirty="0" smtClean="0"/>
              <a:t> </a:t>
            </a:r>
            <a:r>
              <a:rPr lang="ru-RU" sz="2000" b="1" dirty="0" smtClean="0"/>
              <a:t>шаг назад</a:t>
            </a:r>
            <a:endParaRPr lang="ru-RU" sz="2000" b="1" dirty="0"/>
          </a:p>
        </p:txBody>
      </p:sp>
      <p:pic>
        <p:nvPicPr>
          <p:cNvPr id="188" name="Picture 5"/>
          <p:cNvPicPr>
            <a:picLocks noChangeAspect="1" noChangeArrowheads="1" noCrop="1"/>
          </p:cNvPicPr>
          <p:nvPr/>
        </p:nvPicPr>
        <p:blipFill>
          <a:blip r:embed="rId4"/>
          <a:srcRect/>
          <a:stretch>
            <a:fillRect/>
          </a:stretch>
        </p:blipFill>
        <p:spPr bwMode="auto">
          <a:xfrm>
            <a:off x="714348" y="2143116"/>
            <a:ext cx="714380" cy="1066800"/>
          </a:xfrm>
          <a:prstGeom prst="rect">
            <a:avLst/>
          </a:prstGeom>
          <a:noFill/>
          <a:ln w="9525">
            <a:noFill/>
            <a:miter lim="800000"/>
            <a:headEnd/>
            <a:tailEnd/>
          </a:ln>
        </p:spPr>
      </p:pic>
      <p:sp>
        <p:nvSpPr>
          <p:cNvPr id="191" name="Овал 190"/>
          <p:cNvSpPr/>
          <p:nvPr/>
        </p:nvSpPr>
        <p:spPr>
          <a:xfrm>
            <a:off x="571472" y="1643050"/>
            <a:ext cx="214314" cy="2143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2" name="8-конечная звезда 191">
            <a:hlinkClick r:id="rId23"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sp>
        <p:nvSpPr>
          <p:cNvPr id="193" name="8-конечная звезда 192">
            <a:hlinkClick r:id="rId24"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194" name="Picture 5"/>
          <p:cNvPicPr>
            <a:picLocks noChangeAspect="1" noChangeArrowheads="1" noCrop="1"/>
          </p:cNvPicPr>
          <p:nvPr/>
        </p:nvPicPr>
        <p:blipFill>
          <a:blip r:embed="rId4"/>
          <a:srcRect/>
          <a:stretch>
            <a:fillRect/>
          </a:stretch>
        </p:blipFill>
        <p:spPr bwMode="auto">
          <a:xfrm flipH="1">
            <a:off x="928662" y="2500306"/>
            <a:ext cx="642942" cy="1066800"/>
          </a:xfrm>
          <a:prstGeom prst="rect">
            <a:avLst/>
          </a:prstGeom>
          <a:noFill/>
          <a:ln w="9525">
            <a:noFill/>
            <a:miter lim="800000"/>
            <a:headEnd/>
            <a:tailEnd/>
          </a:ln>
        </p:spPr>
      </p:pic>
      <p:sp>
        <p:nvSpPr>
          <p:cNvPr id="195" name="Куб 194"/>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196" name="TextBox 195"/>
          <p:cNvSpPr txBox="1"/>
          <p:nvPr/>
        </p:nvSpPr>
        <p:spPr>
          <a:xfrm>
            <a:off x="8072462" y="1500174"/>
            <a:ext cx="285752" cy="523220"/>
          </a:xfrm>
          <a:prstGeom prst="rect">
            <a:avLst/>
          </a:prstGeom>
          <a:noFill/>
        </p:spPr>
        <p:txBody>
          <a:bodyPr wrap="square" rtlCol="0">
            <a:spAutoFit/>
          </a:bodyPr>
          <a:lstStyle/>
          <a:p>
            <a:r>
              <a:rPr lang="ru-RU" sz="2800" b="1" dirty="0" smtClean="0">
                <a:solidFill>
                  <a:srgbClr val="FFFF00"/>
                </a:solidFill>
              </a:rPr>
              <a:t>1</a:t>
            </a:r>
            <a:endParaRPr lang="ru-RU" sz="2800" b="1" dirty="0">
              <a:solidFill>
                <a:srgbClr val="FFFF00"/>
              </a:solidFill>
            </a:endParaRPr>
          </a:p>
        </p:txBody>
      </p:sp>
      <p:sp>
        <p:nvSpPr>
          <p:cNvPr id="197" name="Овальная выноска 196"/>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Сделай 2</a:t>
            </a:r>
            <a:r>
              <a:rPr lang="en-US" sz="2000" b="1" dirty="0" smtClean="0"/>
              <a:t> </a:t>
            </a:r>
            <a:r>
              <a:rPr lang="ru-RU" sz="2000" b="1" dirty="0" smtClean="0"/>
              <a:t>шага назад</a:t>
            </a:r>
            <a:endParaRPr lang="ru-RU" sz="2000" b="1" dirty="0"/>
          </a:p>
        </p:txBody>
      </p:sp>
      <p:pic>
        <p:nvPicPr>
          <p:cNvPr id="198" name="Picture 5"/>
          <p:cNvPicPr>
            <a:picLocks noChangeAspect="1" noChangeArrowheads="1" noCrop="1"/>
          </p:cNvPicPr>
          <p:nvPr/>
        </p:nvPicPr>
        <p:blipFill>
          <a:blip r:embed="rId4"/>
          <a:srcRect/>
          <a:stretch>
            <a:fillRect/>
          </a:stretch>
        </p:blipFill>
        <p:spPr bwMode="auto">
          <a:xfrm>
            <a:off x="571472" y="2285992"/>
            <a:ext cx="714380" cy="1066800"/>
          </a:xfrm>
          <a:prstGeom prst="rect">
            <a:avLst/>
          </a:prstGeom>
          <a:noFill/>
          <a:ln w="9525">
            <a:noFill/>
            <a:miter lim="800000"/>
            <a:headEnd/>
            <a:tailEnd/>
          </a:ln>
        </p:spPr>
      </p:pic>
      <p:sp>
        <p:nvSpPr>
          <p:cNvPr id="199" name="Овальная выноска 198"/>
          <p:cNvSpPr/>
          <p:nvPr/>
        </p:nvSpPr>
        <p:spPr>
          <a:xfrm>
            <a:off x="7215174" y="2000240"/>
            <a:ext cx="1928826" cy="1214446"/>
          </a:xfrm>
          <a:prstGeom prst="wedgeEllipseCallout">
            <a:avLst>
              <a:gd name="adj1" fmla="val -44537"/>
              <a:gd name="adj2" fmla="val 676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t>Оставайся на месте</a:t>
            </a:r>
            <a:endParaRPr lang="ru-RU" sz="2000" b="1" dirty="0"/>
          </a:p>
        </p:txBody>
      </p:sp>
      <p:sp>
        <p:nvSpPr>
          <p:cNvPr id="200" name="8-конечная звезда 199">
            <a:hlinkClick r:id="rId25"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sp>
        <p:nvSpPr>
          <p:cNvPr id="201" name="8-конечная звезда 200">
            <a:hlinkClick r:id="rId26"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sp>
        <p:nvSpPr>
          <p:cNvPr id="202" name="8-конечная звезда 201">
            <a:hlinkClick r:id="rId27"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203" name="Picture 5"/>
          <p:cNvPicPr>
            <a:picLocks noChangeAspect="1" noChangeArrowheads="1" noCrop="1"/>
          </p:cNvPicPr>
          <p:nvPr/>
        </p:nvPicPr>
        <p:blipFill>
          <a:blip r:embed="rId4"/>
          <a:srcRect/>
          <a:stretch>
            <a:fillRect/>
          </a:stretch>
        </p:blipFill>
        <p:spPr bwMode="auto">
          <a:xfrm flipH="1">
            <a:off x="1357290" y="2857496"/>
            <a:ext cx="571504" cy="1066800"/>
          </a:xfrm>
          <a:prstGeom prst="rect">
            <a:avLst/>
          </a:prstGeom>
          <a:noFill/>
          <a:ln w="9525">
            <a:noFill/>
            <a:miter lim="800000"/>
            <a:headEnd/>
            <a:tailEnd/>
          </a:ln>
        </p:spPr>
      </p:pic>
      <p:sp>
        <p:nvSpPr>
          <p:cNvPr id="204" name="Куб 203"/>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205" name="TextBox 204"/>
          <p:cNvSpPr txBox="1"/>
          <p:nvPr/>
        </p:nvSpPr>
        <p:spPr>
          <a:xfrm>
            <a:off x="8001024" y="1500174"/>
            <a:ext cx="285752" cy="523220"/>
          </a:xfrm>
          <a:prstGeom prst="rect">
            <a:avLst/>
          </a:prstGeom>
          <a:noFill/>
        </p:spPr>
        <p:txBody>
          <a:bodyPr wrap="square" rtlCol="0">
            <a:spAutoFit/>
          </a:bodyPr>
          <a:lstStyle/>
          <a:p>
            <a:r>
              <a:rPr lang="ru-RU" sz="2800" b="1" dirty="0" smtClean="0">
                <a:solidFill>
                  <a:srgbClr val="FFFF00"/>
                </a:solidFill>
              </a:rPr>
              <a:t>1</a:t>
            </a:r>
            <a:endParaRPr lang="ru-RU" sz="2800" b="1" dirty="0">
              <a:solidFill>
                <a:srgbClr val="FFFF00"/>
              </a:solidFill>
            </a:endParaRPr>
          </a:p>
        </p:txBody>
      </p:sp>
      <p:sp>
        <p:nvSpPr>
          <p:cNvPr id="206" name="8-конечная звезда 205">
            <a:hlinkClick r:id="rId28"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207" name="Picture 5"/>
          <p:cNvPicPr>
            <a:picLocks noChangeAspect="1" noChangeArrowheads="1" noCrop="1"/>
          </p:cNvPicPr>
          <p:nvPr/>
        </p:nvPicPr>
        <p:blipFill>
          <a:blip r:embed="rId4"/>
          <a:srcRect/>
          <a:stretch>
            <a:fillRect/>
          </a:stretch>
        </p:blipFill>
        <p:spPr bwMode="auto">
          <a:xfrm flipH="1">
            <a:off x="857224" y="2428868"/>
            <a:ext cx="571504" cy="1066800"/>
          </a:xfrm>
          <a:prstGeom prst="rect">
            <a:avLst/>
          </a:prstGeom>
          <a:noFill/>
          <a:ln w="9525">
            <a:noFill/>
            <a:miter lim="800000"/>
            <a:headEnd/>
            <a:tailEnd/>
          </a:ln>
        </p:spPr>
      </p:pic>
      <p:sp>
        <p:nvSpPr>
          <p:cNvPr id="208" name="Куб 207"/>
          <p:cNvSpPr/>
          <p:nvPr/>
        </p:nvSpPr>
        <p:spPr>
          <a:xfrm>
            <a:off x="7929586"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209" name="TextBox 208"/>
          <p:cNvSpPr txBox="1"/>
          <p:nvPr/>
        </p:nvSpPr>
        <p:spPr>
          <a:xfrm>
            <a:off x="8001024" y="1428736"/>
            <a:ext cx="285752" cy="523220"/>
          </a:xfrm>
          <a:prstGeom prst="rect">
            <a:avLst/>
          </a:prstGeom>
          <a:noFill/>
        </p:spPr>
        <p:txBody>
          <a:bodyPr wrap="square" rtlCol="0">
            <a:spAutoFit/>
          </a:bodyPr>
          <a:lstStyle/>
          <a:p>
            <a:r>
              <a:rPr lang="ru-RU" sz="2800" b="1" dirty="0" smtClean="0">
                <a:solidFill>
                  <a:srgbClr val="FFFF00"/>
                </a:solidFill>
              </a:rPr>
              <a:t>2</a:t>
            </a:r>
            <a:endParaRPr lang="ru-RU" sz="2800" b="1" dirty="0">
              <a:solidFill>
                <a:srgbClr val="FFFF00"/>
              </a:solidFill>
            </a:endParaRPr>
          </a:p>
        </p:txBody>
      </p:sp>
      <p:sp>
        <p:nvSpPr>
          <p:cNvPr id="210" name="8-конечная звезда 209">
            <a:hlinkClick r:id="rId29"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211" name="Picture 5"/>
          <p:cNvPicPr>
            <a:picLocks noChangeAspect="1" noChangeArrowheads="1" noCrop="1"/>
          </p:cNvPicPr>
          <p:nvPr/>
        </p:nvPicPr>
        <p:blipFill>
          <a:blip r:embed="rId4"/>
          <a:srcRect/>
          <a:stretch>
            <a:fillRect/>
          </a:stretch>
        </p:blipFill>
        <p:spPr bwMode="auto">
          <a:xfrm flipH="1">
            <a:off x="500034" y="1643050"/>
            <a:ext cx="642910" cy="1066800"/>
          </a:xfrm>
          <a:prstGeom prst="rect">
            <a:avLst/>
          </a:prstGeom>
          <a:noFill/>
          <a:ln w="9525">
            <a:noFill/>
            <a:miter lim="800000"/>
            <a:headEnd/>
            <a:tailEnd/>
          </a:ln>
        </p:spPr>
      </p:pic>
      <p:sp>
        <p:nvSpPr>
          <p:cNvPr id="212" name="Куб 211"/>
          <p:cNvSpPr/>
          <p:nvPr/>
        </p:nvSpPr>
        <p:spPr>
          <a:xfrm>
            <a:off x="7858148" y="1285860"/>
            <a:ext cx="642942" cy="642942"/>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dirty="0"/>
          </a:p>
        </p:txBody>
      </p:sp>
      <p:sp>
        <p:nvSpPr>
          <p:cNvPr id="213" name="TextBox 212"/>
          <p:cNvSpPr txBox="1"/>
          <p:nvPr/>
        </p:nvSpPr>
        <p:spPr>
          <a:xfrm>
            <a:off x="7929586" y="1428736"/>
            <a:ext cx="285752" cy="523220"/>
          </a:xfrm>
          <a:prstGeom prst="rect">
            <a:avLst/>
          </a:prstGeom>
          <a:noFill/>
        </p:spPr>
        <p:txBody>
          <a:bodyPr wrap="square" rtlCol="0">
            <a:spAutoFit/>
          </a:bodyPr>
          <a:lstStyle/>
          <a:p>
            <a:r>
              <a:rPr lang="ru-RU" sz="2800" b="1" dirty="0" smtClean="0">
                <a:solidFill>
                  <a:srgbClr val="FFFF00"/>
                </a:solidFill>
              </a:rPr>
              <a:t>2</a:t>
            </a:r>
            <a:endParaRPr lang="ru-RU" sz="2800" b="1" dirty="0">
              <a:solidFill>
                <a:srgbClr val="FFFF00"/>
              </a:solidFill>
            </a:endParaRPr>
          </a:p>
        </p:txBody>
      </p:sp>
      <p:sp>
        <p:nvSpPr>
          <p:cNvPr id="214" name="8-конечная звезда 213">
            <a:hlinkClick r:id="rId30" action="ppaction://hlinksldjump"/>
          </p:cNvPr>
          <p:cNvSpPr/>
          <p:nvPr/>
        </p:nvSpPr>
        <p:spPr>
          <a:xfrm>
            <a:off x="7715272" y="357166"/>
            <a:ext cx="1071570" cy="785818"/>
          </a:xfrm>
          <a:prstGeom prst="star8">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dirty="0"/>
          </a:p>
        </p:txBody>
      </p:sp>
      <p:pic>
        <p:nvPicPr>
          <p:cNvPr id="215" name="Picture 5"/>
          <p:cNvPicPr>
            <a:picLocks noChangeAspect="1" noChangeArrowheads="1" noCrop="1"/>
          </p:cNvPicPr>
          <p:nvPr/>
        </p:nvPicPr>
        <p:blipFill>
          <a:blip r:embed="rId4"/>
          <a:srcRect/>
          <a:stretch>
            <a:fillRect/>
          </a:stretch>
        </p:blipFill>
        <p:spPr bwMode="auto">
          <a:xfrm>
            <a:off x="428596" y="714356"/>
            <a:ext cx="642942" cy="1066800"/>
          </a:xfrm>
          <a:prstGeom prst="rect">
            <a:avLst/>
          </a:prstGeom>
          <a:noFill/>
          <a:ln w="9525">
            <a:noFill/>
            <a:miter lim="800000"/>
            <a:headEnd/>
            <a:tailEnd/>
          </a:ln>
        </p:spPr>
      </p:pic>
      <p:sp>
        <p:nvSpPr>
          <p:cNvPr id="217" name="Багетная рамка 216"/>
          <p:cNvSpPr/>
          <p:nvPr/>
        </p:nvSpPr>
        <p:spPr>
          <a:xfrm>
            <a:off x="3500430" y="2857496"/>
            <a:ext cx="928694" cy="28575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Старт</a:t>
            </a:r>
            <a:endParaRPr lang="ru-RU" dirty="0"/>
          </a:p>
        </p:txBody>
      </p:sp>
      <p:sp>
        <p:nvSpPr>
          <p:cNvPr id="218" name="TextBox 217"/>
          <p:cNvSpPr txBox="1"/>
          <p:nvPr/>
        </p:nvSpPr>
        <p:spPr>
          <a:xfrm>
            <a:off x="857224" y="1428736"/>
            <a:ext cx="1071570" cy="369332"/>
          </a:xfrm>
          <a:prstGeom prst="rect">
            <a:avLst/>
          </a:prstGeom>
          <a:noFill/>
        </p:spPr>
        <p:txBody>
          <a:bodyPr wrap="square" rtlCol="0">
            <a:spAutoFit/>
          </a:bodyPr>
          <a:lstStyle/>
          <a:p>
            <a:r>
              <a:rPr lang="ru-RU" dirty="0" smtClean="0"/>
              <a:t>Финиш</a:t>
            </a:r>
            <a:endParaRPr lang="ru-RU" dirty="0"/>
          </a:p>
        </p:txBody>
      </p:sp>
      <p:sp>
        <p:nvSpPr>
          <p:cNvPr id="219" name="Багетная рамка 218"/>
          <p:cNvSpPr/>
          <p:nvPr/>
        </p:nvSpPr>
        <p:spPr>
          <a:xfrm>
            <a:off x="1000100" y="1357298"/>
            <a:ext cx="1357322" cy="4286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Финиш</a:t>
            </a:r>
            <a:endParaRPr lang="ru-RU" dirty="0"/>
          </a:p>
        </p:txBody>
      </p:sp>
      <p:pic>
        <p:nvPicPr>
          <p:cNvPr id="7170" name="Picture 2"/>
          <p:cNvPicPr>
            <a:picLocks noChangeAspect="1" noChangeArrowheads="1" noCrop="1"/>
          </p:cNvPicPr>
          <p:nvPr/>
        </p:nvPicPr>
        <p:blipFill>
          <a:blip r:embed="rId31"/>
          <a:srcRect/>
          <a:stretch>
            <a:fillRect/>
          </a:stretch>
        </p:blipFill>
        <p:spPr bwMode="auto">
          <a:xfrm>
            <a:off x="144463" y="144463"/>
            <a:ext cx="1190625" cy="523875"/>
          </a:xfrm>
          <a:prstGeom prst="rect">
            <a:avLst/>
          </a:prstGeom>
          <a:noFill/>
          <a:ln w="9525">
            <a:noFill/>
            <a:miter lim="800000"/>
            <a:headEnd/>
            <a:tailEnd/>
          </a:ln>
        </p:spPr>
      </p:pic>
      <p:sp>
        <p:nvSpPr>
          <p:cNvPr id="154" name="Прямоугольник 153"/>
          <p:cNvSpPr/>
          <p:nvPr/>
        </p:nvSpPr>
        <p:spPr>
          <a:xfrm>
            <a:off x="2214546" y="285728"/>
            <a:ext cx="4749377"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Игровое поле</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83" name="Выноска 1 182"/>
          <p:cNvSpPr/>
          <p:nvPr/>
        </p:nvSpPr>
        <p:spPr>
          <a:xfrm>
            <a:off x="5000628" y="1071546"/>
            <a:ext cx="1857388" cy="714380"/>
          </a:xfrm>
          <a:prstGeom prst="borderCallout1">
            <a:avLst>
              <a:gd name="adj1" fmla="val 18750"/>
              <a:gd name="adj2" fmla="val -8333"/>
              <a:gd name="adj3" fmla="val 97052"/>
              <a:gd name="adj4" fmla="val -5021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chemeClr val="tx1"/>
                </a:solidFill>
              </a:rPr>
              <a:t>В добрый путь</a:t>
            </a:r>
            <a:endParaRPr lang="ru-RU" sz="2400" b="1" dirty="0">
              <a:solidFill>
                <a:schemeClr val="tx1"/>
              </a:solidFill>
            </a:endParaRPr>
          </a:p>
        </p:txBody>
      </p:sp>
      <p:sp>
        <p:nvSpPr>
          <p:cNvPr id="189" name="Выноска 1 188"/>
          <p:cNvSpPr/>
          <p:nvPr/>
        </p:nvSpPr>
        <p:spPr>
          <a:xfrm>
            <a:off x="1214414" y="857232"/>
            <a:ext cx="1071570" cy="428628"/>
          </a:xfrm>
          <a:prstGeom prst="borderCallout1">
            <a:avLst>
              <a:gd name="adj1" fmla="val 18750"/>
              <a:gd name="adj2" fmla="val -8333"/>
              <a:gd name="adj3" fmla="val 17604"/>
              <a:gd name="adj4" fmla="val -289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chemeClr val="tx1"/>
                </a:solidFill>
              </a:rPr>
              <a:t>Пока</a:t>
            </a:r>
            <a:endParaRPr lang="ru-RU"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183"/>
                                        </p:tgtEl>
                                        <p:attrNameLst>
                                          <p:attrName>style.visibility</p:attrName>
                                        </p:attrNameLst>
                                      </p:cBhvr>
                                      <p:to>
                                        <p:strVal val="visible"/>
                                      </p:to>
                                    </p:set>
                                    <p:anim calcmode="lin" valueType="num">
                                      <p:cBhvr>
                                        <p:cTn id="10" dur="500" fill="hold"/>
                                        <p:tgtEl>
                                          <p:spTgt spid="183"/>
                                        </p:tgtEl>
                                        <p:attrNameLst>
                                          <p:attrName>ppt_w</p:attrName>
                                        </p:attrNameLst>
                                      </p:cBhvr>
                                      <p:tavLst>
                                        <p:tav tm="0">
                                          <p:val>
                                            <p:fltVal val="0"/>
                                          </p:val>
                                        </p:tav>
                                        <p:tav tm="100000">
                                          <p:val>
                                            <p:strVal val="#ppt_w"/>
                                          </p:val>
                                        </p:tav>
                                      </p:tavLst>
                                    </p:anim>
                                    <p:anim calcmode="lin" valueType="num">
                                      <p:cBhvr>
                                        <p:cTn id="11" dur="500" fill="hold"/>
                                        <p:tgtEl>
                                          <p:spTgt spid="183"/>
                                        </p:tgtEl>
                                        <p:attrNameLst>
                                          <p:attrName>ppt_h</p:attrName>
                                        </p:attrNameLst>
                                      </p:cBhvr>
                                      <p:tavLst>
                                        <p:tav tm="0">
                                          <p:val>
                                            <p:fltVal val="0"/>
                                          </p:val>
                                        </p:tav>
                                        <p:tav tm="100000">
                                          <p:val>
                                            <p:strVal val="#ppt_h"/>
                                          </p:val>
                                        </p:tav>
                                      </p:tavLst>
                                    </p:anim>
                                    <p:animEffect transition="in" filter="fade">
                                      <p:cBhvr>
                                        <p:cTn id="12" dur="500"/>
                                        <p:tgtEl>
                                          <p:spTgt spid="18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17"/>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183"/>
                                        </p:tgtEl>
                                      </p:cBhvr>
                                    </p:animEffect>
                                    <p:set>
                                      <p:cBhvr>
                                        <p:cTn id="21" dur="1" fill="hold">
                                          <p:stCondLst>
                                            <p:cond delay="499"/>
                                          </p:stCondLst>
                                        </p:cTn>
                                        <p:tgtEl>
                                          <p:spTgt spid="183"/>
                                        </p:tgtEl>
                                        <p:attrNameLst>
                                          <p:attrName>style.visibility</p:attrName>
                                        </p:attrNameLst>
                                      </p:cBhvr>
                                      <p:to>
                                        <p:strVal val="hidden"/>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childTnLst>
                          </p:cTn>
                        </p:par>
                        <p:par>
                          <p:cTn id="25" fill="hold">
                            <p:stCondLst>
                              <p:cond delay="500"/>
                            </p:stCondLst>
                            <p:childTnLst>
                              <p:par>
                                <p:cTn id="26" presetID="8" presetClass="emph" presetSubtype="0" fill="hold" grpId="1" nodeType="afterEffect">
                                  <p:stCondLst>
                                    <p:cond delay="0"/>
                                  </p:stCondLst>
                                  <p:childTnLst>
                                    <p:animRot by="21600000">
                                      <p:cBhvr>
                                        <p:cTn id="27" dur="2000" fill="hold"/>
                                        <p:tgtEl>
                                          <p:spTgt spid="105"/>
                                        </p:tgtEl>
                                        <p:attrNameLst>
                                          <p:attrName>r</p:attrName>
                                        </p:attrNameLst>
                                      </p:cBhvr>
                                    </p:animRo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wipe(up)">
                                      <p:cBhvr>
                                        <p:cTn id="31" dur="500"/>
                                        <p:tgtEl>
                                          <p:spTgt spid="106"/>
                                        </p:tgtEl>
                                      </p:cBhvr>
                                    </p:animEffect>
                                  </p:childTnLst>
                                </p:cTn>
                              </p:par>
                            </p:childTnLst>
                          </p:cTn>
                        </p:par>
                        <p:par>
                          <p:cTn id="32" fill="hold">
                            <p:stCondLst>
                              <p:cond delay="3000"/>
                            </p:stCondLst>
                            <p:childTnLst>
                              <p:par>
                                <p:cTn id="33" presetID="0" presetClass="path" presetSubtype="0" fill="hold" nodeType="afterEffect">
                                  <p:stCondLst>
                                    <p:cond delay="0"/>
                                  </p:stCondLst>
                                  <p:childTnLst>
                                    <p:animMotion origin="layout" path="M 2.22222E-6 5.55556E-6 C 0.02604 0.00278 0.04931 0.00764 0.07587 0.00926 C 0.09809 0.01413 0.11892 0.02454 0.14149 0.02755 C 0.15035 0.03149 0.16128 0.03913 0.17083 0.03913 " pathEditMode="relative" ptsTypes="fffA">
                                      <p:cBhvr>
                                        <p:cTn id="34" dur="2000" fill="hold"/>
                                        <p:tgtEl>
                                          <p:spTgt spid="2053"/>
                                        </p:tgtEl>
                                        <p:attrNameLst>
                                          <p:attrName>ppt_x</p:attrName>
                                          <p:attrName>ppt_y</p:attrName>
                                        </p:attrNameLst>
                                      </p:cBhvr>
                                    </p:animMotion>
                                  </p:childTnLst>
                                </p:cTn>
                              </p:par>
                            </p:childTnLst>
                          </p:cTn>
                        </p:par>
                        <p:par>
                          <p:cTn id="35" fill="hold">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childTnLst>
                          </p:cTn>
                        </p:par>
                        <p:par>
                          <p:cTn id="39" fill="hold">
                            <p:stCondLst>
                              <p:cond delay="5500"/>
                            </p:stCondLst>
                            <p:childTnLst>
                              <p:par>
                                <p:cTn id="40" presetID="1" presetClass="emph" presetSubtype="2" fill="hold" nodeType="afterEffect">
                                  <p:stCondLst>
                                    <p:cond delay="0"/>
                                  </p:stCondLst>
                                  <p:childTnLst>
                                    <p:animClr clrSpc="rgb">
                                      <p:cBhvr>
                                        <p:cTn id="41" dur="2000" fill="hold"/>
                                        <p:tgtEl>
                                          <p:spTgt spid="107"/>
                                        </p:tgtEl>
                                        <p:attrNameLst>
                                          <p:attrName>fillcolor</p:attrName>
                                        </p:attrNameLst>
                                      </p:cBhvr>
                                      <p:to>
                                        <a:schemeClr val="accent2"/>
                                      </p:to>
                                    </p:animClr>
                                    <p:set>
                                      <p:cBhvr>
                                        <p:cTn id="42" dur="2000" fill="hold"/>
                                        <p:tgtEl>
                                          <p:spTgt spid="107"/>
                                        </p:tgtEl>
                                        <p:attrNameLst>
                                          <p:attrName>fill.type</p:attrName>
                                        </p:attrNameLst>
                                      </p:cBhvr>
                                      <p:to>
                                        <p:strVal val="solid"/>
                                      </p:to>
                                    </p:set>
                                    <p:set>
                                      <p:cBhvr>
                                        <p:cTn id="43" dur="2000" fill="hold"/>
                                        <p:tgtEl>
                                          <p:spTgt spid="107"/>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205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0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06"/>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105"/>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childTnLst>
                                </p:cTn>
                              </p:par>
                            </p:childTnLst>
                          </p:cTn>
                        </p:par>
                        <p:par>
                          <p:cTn id="60" fill="hold">
                            <p:stCondLst>
                              <p:cond delay="0"/>
                            </p:stCondLst>
                            <p:childTnLst>
                              <p:par>
                                <p:cTn id="61" presetID="8" presetClass="emph" presetSubtype="0" fill="hold" grpId="1" nodeType="afterEffect">
                                  <p:stCondLst>
                                    <p:cond delay="0"/>
                                  </p:stCondLst>
                                  <p:childTnLst>
                                    <p:animRot by="21600000">
                                      <p:cBhvr>
                                        <p:cTn id="62" dur="2000" fill="hold"/>
                                        <p:tgtEl>
                                          <p:spTgt spid="109"/>
                                        </p:tgtEl>
                                        <p:attrNameLst>
                                          <p:attrName>r</p:attrName>
                                        </p:attrNameLst>
                                      </p:cBhvr>
                                    </p:animRot>
                                  </p:childTnLst>
                                </p:cTn>
                              </p:par>
                            </p:childTnLst>
                          </p:cTn>
                        </p:par>
                        <p:par>
                          <p:cTn id="63" fill="hold">
                            <p:stCondLst>
                              <p:cond delay="2000"/>
                            </p:stCondLst>
                            <p:childTnLst>
                              <p:par>
                                <p:cTn id="64" presetID="22" presetClass="entr" presetSubtype="1" fill="hold" grpId="0" nodeType="afterEffect">
                                  <p:stCondLst>
                                    <p:cond delay="0"/>
                                  </p:stCondLst>
                                  <p:childTnLst>
                                    <p:set>
                                      <p:cBhvr>
                                        <p:cTn id="65" dur="1" fill="hold">
                                          <p:stCondLst>
                                            <p:cond delay="0"/>
                                          </p:stCondLst>
                                        </p:cTn>
                                        <p:tgtEl>
                                          <p:spTgt spid="110"/>
                                        </p:tgtEl>
                                        <p:attrNameLst>
                                          <p:attrName>style.visibility</p:attrName>
                                        </p:attrNameLst>
                                      </p:cBhvr>
                                      <p:to>
                                        <p:strVal val="visible"/>
                                      </p:to>
                                    </p:set>
                                    <p:animEffect transition="in" filter="wipe(up)">
                                      <p:cBhvr>
                                        <p:cTn id="66" dur="500"/>
                                        <p:tgtEl>
                                          <p:spTgt spid="110"/>
                                        </p:tgtEl>
                                      </p:cBhvr>
                                    </p:animEffect>
                                  </p:childTnLst>
                                </p:cTn>
                              </p:par>
                            </p:childTnLst>
                          </p:cTn>
                        </p:par>
                        <p:par>
                          <p:cTn id="67" fill="hold">
                            <p:stCondLst>
                              <p:cond delay="2500"/>
                            </p:stCondLst>
                            <p:childTnLst>
                              <p:par>
                                <p:cTn id="68" presetID="0" presetClass="path" presetSubtype="0" fill="hold" nodeType="afterEffect">
                                  <p:stCondLst>
                                    <p:cond delay="0"/>
                                  </p:stCondLst>
                                  <p:childTnLst>
                                    <p:animMotion origin="layout" path="M -0.00886 0.0183 C 0.08142 0.02107 0.04045 0.01274 0.07916 0.02987 C 0.0835 0.04746 0.07708 0.0264 0.08611 0.04121 C 0.08958 0.04677 0.08941 0.0551 0.09114 0.06205 C 0.09166 0.06436 0.09236 0.06668 0.09288 0.06899 C 0.0934 0.07131 0.09461 0.0757 0.09461 0.0757 " pathEditMode="relative" ptsTypes="fffffA">
                                      <p:cBhvr>
                                        <p:cTn id="69" dur="2000" fill="hold"/>
                                        <p:tgtEl>
                                          <p:spTgt spid="108"/>
                                        </p:tgtEl>
                                        <p:attrNameLst>
                                          <p:attrName>ppt_x</p:attrName>
                                          <p:attrName>ppt_y</p:attrName>
                                        </p:attrNameLst>
                                      </p:cBhvr>
                                    </p:animMotion>
                                  </p:childTnLst>
                                </p:cTn>
                              </p:par>
                            </p:childTnLst>
                          </p:cTn>
                        </p:par>
                        <p:par>
                          <p:cTn id="70" fill="hold">
                            <p:stCondLst>
                              <p:cond delay="4500"/>
                            </p:stCondLst>
                            <p:childTnLst>
                              <p:par>
                                <p:cTn id="71" presetID="22" presetClass="entr" presetSubtype="1"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Effect transition="in" filter="wipe(up)">
                                      <p:cBhvr>
                                        <p:cTn id="73" dur="500"/>
                                        <p:tgtEl>
                                          <p:spTgt spid="111"/>
                                        </p:tgtEl>
                                      </p:cBhvr>
                                    </p:animEffect>
                                  </p:childTnLst>
                                </p:cTn>
                              </p:par>
                            </p:childTnLst>
                          </p:cTn>
                        </p:par>
                        <p:par>
                          <p:cTn id="74" fill="hold">
                            <p:stCondLst>
                              <p:cond delay="5000"/>
                            </p:stCondLst>
                            <p:childTnLst>
                              <p:par>
                                <p:cTn id="75" presetID="1" presetClass="exit" presetSubtype="0" fill="hold" nodeType="afterEffect">
                                  <p:stCondLst>
                                    <p:cond delay="0"/>
                                  </p:stCondLst>
                                  <p:childTnLst>
                                    <p:set>
                                      <p:cBhvr>
                                        <p:cTn id="76" dur="1" fill="hold">
                                          <p:stCondLst>
                                            <p:cond delay="0"/>
                                          </p:stCondLst>
                                        </p:cTn>
                                        <p:tgtEl>
                                          <p:spTgt spid="108"/>
                                        </p:tgtEl>
                                        <p:attrNameLst>
                                          <p:attrName>style.visibility</p:attrName>
                                        </p:attrNameLst>
                                      </p:cBhvr>
                                      <p:to>
                                        <p:strVal val="hidden"/>
                                      </p:to>
                                    </p:set>
                                  </p:childTnLst>
                                </p:cTn>
                              </p:par>
                            </p:childTnLst>
                          </p:cTn>
                        </p:par>
                        <p:par>
                          <p:cTn id="77" fill="hold">
                            <p:stCondLst>
                              <p:cond delay="5000"/>
                            </p:stCondLst>
                            <p:childTnLst>
                              <p:par>
                                <p:cTn id="78" presetID="1" presetClass="entr" presetSubtype="0" fill="hold" nodeType="afterEffect">
                                  <p:stCondLst>
                                    <p:cond delay="0"/>
                                  </p:stCondLst>
                                  <p:childTnLst>
                                    <p:set>
                                      <p:cBhvr>
                                        <p:cTn id="79" dur="1" fill="hold">
                                          <p:stCondLst>
                                            <p:cond delay="0"/>
                                          </p:stCondLst>
                                        </p:cTn>
                                        <p:tgtEl>
                                          <p:spTgt spid="112"/>
                                        </p:tgtEl>
                                        <p:attrNameLst>
                                          <p:attrName>style.visibility</p:attrName>
                                        </p:attrNameLst>
                                      </p:cBhvr>
                                      <p:to>
                                        <p:strVal val="visible"/>
                                      </p:to>
                                    </p:set>
                                  </p:childTnLst>
                                </p:cTn>
                              </p:par>
                            </p:childTnLst>
                          </p:cTn>
                        </p:par>
                        <p:par>
                          <p:cTn id="80" fill="hold">
                            <p:stCondLst>
                              <p:cond delay="5000"/>
                            </p:stCondLst>
                            <p:childTnLst>
                              <p:par>
                                <p:cTn id="81" presetID="0" presetClass="path" presetSubtype="0" fill="hold" nodeType="afterEffect">
                                  <p:stCondLst>
                                    <p:cond delay="0"/>
                                  </p:stCondLst>
                                  <p:childTnLst>
                                    <p:animMotion origin="layout" path="M -3.33333E-6 3.7037E-6 C -0.00017 -0.00231 -0.00225 -0.02361 -0.00347 -0.02778 C -0.00868 -0.04606 -0.03177 -0.04792 -0.04323 -0.05301 C -0.0493 -0.05856 -0.05521 -0.05903 -0.06215 -0.06204 C -0.08871 -0.07361 -0.1085 -0.0743 -0.13802 -0.07593 C -0.15347 -0.08009 -0.16771 -0.08542 -0.18281 -0.09213 C -0.19965 -0.09954 -0.2184 -0.09213 -0.23628 -0.09213 " pathEditMode="relative" ptsTypes="ffffffA">
                                      <p:cBhvr>
                                        <p:cTn id="82" dur="3000" fill="hold"/>
                                        <p:tgtEl>
                                          <p:spTgt spid="112"/>
                                        </p:tgtEl>
                                        <p:attrNameLst>
                                          <p:attrName>ppt_x</p:attrName>
                                          <p:attrName>ppt_y</p:attrName>
                                        </p:attrNameLst>
                                      </p:cBhvr>
                                    </p:animMotion>
                                  </p:childTnLst>
                                </p:cTn>
                              </p:par>
                            </p:childTnLst>
                          </p:cTn>
                        </p:par>
                        <p:par>
                          <p:cTn id="83" fill="hold">
                            <p:stCondLst>
                              <p:cond delay="8000"/>
                            </p:stCondLst>
                            <p:childTnLst>
                              <p:par>
                                <p:cTn id="84" presetID="1" presetClass="exit" presetSubtype="0" fill="hold" grpId="1" nodeType="after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childTnLst>
                          </p:cTn>
                        </p:par>
                        <p:par>
                          <p:cTn id="86" fill="hold">
                            <p:stCondLst>
                              <p:cond delay="8000"/>
                            </p:stCondLst>
                            <p:childTnLst>
                              <p:par>
                                <p:cTn id="87" presetID="1"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childTnLst>
                          </p:cTn>
                        </p:par>
                        <p:par>
                          <p:cTn id="89" fill="hold">
                            <p:stCondLst>
                              <p:cond delay="8000"/>
                            </p:stCondLst>
                            <p:childTnLst>
                              <p:par>
                                <p:cTn id="90" presetID="1" presetClass="emph" presetSubtype="2" fill="hold" nodeType="afterEffect">
                                  <p:stCondLst>
                                    <p:cond delay="0"/>
                                  </p:stCondLst>
                                  <p:childTnLst>
                                    <p:animClr clrSpc="rgb">
                                      <p:cBhvr>
                                        <p:cTn id="91" dur="2000" fill="hold"/>
                                        <p:tgtEl>
                                          <p:spTgt spid="113"/>
                                        </p:tgtEl>
                                        <p:attrNameLst>
                                          <p:attrName>fillcolor</p:attrName>
                                        </p:attrNameLst>
                                      </p:cBhvr>
                                      <p:to>
                                        <a:srgbClr val="66FF33"/>
                                      </p:to>
                                    </p:animClr>
                                    <p:set>
                                      <p:cBhvr>
                                        <p:cTn id="92" dur="2000" fill="hold"/>
                                        <p:tgtEl>
                                          <p:spTgt spid="113"/>
                                        </p:tgtEl>
                                        <p:attrNameLst>
                                          <p:attrName>fill.type</p:attrName>
                                        </p:attrNameLst>
                                      </p:cBhvr>
                                      <p:to>
                                        <p:strVal val="solid"/>
                                      </p:to>
                                    </p:set>
                                    <p:set>
                                      <p:cBhvr>
                                        <p:cTn id="93" dur="2000" fill="hold"/>
                                        <p:tgtEl>
                                          <p:spTgt spid="113"/>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110"/>
                                        </p:tgtEl>
                                        <p:attrNameLst>
                                          <p:attrName>style.visibility</p:attrName>
                                        </p:attrNameLst>
                                      </p:cBhvr>
                                      <p:to>
                                        <p:strVal val="hidden"/>
                                      </p:to>
                                    </p:set>
                                  </p:childTnLst>
                                </p:cTn>
                              </p:par>
                              <p:par>
                                <p:cTn id="98" presetID="1" presetClass="exit" presetSubtype="0" fill="hold" grpId="2" nodeType="withEffect">
                                  <p:stCondLst>
                                    <p:cond delay="0"/>
                                  </p:stCondLst>
                                  <p:childTnLst>
                                    <p:set>
                                      <p:cBhvr>
                                        <p:cTn id="99" dur="1" fill="hold">
                                          <p:stCondLst>
                                            <p:cond delay="0"/>
                                          </p:stCondLst>
                                        </p:cTn>
                                        <p:tgtEl>
                                          <p:spTgt spid="109"/>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13"/>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112"/>
                                        </p:tgtEl>
                                        <p:attrNameLst>
                                          <p:attrName>style.visibility</p:attrName>
                                        </p:attrNameLst>
                                      </p:cBhvr>
                                      <p:to>
                                        <p:strVal val="hidden"/>
                                      </p:to>
                                    </p:set>
                                  </p:childTnLst>
                                </p:cTn>
                              </p:par>
                            </p:childTnLst>
                          </p:cTn>
                        </p:par>
                        <p:par>
                          <p:cTn id="104" fill="hold">
                            <p:stCondLst>
                              <p:cond delay="0"/>
                            </p:stCondLst>
                            <p:childTnLst>
                              <p:par>
                                <p:cTn id="105" presetID="1" presetClass="entr" presetSubtype="0" fill="hold" nodeType="afterEffect">
                                  <p:stCondLst>
                                    <p:cond delay="0"/>
                                  </p:stCondLst>
                                  <p:childTnLst>
                                    <p:set>
                                      <p:cBhvr>
                                        <p:cTn id="106" dur="1" fill="hold">
                                          <p:stCondLst>
                                            <p:cond delay="0"/>
                                          </p:stCondLst>
                                        </p:cTn>
                                        <p:tgtEl>
                                          <p:spTgt spid="115"/>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116"/>
                                        </p:tgtEl>
                                        <p:attrNameLst>
                                          <p:attrName>style.visibility</p:attrName>
                                        </p:attrNameLst>
                                      </p:cBhvr>
                                      <p:to>
                                        <p:strVal val="visible"/>
                                      </p:to>
                                    </p:set>
                                  </p:childTnLst>
                                </p:cTn>
                              </p:par>
                            </p:childTnLst>
                          </p:cTn>
                        </p:par>
                        <p:par>
                          <p:cTn id="110" fill="hold">
                            <p:stCondLst>
                              <p:cond delay="0"/>
                            </p:stCondLst>
                            <p:childTnLst>
                              <p:par>
                                <p:cTn id="111" presetID="8" presetClass="emph" presetSubtype="0" fill="hold" grpId="1" nodeType="afterEffect">
                                  <p:stCondLst>
                                    <p:cond delay="0"/>
                                  </p:stCondLst>
                                  <p:childTnLst>
                                    <p:animRot by="21600000">
                                      <p:cBhvr>
                                        <p:cTn id="112" dur="2000" fill="hold"/>
                                        <p:tgtEl>
                                          <p:spTgt spid="116"/>
                                        </p:tgtEl>
                                        <p:attrNameLst>
                                          <p:attrName>r</p:attrName>
                                        </p:attrNameLst>
                                      </p:cBhvr>
                                    </p:animRot>
                                  </p:childTnLst>
                                </p:cTn>
                              </p:par>
                            </p:childTnLst>
                          </p:cTn>
                        </p:par>
                        <p:par>
                          <p:cTn id="113" fill="hold">
                            <p:stCondLst>
                              <p:cond delay="2000"/>
                            </p:stCondLst>
                            <p:childTnLst>
                              <p:par>
                                <p:cTn id="114" presetID="22" presetClass="entr" presetSubtype="1" fill="hold" grpId="0" nodeType="after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wipe(up)">
                                      <p:cBhvr>
                                        <p:cTn id="116" dur="500"/>
                                        <p:tgtEl>
                                          <p:spTgt spid="117"/>
                                        </p:tgtEl>
                                      </p:cBhvr>
                                    </p:animEffect>
                                  </p:childTnLst>
                                </p:cTn>
                              </p:par>
                            </p:childTnLst>
                          </p:cTn>
                        </p:par>
                        <p:par>
                          <p:cTn id="117" fill="hold">
                            <p:stCondLst>
                              <p:cond delay="2500"/>
                            </p:stCondLst>
                            <p:childTnLst>
                              <p:par>
                                <p:cTn id="118" presetID="0" presetClass="path" presetSubtype="0" fill="hold" nodeType="afterEffect">
                                  <p:stCondLst>
                                    <p:cond delay="0"/>
                                  </p:stCondLst>
                                  <p:childTnLst>
                                    <p:animMotion origin="layout" path="M -1.66667E-6 5.55556E-6 C 0.0257 0.00487 0.04931 0.00556 0.07587 0.00695 C 0.09896 0.01714 0.12292 0.0257 0.1467 0.03218 C 0.15556 0.0345 0.15625 0.03381 0.16389 0.03681 C 0.17605 0.04168 0.18802 0.04746 0.2 0.05279 C 0.21268 0.05857 0.22535 0.06343 0.23802 0.06899 C 0.24462 0.072 0.25348 0.08728 0.25348 0.08728 C 0.25591 0.09677 0.25955 0.10649 0.26389 0.11482 C 0.26806 0.13126 0.26493 0.14908 0.2691 0.16552 C 0.27084 0.18218 0.27084 0.18681 0.27084 0.17941 " pathEditMode="relative" ptsTypes="fffffffffA">
                                      <p:cBhvr>
                                        <p:cTn id="119" dur="5000" fill="hold"/>
                                        <p:tgtEl>
                                          <p:spTgt spid="115"/>
                                        </p:tgtEl>
                                        <p:attrNameLst>
                                          <p:attrName>ppt_x</p:attrName>
                                          <p:attrName>ppt_y</p:attrName>
                                        </p:attrNameLst>
                                      </p:cBhvr>
                                    </p:animMotion>
                                  </p:childTnLst>
                                </p:cTn>
                              </p:par>
                            </p:childTnLst>
                          </p:cTn>
                        </p:par>
                        <p:par>
                          <p:cTn id="120" fill="hold">
                            <p:stCondLst>
                              <p:cond delay="7500"/>
                            </p:stCondLst>
                            <p:childTnLst>
                              <p:par>
                                <p:cTn id="121" presetID="1" presetClass="entr" presetSubtype="0" fill="hold" grpId="0" nodeType="afterEffect">
                                  <p:stCondLst>
                                    <p:cond delay="0"/>
                                  </p:stCondLst>
                                  <p:childTnLst>
                                    <p:set>
                                      <p:cBhvr>
                                        <p:cTn id="122" dur="1" fill="hold">
                                          <p:stCondLst>
                                            <p:cond delay="0"/>
                                          </p:stCondLst>
                                        </p:cTn>
                                        <p:tgtEl>
                                          <p:spTgt spid="118"/>
                                        </p:tgtEl>
                                        <p:attrNameLst>
                                          <p:attrName>style.visibility</p:attrName>
                                        </p:attrNameLst>
                                      </p:cBhvr>
                                      <p:to>
                                        <p:strVal val="visible"/>
                                      </p:to>
                                    </p:set>
                                  </p:childTnLst>
                                </p:cTn>
                              </p:par>
                            </p:childTnLst>
                          </p:cTn>
                        </p:par>
                        <p:par>
                          <p:cTn id="123" fill="hold">
                            <p:stCondLst>
                              <p:cond delay="7500"/>
                            </p:stCondLst>
                            <p:childTnLst>
                              <p:par>
                                <p:cTn id="124" presetID="1" presetClass="emph" presetSubtype="2" fill="hold" nodeType="afterEffect">
                                  <p:stCondLst>
                                    <p:cond delay="0"/>
                                  </p:stCondLst>
                                  <p:childTnLst>
                                    <p:animClr clrSpc="rgb">
                                      <p:cBhvr>
                                        <p:cTn id="125" dur="2000" fill="hold"/>
                                        <p:tgtEl>
                                          <p:spTgt spid="118"/>
                                        </p:tgtEl>
                                        <p:attrNameLst>
                                          <p:attrName>fillcolor</p:attrName>
                                        </p:attrNameLst>
                                      </p:cBhvr>
                                      <p:to>
                                        <a:schemeClr val="folHlink"/>
                                      </p:to>
                                    </p:animClr>
                                    <p:set>
                                      <p:cBhvr>
                                        <p:cTn id="126" dur="2000" fill="hold"/>
                                        <p:tgtEl>
                                          <p:spTgt spid="118"/>
                                        </p:tgtEl>
                                        <p:attrNameLst>
                                          <p:attrName>fill.type</p:attrName>
                                        </p:attrNameLst>
                                      </p:cBhvr>
                                      <p:to>
                                        <p:strVal val="solid"/>
                                      </p:to>
                                    </p:set>
                                    <p:set>
                                      <p:cBhvr>
                                        <p:cTn id="127" dur="2000" fill="hold"/>
                                        <p:tgtEl>
                                          <p:spTgt spid="118"/>
                                        </p:tgtEl>
                                        <p:attrNameLst>
                                          <p:attrName>fill.on</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nodeType="clickEffect">
                                  <p:stCondLst>
                                    <p:cond delay="0"/>
                                  </p:stCondLst>
                                  <p:childTnLst>
                                    <p:set>
                                      <p:cBhvr>
                                        <p:cTn id="131" dur="1" fill="hold">
                                          <p:stCondLst>
                                            <p:cond delay="0"/>
                                          </p:stCondLst>
                                        </p:cTn>
                                        <p:tgtEl>
                                          <p:spTgt spid="115"/>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118"/>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117"/>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116"/>
                                        </p:tgtEl>
                                        <p:attrNameLst>
                                          <p:attrName>style.visibility</p:attrName>
                                        </p:attrNameLst>
                                      </p:cBhvr>
                                      <p:to>
                                        <p:strVal val="hidden"/>
                                      </p:to>
                                    </p:set>
                                  </p:childTnLst>
                                </p:cTn>
                              </p:par>
                            </p:childTnLst>
                          </p:cTn>
                        </p:par>
                        <p:par>
                          <p:cTn id="138" fill="hold">
                            <p:stCondLst>
                              <p:cond delay="0"/>
                            </p:stCondLst>
                            <p:childTnLst>
                              <p:par>
                                <p:cTn id="139" presetID="1" presetClass="entr" presetSubtype="0" fill="hold" nodeType="afterEffect">
                                  <p:stCondLst>
                                    <p:cond delay="0"/>
                                  </p:stCondLst>
                                  <p:childTnLst>
                                    <p:set>
                                      <p:cBhvr>
                                        <p:cTn id="140" dur="1" fill="hold">
                                          <p:stCondLst>
                                            <p:cond delay="0"/>
                                          </p:stCondLst>
                                        </p:cTn>
                                        <p:tgtEl>
                                          <p:spTgt spid="119"/>
                                        </p:tgtEl>
                                        <p:attrNameLst>
                                          <p:attrName>style.visibility</p:attrName>
                                        </p:attrNameLst>
                                      </p:cBhvr>
                                      <p:to>
                                        <p:strVal val="visible"/>
                                      </p:to>
                                    </p:set>
                                  </p:childTnLst>
                                </p:cTn>
                              </p:par>
                            </p:childTnLst>
                          </p:cTn>
                        </p:par>
                        <p:par>
                          <p:cTn id="141" fill="hold">
                            <p:stCondLst>
                              <p:cond delay="0"/>
                            </p:stCondLst>
                            <p:childTnLst>
                              <p:par>
                                <p:cTn id="142" presetID="1" presetClass="entr" presetSubtype="0" fill="hold" grpId="0" nodeType="afterEffect">
                                  <p:stCondLst>
                                    <p:cond delay="0"/>
                                  </p:stCondLst>
                                  <p:childTnLst>
                                    <p:set>
                                      <p:cBhvr>
                                        <p:cTn id="143" dur="1" fill="hold">
                                          <p:stCondLst>
                                            <p:cond delay="0"/>
                                          </p:stCondLst>
                                        </p:cTn>
                                        <p:tgtEl>
                                          <p:spTgt spid="120"/>
                                        </p:tgtEl>
                                        <p:attrNameLst>
                                          <p:attrName>style.visibility</p:attrName>
                                        </p:attrNameLst>
                                      </p:cBhvr>
                                      <p:to>
                                        <p:strVal val="visible"/>
                                      </p:to>
                                    </p:set>
                                  </p:childTnLst>
                                </p:cTn>
                              </p:par>
                            </p:childTnLst>
                          </p:cTn>
                        </p:par>
                        <p:par>
                          <p:cTn id="144" fill="hold">
                            <p:stCondLst>
                              <p:cond delay="0"/>
                            </p:stCondLst>
                            <p:childTnLst>
                              <p:par>
                                <p:cTn id="145" presetID="8" presetClass="emph" presetSubtype="0" fill="hold" grpId="1" nodeType="afterEffect">
                                  <p:stCondLst>
                                    <p:cond delay="0"/>
                                  </p:stCondLst>
                                  <p:childTnLst>
                                    <p:animRot by="21600000">
                                      <p:cBhvr>
                                        <p:cTn id="146" dur="2000" fill="hold"/>
                                        <p:tgtEl>
                                          <p:spTgt spid="120"/>
                                        </p:tgtEl>
                                        <p:attrNameLst>
                                          <p:attrName>r</p:attrName>
                                        </p:attrNameLst>
                                      </p:cBhvr>
                                    </p:animRot>
                                  </p:childTnLst>
                                </p:cTn>
                              </p:par>
                            </p:childTnLst>
                          </p:cTn>
                        </p:par>
                        <p:par>
                          <p:cTn id="147" fill="hold">
                            <p:stCondLst>
                              <p:cond delay="2000"/>
                            </p:stCondLst>
                            <p:childTnLst>
                              <p:par>
                                <p:cTn id="148" presetID="22" presetClass="entr" presetSubtype="1" fill="hold" grpId="0" nodeType="afterEffect">
                                  <p:stCondLst>
                                    <p:cond delay="0"/>
                                  </p:stCondLst>
                                  <p:childTnLst>
                                    <p:set>
                                      <p:cBhvr>
                                        <p:cTn id="149" dur="1" fill="hold">
                                          <p:stCondLst>
                                            <p:cond delay="0"/>
                                          </p:stCondLst>
                                        </p:cTn>
                                        <p:tgtEl>
                                          <p:spTgt spid="121"/>
                                        </p:tgtEl>
                                        <p:attrNameLst>
                                          <p:attrName>style.visibility</p:attrName>
                                        </p:attrNameLst>
                                      </p:cBhvr>
                                      <p:to>
                                        <p:strVal val="visible"/>
                                      </p:to>
                                    </p:set>
                                    <p:animEffect transition="in" filter="wipe(up)">
                                      <p:cBhvr>
                                        <p:cTn id="150" dur="500"/>
                                        <p:tgtEl>
                                          <p:spTgt spid="121"/>
                                        </p:tgtEl>
                                      </p:cBhvr>
                                    </p:animEffect>
                                  </p:childTnLst>
                                </p:cTn>
                              </p:par>
                            </p:childTnLst>
                          </p:cTn>
                        </p:par>
                        <p:par>
                          <p:cTn id="151" fill="hold">
                            <p:stCondLst>
                              <p:cond delay="2500"/>
                            </p:stCondLst>
                            <p:childTnLst>
                              <p:par>
                                <p:cTn id="152" presetID="0" presetClass="path" presetSubtype="0" fill="hold" nodeType="afterEffect">
                                  <p:stCondLst>
                                    <p:cond delay="0"/>
                                  </p:stCondLst>
                                  <p:childTnLst>
                                    <p:animMotion origin="layout" path="M -7.22222E-6 -3.7037E-7 C 0.0092 0.00416 0.01666 0.01227 0.02586 0.01597 C 0.03784 0.02662 0.03229 0.02338 0.04131 0.02754 C 0.04565 0.04491 0.03923 0.02407 0.04826 0.03912 C 0.04947 0.04097 0.04913 0.04398 0.04999 0.04606 C 0.05208 0.05092 0.05468 0.05509 0.05694 0.05972 C 0.05815 0.06204 0.0592 0.06435 0.06041 0.06666 C 0.06163 0.06898 0.06388 0.07361 0.06388 0.07361 C 0.06961 0.0993 0.08281 0.1243 0.08281 0.15162 " pathEditMode="relative" ptsTypes="ffffffffA">
                                      <p:cBhvr>
                                        <p:cTn id="153" dur="2000" fill="hold"/>
                                        <p:tgtEl>
                                          <p:spTgt spid="119"/>
                                        </p:tgtEl>
                                        <p:attrNameLst>
                                          <p:attrName>ppt_x</p:attrName>
                                          <p:attrName>ppt_y</p:attrName>
                                        </p:attrNameLst>
                                      </p:cBhvr>
                                    </p:animMotion>
                                  </p:childTnLst>
                                </p:cTn>
                              </p:par>
                            </p:childTnLst>
                          </p:cTn>
                        </p:par>
                        <p:par>
                          <p:cTn id="154" fill="hold">
                            <p:stCondLst>
                              <p:cond delay="4500"/>
                            </p:stCondLst>
                            <p:childTnLst>
                              <p:par>
                                <p:cTn id="155" presetID="22" presetClass="entr" presetSubtype="1" fill="hold" grpId="0" nodeType="afterEffect">
                                  <p:stCondLst>
                                    <p:cond delay="0"/>
                                  </p:stCondLst>
                                  <p:childTnLst>
                                    <p:set>
                                      <p:cBhvr>
                                        <p:cTn id="156" dur="1" fill="hold">
                                          <p:stCondLst>
                                            <p:cond delay="0"/>
                                          </p:stCondLst>
                                        </p:cTn>
                                        <p:tgtEl>
                                          <p:spTgt spid="122"/>
                                        </p:tgtEl>
                                        <p:attrNameLst>
                                          <p:attrName>style.visibility</p:attrName>
                                        </p:attrNameLst>
                                      </p:cBhvr>
                                      <p:to>
                                        <p:strVal val="visible"/>
                                      </p:to>
                                    </p:set>
                                    <p:animEffect transition="in" filter="wipe(up)">
                                      <p:cBhvr>
                                        <p:cTn id="157" dur="500"/>
                                        <p:tgtEl>
                                          <p:spTgt spid="122"/>
                                        </p:tgtEl>
                                      </p:cBhvr>
                                    </p:animEffect>
                                  </p:childTnLst>
                                </p:cTn>
                              </p:par>
                            </p:childTnLst>
                          </p:cTn>
                        </p:par>
                        <p:par>
                          <p:cTn id="158" fill="hold">
                            <p:stCondLst>
                              <p:cond delay="5000"/>
                            </p:stCondLst>
                            <p:childTnLst>
                              <p:par>
                                <p:cTn id="159" presetID="1" presetClass="exit" presetSubtype="0" fill="hold" nodeType="afterEffect">
                                  <p:stCondLst>
                                    <p:cond delay="0"/>
                                  </p:stCondLst>
                                  <p:childTnLst>
                                    <p:set>
                                      <p:cBhvr>
                                        <p:cTn id="160" dur="1" fill="hold">
                                          <p:stCondLst>
                                            <p:cond delay="0"/>
                                          </p:stCondLst>
                                        </p:cTn>
                                        <p:tgtEl>
                                          <p:spTgt spid="119"/>
                                        </p:tgtEl>
                                        <p:attrNameLst>
                                          <p:attrName>style.visibility</p:attrName>
                                        </p:attrNameLst>
                                      </p:cBhvr>
                                      <p:to>
                                        <p:strVal val="hidden"/>
                                      </p:to>
                                    </p:set>
                                  </p:childTnLst>
                                </p:cTn>
                              </p:par>
                            </p:childTnLst>
                          </p:cTn>
                        </p:par>
                        <p:par>
                          <p:cTn id="161" fill="hold">
                            <p:stCondLst>
                              <p:cond delay="5000"/>
                            </p:stCondLst>
                            <p:childTnLst>
                              <p:par>
                                <p:cTn id="162" presetID="1" presetClass="entr" presetSubtype="0" fill="hold" nodeType="afterEffect">
                                  <p:stCondLst>
                                    <p:cond delay="0"/>
                                  </p:stCondLst>
                                  <p:childTnLst>
                                    <p:set>
                                      <p:cBhvr>
                                        <p:cTn id="163" dur="1" fill="hold">
                                          <p:stCondLst>
                                            <p:cond delay="0"/>
                                          </p:stCondLst>
                                        </p:cTn>
                                        <p:tgtEl>
                                          <p:spTgt spid="123"/>
                                        </p:tgtEl>
                                        <p:attrNameLst>
                                          <p:attrName>style.visibility</p:attrName>
                                        </p:attrNameLst>
                                      </p:cBhvr>
                                      <p:to>
                                        <p:strVal val="visible"/>
                                      </p:to>
                                    </p:set>
                                  </p:childTnLst>
                                </p:cTn>
                              </p:par>
                            </p:childTnLst>
                          </p:cTn>
                        </p:par>
                        <p:par>
                          <p:cTn id="164" fill="hold">
                            <p:stCondLst>
                              <p:cond delay="5000"/>
                            </p:stCondLst>
                            <p:childTnLst>
                              <p:par>
                                <p:cTn id="165" presetID="0" presetClass="path" presetSubtype="0" fill="hold" nodeType="afterEffect">
                                  <p:stCondLst>
                                    <p:cond delay="0"/>
                                  </p:stCondLst>
                                  <p:childTnLst>
                                    <p:animMotion origin="layout" path="M -5.55556E-7 4.44444E-6 C -0.00052 0.00763 0.00017 0.01574 -0.00174 0.02291 C -0.00295 0.02731 -0.0118 0.02893 -0.01389 0.02986 C -0.02101 0.03263 -0.02621 0.03888 -0.03281 0.03449 " pathEditMode="relative" rAng="0" ptsTypes="fffA">
                                      <p:cBhvr>
                                        <p:cTn id="166" dur="2000" fill="hold"/>
                                        <p:tgtEl>
                                          <p:spTgt spid="123"/>
                                        </p:tgtEl>
                                        <p:attrNameLst>
                                          <p:attrName>ppt_x</p:attrName>
                                          <p:attrName>ppt_y</p:attrName>
                                        </p:attrNameLst>
                                      </p:cBhvr>
                                      <p:rCtr x="-16" y="19"/>
                                    </p:animMotion>
                                  </p:childTnLst>
                                </p:cTn>
                              </p:par>
                            </p:childTnLst>
                          </p:cTn>
                        </p:par>
                        <p:par>
                          <p:cTn id="167" fill="hold">
                            <p:stCondLst>
                              <p:cond delay="7000"/>
                            </p:stCondLst>
                            <p:childTnLst>
                              <p:par>
                                <p:cTn id="168" presetID="1" presetClass="entr" presetSubtype="0" fill="hold" grpId="0" nodeType="afterEffect">
                                  <p:stCondLst>
                                    <p:cond delay="0"/>
                                  </p:stCondLst>
                                  <p:childTnLst>
                                    <p:set>
                                      <p:cBhvr>
                                        <p:cTn id="169" dur="1" fill="hold">
                                          <p:stCondLst>
                                            <p:cond delay="0"/>
                                          </p:stCondLst>
                                        </p:cTn>
                                        <p:tgtEl>
                                          <p:spTgt spid="126"/>
                                        </p:tgtEl>
                                        <p:attrNameLst>
                                          <p:attrName>style.visibility</p:attrName>
                                        </p:attrNameLst>
                                      </p:cBhvr>
                                      <p:to>
                                        <p:strVal val="visible"/>
                                      </p:to>
                                    </p:set>
                                  </p:childTnLst>
                                </p:cTn>
                              </p:par>
                            </p:childTnLst>
                          </p:cTn>
                        </p:par>
                        <p:par>
                          <p:cTn id="170" fill="hold">
                            <p:stCondLst>
                              <p:cond delay="7000"/>
                            </p:stCondLst>
                            <p:childTnLst>
                              <p:par>
                                <p:cTn id="171" presetID="1" presetClass="emph" presetSubtype="2" fill="hold" nodeType="afterEffect">
                                  <p:stCondLst>
                                    <p:cond delay="0"/>
                                  </p:stCondLst>
                                  <p:childTnLst>
                                    <p:animClr clrSpc="rgb">
                                      <p:cBhvr>
                                        <p:cTn id="172" dur="2000" fill="hold"/>
                                        <p:tgtEl>
                                          <p:spTgt spid="126"/>
                                        </p:tgtEl>
                                        <p:attrNameLst>
                                          <p:attrName>fillcolor</p:attrName>
                                        </p:attrNameLst>
                                      </p:cBhvr>
                                      <p:to>
                                        <a:schemeClr val="folHlink"/>
                                      </p:to>
                                    </p:animClr>
                                    <p:set>
                                      <p:cBhvr>
                                        <p:cTn id="173" dur="2000" fill="hold"/>
                                        <p:tgtEl>
                                          <p:spTgt spid="126"/>
                                        </p:tgtEl>
                                        <p:attrNameLst>
                                          <p:attrName>fill.type</p:attrName>
                                        </p:attrNameLst>
                                      </p:cBhvr>
                                      <p:to>
                                        <p:strVal val="solid"/>
                                      </p:to>
                                    </p:set>
                                    <p:set>
                                      <p:cBhvr>
                                        <p:cTn id="174" dur="2000" fill="hold"/>
                                        <p:tgtEl>
                                          <p:spTgt spid="126"/>
                                        </p:tgtEl>
                                        <p:attrNameLst>
                                          <p:attrName>fill.on</p:attrName>
                                        </p:attrNameLst>
                                      </p:cBhvr>
                                      <p:to>
                                        <p:strVal val="tru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126"/>
                                        </p:tgtEl>
                                        <p:attrNameLst>
                                          <p:attrName>style.visibility</p:attrName>
                                        </p:attrNameLst>
                                      </p:cBhvr>
                                      <p:to>
                                        <p:strVal val="hidden"/>
                                      </p:to>
                                    </p:set>
                                  </p:childTnLst>
                                </p:cTn>
                              </p:par>
                            </p:childTnLst>
                          </p:cTn>
                        </p:par>
                        <p:par>
                          <p:cTn id="179" fill="hold">
                            <p:stCondLst>
                              <p:cond delay="0"/>
                            </p:stCondLst>
                            <p:childTnLst>
                              <p:par>
                                <p:cTn id="180" presetID="1" presetClass="exit" presetSubtype="0" fill="hold" grpId="1" nodeType="afterEffect">
                                  <p:stCondLst>
                                    <p:cond delay="0"/>
                                  </p:stCondLst>
                                  <p:childTnLst>
                                    <p:set>
                                      <p:cBhvr>
                                        <p:cTn id="181" dur="1" fill="hold">
                                          <p:stCondLst>
                                            <p:cond delay="0"/>
                                          </p:stCondLst>
                                        </p:cTn>
                                        <p:tgtEl>
                                          <p:spTgt spid="122"/>
                                        </p:tgtEl>
                                        <p:attrNameLst>
                                          <p:attrName>style.visibility</p:attrName>
                                        </p:attrNameLst>
                                      </p:cBhvr>
                                      <p:to>
                                        <p:strVal val="hidden"/>
                                      </p:to>
                                    </p:set>
                                  </p:childTnLst>
                                </p:cTn>
                              </p:par>
                              <p:par>
                                <p:cTn id="182" presetID="1" presetClass="exit" presetSubtype="0" fill="hold" grpId="2" nodeType="withEffect">
                                  <p:stCondLst>
                                    <p:cond delay="0"/>
                                  </p:stCondLst>
                                  <p:childTnLst>
                                    <p:set>
                                      <p:cBhvr>
                                        <p:cTn id="183" dur="1" fill="hold">
                                          <p:stCondLst>
                                            <p:cond delay="0"/>
                                          </p:stCondLst>
                                        </p:cTn>
                                        <p:tgtEl>
                                          <p:spTgt spid="120"/>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121"/>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123"/>
                                        </p:tgtEl>
                                        <p:attrNameLst>
                                          <p:attrName>style.visibility</p:attrName>
                                        </p:attrNameLst>
                                      </p:cBhvr>
                                      <p:to>
                                        <p:strVal val="hidden"/>
                                      </p:to>
                                    </p:set>
                                  </p:childTnLst>
                                </p:cTn>
                              </p:par>
                            </p:childTnLst>
                          </p:cTn>
                        </p:par>
                        <p:par>
                          <p:cTn id="188" fill="hold">
                            <p:stCondLst>
                              <p:cond delay="0"/>
                            </p:stCondLst>
                            <p:childTnLst>
                              <p:par>
                                <p:cTn id="189" presetID="1" presetClass="entr" presetSubtype="0" fill="hold" nodeType="afterEffect">
                                  <p:stCondLst>
                                    <p:cond delay="0"/>
                                  </p:stCondLst>
                                  <p:childTnLst>
                                    <p:set>
                                      <p:cBhvr>
                                        <p:cTn id="190" dur="1" fill="hold">
                                          <p:stCondLst>
                                            <p:cond delay="0"/>
                                          </p:stCondLst>
                                        </p:cTn>
                                        <p:tgtEl>
                                          <p:spTgt spid="127"/>
                                        </p:tgtEl>
                                        <p:attrNameLst>
                                          <p:attrName>style.visibility</p:attrName>
                                        </p:attrNameLst>
                                      </p:cBhvr>
                                      <p:to>
                                        <p:strVal val="visible"/>
                                      </p:to>
                                    </p:set>
                                  </p:childTnLst>
                                </p:cTn>
                              </p:par>
                            </p:childTnLst>
                          </p:cTn>
                        </p:par>
                        <p:par>
                          <p:cTn id="191" fill="hold">
                            <p:stCondLst>
                              <p:cond delay="0"/>
                            </p:stCondLst>
                            <p:childTnLst>
                              <p:par>
                                <p:cTn id="192" presetID="1" presetClass="entr" presetSubtype="0" fill="hold" grpId="0" nodeType="afterEffect">
                                  <p:stCondLst>
                                    <p:cond delay="0"/>
                                  </p:stCondLst>
                                  <p:childTnLst>
                                    <p:set>
                                      <p:cBhvr>
                                        <p:cTn id="193" dur="1" fill="hold">
                                          <p:stCondLst>
                                            <p:cond delay="0"/>
                                          </p:stCondLst>
                                        </p:cTn>
                                        <p:tgtEl>
                                          <p:spTgt spid="128"/>
                                        </p:tgtEl>
                                        <p:attrNameLst>
                                          <p:attrName>style.visibility</p:attrName>
                                        </p:attrNameLst>
                                      </p:cBhvr>
                                      <p:to>
                                        <p:strVal val="visible"/>
                                      </p:to>
                                    </p:set>
                                  </p:childTnLst>
                                </p:cTn>
                              </p:par>
                            </p:childTnLst>
                          </p:cTn>
                        </p:par>
                        <p:par>
                          <p:cTn id="194" fill="hold">
                            <p:stCondLst>
                              <p:cond delay="0"/>
                            </p:stCondLst>
                            <p:childTnLst>
                              <p:par>
                                <p:cTn id="195" presetID="8" presetClass="emph" presetSubtype="0" fill="hold" grpId="1" nodeType="afterEffect">
                                  <p:stCondLst>
                                    <p:cond delay="0"/>
                                  </p:stCondLst>
                                  <p:childTnLst>
                                    <p:animRot by="21600000">
                                      <p:cBhvr>
                                        <p:cTn id="196" dur="2000" fill="hold"/>
                                        <p:tgtEl>
                                          <p:spTgt spid="128"/>
                                        </p:tgtEl>
                                        <p:attrNameLst>
                                          <p:attrName>r</p:attrName>
                                        </p:attrNameLst>
                                      </p:cBhvr>
                                    </p:animRot>
                                  </p:childTnLst>
                                </p:cTn>
                              </p:par>
                            </p:childTnLst>
                          </p:cTn>
                        </p:par>
                        <p:par>
                          <p:cTn id="197" fill="hold">
                            <p:stCondLst>
                              <p:cond delay="2000"/>
                            </p:stCondLst>
                            <p:childTnLst>
                              <p:par>
                                <p:cTn id="198" presetID="22" presetClass="entr" presetSubtype="1" fill="hold" grpId="0" nodeType="afterEffect">
                                  <p:stCondLst>
                                    <p:cond delay="0"/>
                                  </p:stCondLst>
                                  <p:childTnLst>
                                    <p:set>
                                      <p:cBhvr>
                                        <p:cTn id="199" dur="1" fill="hold">
                                          <p:stCondLst>
                                            <p:cond delay="0"/>
                                          </p:stCondLst>
                                        </p:cTn>
                                        <p:tgtEl>
                                          <p:spTgt spid="129"/>
                                        </p:tgtEl>
                                        <p:attrNameLst>
                                          <p:attrName>style.visibility</p:attrName>
                                        </p:attrNameLst>
                                      </p:cBhvr>
                                      <p:to>
                                        <p:strVal val="visible"/>
                                      </p:to>
                                    </p:set>
                                    <p:animEffect transition="in" filter="wipe(up)">
                                      <p:cBhvr>
                                        <p:cTn id="200" dur="500"/>
                                        <p:tgtEl>
                                          <p:spTgt spid="129"/>
                                        </p:tgtEl>
                                      </p:cBhvr>
                                    </p:animEffect>
                                  </p:childTnLst>
                                </p:cTn>
                              </p:par>
                            </p:childTnLst>
                          </p:cTn>
                        </p:par>
                        <p:par>
                          <p:cTn id="201" fill="hold">
                            <p:stCondLst>
                              <p:cond delay="2500"/>
                            </p:stCondLst>
                            <p:childTnLst>
                              <p:par>
                                <p:cTn id="202" presetID="0" presetClass="path" presetSubtype="0" fill="hold" nodeType="afterEffect">
                                  <p:stCondLst>
                                    <p:cond delay="0"/>
                                  </p:stCondLst>
                                  <p:childTnLst>
                                    <p:animMotion origin="layout" path="M 0.00625 0.00325 C -0.01093 -0.00439 -0.02187 -0.00439 -0.04201 -0.00601 C -0.04652 -0.00809 -0.05382 -0.01296 -0.0592 -0.01296 " pathEditMode="relative" ptsTypes="ffA">
                                      <p:cBhvr>
                                        <p:cTn id="203" dur="2000" fill="hold"/>
                                        <p:tgtEl>
                                          <p:spTgt spid="127"/>
                                        </p:tgtEl>
                                        <p:attrNameLst>
                                          <p:attrName>ppt_x</p:attrName>
                                          <p:attrName>ppt_y</p:attrName>
                                        </p:attrNameLst>
                                      </p:cBhvr>
                                    </p:animMotion>
                                  </p:childTnLst>
                                </p:cTn>
                              </p:par>
                            </p:childTnLst>
                          </p:cTn>
                        </p:par>
                        <p:par>
                          <p:cTn id="204" fill="hold">
                            <p:stCondLst>
                              <p:cond delay="4500"/>
                            </p:stCondLst>
                            <p:childTnLst>
                              <p:par>
                                <p:cTn id="205" presetID="1" presetClass="entr" presetSubtype="0" fill="hold" grpId="0" nodeType="afterEffect">
                                  <p:stCondLst>
                                    <p:cond delay="0"/>
                                  </p:stCondLst>
                                  <p:childTnLst>
                                    <p:set>
                                      <p:cBhvr>
                                        <p:cTn id="206" dur="1" fill="hold">
                                          <p:stCondLst>
                                            <p:cond delay="0"/>
                                          </p:stCondLst>
                                        </p:cTn>
                                        <p:tgtEl>
                                          <p:spTgt spid="130"/>
                                        </p:tgtEl>
                                        <p:attrNameLst>
                                          <p:attrName>style.visibility</p:attrName>
                                        </p:attrNameLst>
                                      </p:cBhvr>
                                      <p:to>
                                        <p:strVal val="visible"/>
                                      </p:to>
                                    </p:set>
                                  </p:childTnLst>
                                </p:cTn>
                              </p:par>
                            </p:childTnLst>
                          </p:cTn>
                        </p:par>
                        <p:par>
                          <p:cTn id="207" fill="hold">
                            <p:stCondLst>
                              <p:cond delay="4500"/>
                            </p:stCondLst>
                            <p:childTnLst>
                              <p:par>
                                <p:cTn id="208" presetID="1" presetClass="emph" presetSubtype="2" fill="hold" nodeType="afterEffect">
                                  <p:stCondLst>
                                    <p:cond delay="0"/>
                                  </p:stCondLst>
                                  <p:childTnLst>
                                    <p:animClr clrSpc="rgb">
                                      <p:cBhvr>
                                        <p:cTn id="209" dur="2000" fill="hold"/>
                                        <p:tgtEl>
                                          <p:spTgt spid="130"/>
                                        </p:tgtEl>
                                        <p:attrNameLst>
                                          <p:attrName>fillcolor</p:attrName>
                                        </p:attrNameLst>
                                      </p:cBhvr>
                                      <p:to>
                                        <a:srgbClr val="66FF33"/>
                                      </p:to>
                                    </p:animClr>
                                    <p:set>
                                      <p:cBhvr>
                                        <p:cTn id="210" dur="2000" fill="hold"/>
                                        <p:tgtEl>
                                          <p:spTgt spid="130"/>
                                        </p:tgtEl>
                                        <p:attrNameLst>
                                          <p:attrName>fill.type</p:attrName>
                                        </p:attrNameLst>
                                      </p:cBhvr>
                                      <p:to>
                                        <p:strVal val="solid"/>
                                      </p:to>
                                    </p:set>
                                    <p:set>
                                      <p:cBhvr>
                                        <p:cTn id="211" dur="2000" fill="hold"/>
                                        <p:tgtEl>
                                          <p:spTgt spid="130"/>
                                        </p:tgtEl>
                                        <p:attrNameLst>
                                          <p:attrName>fill.on</p:attrName>
                                        </p:attrNameLst>
                                      </p:cBhvr>
                                      <p:to>
                                        <p:strVal val="true"/>
                                      </p:to>
                                    </p:set>
                                  </p:childTnLst>
                                </p:cTn>
                              </p:par>
                            </p:childTnLst>
                          </p:cTn>
                        </p:par>
                      </p:childTnLst>
                    </p:cTn>
                  </p:par>
                  <p:par>
                    <p:cTn id="212" fill="hold">
                      <p:stCondLst>
                        <p:cond delay="indefinite"/>
                      </p:stCondLst>
                      <p:childTnLst>
                        <p:par>
                          <p:cTn id="213" fill="hold">
                            <p:stCondLst>
                              <p:cond delay="0"/>
                            </p:stCondLst>
                            <p:childTnLst>
                              <p:par>
                                <p:cTn id="214" presetID="1" presetClass="exit" presetSubtype="0" fill="hold" nodeType="clickEffect">
                                  <p:stCondLst>
                                    <p:cond delay="0"/>
                                  </p:stCondLst>
                                  <p:childTnLst>
                                    <p:set>
                                      <p:cBhvr>
                                        <p:cTn id="215" dur="1" fill="hold">
                                          <p:stCondLst>
                                            <p:cond delay="0"/>
                                          </p:stCondLst>
                                        </p:cTn>
                                        <p:tgtEl>
                                          <p:spTgt spid="127"/>
                                        </p:tgtEl>
                                        <p:attrNameLst>
                                          <p:attrName>style.visibility</p:attrName>
                                        </p:attrNameLst>
                                      </p:cBhvr>
                                      <p:to>
                                        <p:strVal val="hidden"/>
                                      </p:to>
                                    </p:set>
                                  </p:childTnLst>
                                </p:cTn>
                              </p:par>
                              <p:par>
                                <p:cTn id="216" presetID="1" presetClass="exit" presetSubtype="0" fill="hold" grpId="2" nodeType="withEffect">
                                  <p:stCondLst>
                                    <p:cond delay="0"/>
                                  </p:stCondLst>
                                  <p:childTnLst>
                                    <p:set>
                                      <p:cBhvr>
                                        <p:cTn id="217" dur="1" fill="hold">
                                          <p:stCondLst>
                                            <p:cond delay="0"/>
                                          </p:stCondLst>
                                        </p:cTn>
                                        <p:tgtEl>
                                          <p:spTgt spid="128"/>
                                        </p:tgtEl>
                                        <p:attrNameLst>
                                          <p:attrName>style.visibility</p:attrName>
                                        </p:attrNameLst>
                                      </p:cBhvr>
                                      <p:to>
                                        <p:strVal val="hidden"/>
                                      </p:to>
                                    </p:set>
                                  </p:childTnLst>
                                </p:cTn>
                              </p:par>
                              <p:par>
                                <p:cTn id="218" presetID="1" presetClass="exit" presetSubtype="0" fill="hold" grpId="1" nodeType="withEffect">
                                  <p:stCondLst>
                                    <p:cond delay="0"/>
                                  </p:stCondLst>
                                  <p:childTnLst>
                                    <p:set>
                                      <p:cBhvr>
                                        <p:cTn id="219" dur="1" fill="hold">
                                          <p:stCondLst>
                                            <p:cond delay="0"/>
                                          </p:stCondLst>
                                        </p:cTn>
                                        <p:tgtEl>
                                          <p:spTgt spid="129"/>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130"/>
                                        </p:tgtEl>
                                        <p:attrNameLst>
                                          <p:attrName>style.visibility</p:attrName>
                                        </p:attrNameLst>
                                      </p:cBhvr>
                                      <p:to>
                                        <p:strVal val="hidden"/>
                                      </p:to>
                                    </p:set>
                                  </p:childTnLst>
                                </p:cTn>
                              </p:par>
                            </p:childTnLst>
                          </p:cTn>
                        </p:par>
                        <p:par>
                          <p:cTn id="222" fill="hold">
                            <p:stCondLst>
                              <p:cond delay="0"/>
                            </p:stCondLst>
                            <p:childTnLst>
                              <p:par>
                                <p:cTn id="223" presetID="1" presetClass="entr" presetSubtype="0" fill="hold" nodeType="afterEffect">
                                  <p:stCondLst>
                                    <p:cond delay="0"/>
                                  </p:stCondLst>
                                  <p:childTnLst>
                                    <p:set>
                                      <p:cBhvr>
                                        <p:cTn id="224" dur="1" fill="hold">
                                          <p:stCondLst>
                                            <p:cond delay="0"/>
                                          </p:stCondLst>
                                        </p:cTn>
                                        <p:tgtEl>
                                          <p:spTgt spid="131"/>
                                        </p:tgtEl>
                                        <p:attrNameLst>
                                          <p:attrName>style.visibility</p:attrName>
                                        </p:attrNameLst>
                                      </p:cBhvr>
                                      <p:to>
                                        <p:strVal val="visible"/>
                                      </p:to>
                                    </p:set>
                                  </p:childTnLst>
                                </p:cTn>
                              </p:par>
                            </p:childTnLst>
                          </p:cTn>
                        </p:par>
                        <p:par>
                          <p:cTn id="225" fill="hold">
                            <p:stCondLst>
                              <p:cond delay="0"/>
                            </p:stCondLst>
                            <p:childTnLst>
                              <p:par>
                                <p:cTn id="226" presetID="1" presetClass="entr" presetSubtype="0" fill="hold" grpId="0" nodeType="afterEffect">
                                  <p:stCondLst>
                                    <p:cond delay="0"/>
                                  </p:stCondLst>
                                  <p:childTnLst>
                                    <p:set>
                                      <p:cBhvr>
                                        <p:cTn id="227" dur="1" fill="hold">
                                          <p:stCondLst>
                                            <p:cond delay="0"/>
                                          </p:stCondLst>
                                        </p:cTn>
                                        <p:tgtEl>
                                          <p:spTgt spid="132"/>
                                        </p:tgtEl>
                                        <p:attrNameLst>
                                          <p:attrName>style.visibility</p:attrName>
                                        </p:attrNameLst>
                                      </p:cBhvr>
                                      <p:to>
                                        <p:strVal val="visible"/>
                                      </p:to>
                                    </p:set>
                                  </p:childTnLst>
                                </p:cTn>
                              </p:par>
                            </p:childTnLst>
                          </p:cTn>
                        </p:par>
                        <p:par>
                          <p:cTn id="228" fill="hold">
                            <p:stCondLst>
                              <p:cond delay="0"/>
                            </p:stCondLst>
                            <p:childTnLst>
                              <p:par>
                                <p:cTn id="229" presetID="8" presetClass="emph" presetSubtype="0" fill="hold" grpId="1" nodeType="afterEffect">
                                  <p:stCondLst>
                                    <p:cond delay="0"/>
                                  </p:stCondLst>
                                  <p:childTnLst>
                                    <p:animRot by="21600000">
                                      <p:cBhvr>
                                        <p:cTn id="230" dur="2000" fill="hold"/>
                                        <p:tgtEl>
                                          <p:spTgt spid="132"/>
                                        </p:tgtEl>
                                        <p:attrNameLst>
                                          <p:attrName>r</p:attrName>
                                        </p:attrNameLst>
                                      </p:cBhvr>
                                    </p:animRot>
                                  </p:childTnLst>
                                </p:cTn>
                              </p:par>
                            </p:childTnLst>
                          </p:cTn>
                        </p:par>
                        <p:par>
                          <p:cTn id="231" fill="hold">
                            <p:stCondLst>
                              <p:cond delay="2000"/>
                            </p:stCondLst>
                            <p:childTnLst>
                              <p:par>
                                <p:cTn id="232" presetID="22" presetClass="entr" presetSubtype="1" fill="hold" grpId="0" nodeType="after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up)">
                                      <p:cBhvr>
                                        <p:cTn id="234" dur="500"/>
                                        <p:tgtEl>
                                          <p:spTgt spid="133"/>
                                        </p:tgtEl>
                                      </p:cBhvr>
                                    </p:animEffect>
                                  </p:childTnLst>
                                </p:cTn>
                              </p:par>
                            </p:childTnLst>
                          </p:cTn>
                        </p:par>
                        <p:par>
                          <p:cTn id="235" fill="hold">
                            <p:stCondLst>
                              <p:cond delay="2500"/>
                            </p:stCondLst>
                            <p:childTnLst>
                              <p:par>
                                <p:cTn id="236" presetID="0" presetClass="path" presetSubtype="0" accel="50000" decel="50000" fill="hold" nodeType="afterEffect">
                                  <p:stCondLst>
                                    <p:cond delay="0"/>
                                  </p:stCondLst>
                                  <p:childTnLst>
                                    <p:animMotion origin="layout" path="M 0.02674 0.01829 C 0.02309 0.01736 0.01997 0.01667 0.01615 0.0162 C 0.01285 0.01551 0.00799 0.01574 0.00556 0.01505 C -0.00712 0.01134 -0.00712 0.00718 -0.01875 0.00394 " pathEditMode="relative" rAng="0" ptsTypes="fffA">
                                      <p:cBhvr>
                                        <p:cTn id="237" dur="2000" fill="hold"/>
                                        <p:tgtEl>
                                          <p:spTgt spid="131"/>
                                        </p:tgtEl>
                                        <p:attrNameLst>
                                          <p:attrName>ppt_x</p:attrName>
                                          <p:attrName>ppt_y</p:attrName>
                                        </p:attrNameLst>
                                      </p:cBhvr>
                                      <p:rCtr x="-23" y="-7"/>
                                    </p:animMotion>
                                  </p:childTnLst>
                                </p:cTn>
                              </p:par>
                            </p:childTnLst>
                          </p:cTn>
                        </p:par>
                        <p:par>
                          <p:cTn id="238" fill="hold">
                            <p:stCondLst>
                              <p:cond delay="4500"/>
                            </p:stCondLst>
                            <p:childTnLst>
                              <p:par>
                                <p:cTn id="239" presetID="22" presetClass="entr" presetSubtype="1" fill="hold" grpId="0" nodeType="afterEffect">
                                  <p:stCondLst>
                                    <p:cond delay="0"/>
                                  </p:stCondLst>
                                  <p:childTnLst>
                                    <p:set>
                                      <p:cBhvr>
                                        <p:cTn id="240" dur="1" fill="hold">
                                          <p:stCondLst>
                                            <p:cond delay="0"/>
                                          </p:stCondLst>
                                        </p:cTn>
                                        <p:tgtEl>
                                          <p:spTgt spid="134"/>
                                        </p:tgtEl>
                                        <p:attrNameLst>
                                          <p:attrName>style.visibility</p:attrName>
                                        </p:attrNameLst>
                                      </p:cBhvr>
                                      <p:to>
                                        <p:strVal val="visible"/>
                                      </p:to>
                                    </p:set>
                                    <p:animEffect transition="in" filter="wipe(up)">
                                      <p:cBhvr>
                                        <p:cTn id="241" dur="500"/>
                                        <p:tgtEl>
                                          <p:spTgt spid="134"/>
                                        </p:tgtEl>
                                      </p:cBhvr>
                                    </p:animEffect>
                                  </p:childTnLst>
                                </p:cTn>
                              </p:par>
                            </p:childTnLst>
                          </p:cTn>
                        </p:par>
                        <p:par>
                          <p:cTn id="242" fill="hold">
                            <p:stCondLst>
                              <p:cond delay="7000"/>
                            </p:stCondLst>
                            <p:childTnLst>
                              <p:par>
                                <p:cTn id="243" presetID="1" presetClass="entr" presetSubtype="0" fill="hold" grpId="0" nodeType="afterEffect">
                                  <p:stCondLst>
                                    <p:cond delay="0"/>
                                  </p:stCondLst>
                                  <p:childTnLst>
                                    <p:set>
                                      <p:cBhvr>
                                        <p:cTn id="244" dur="1" fill="hold">
                                          <p:stCondLst>
                                            <p:cond delay="0"/>
                                          </p:stCondLst>
                                        </p:cTn>
                                        <p:tgtEl>
                                          <p:spTgt spid="136"/>
                                        </p:tgtEl>
                                        <p:attrNameLst>
                                          <p:attrName>style.visibility</p:attrName>
                                        </p:attrNameLst>
                                      </p:cBhvr>
                                      <p:to>
                                        <p:strVal val="visible"/>
                                      </p:to>
                                    </p:set>
                                  </p:childTnLst>
                                </p:cTn>
                              </p:par>
                            </p:childTnLst>
                          </p:cTn>
                        </p:par>
                        <p:par>
                          <p:cTn id="245" fill="hold">
                            <p:stCondLst>
                              <p:cond delay="7000"/>
                            </p:stCondLst>
                            <p:childTnLst>
                              <p:par>
                                <p:cTn id="246" presetID="1" presetClass="emph" presetSubtype="2" fill="hold" nodeType="afterEffect">
                                  <p:stCondLst>
                                    <p:cond delay="0"/>
                                  </p:stCondLst>
                                  <p:childTnLst>
                                    <p:animClr clrSpc="rgb">
                                      <p:cBhvr>
                                        <p:cTn id="247" dur="2000" fill="hold"/>
                                        <p:tgtEl>
                                          <p:spTgt spid="136"/>
                                        </p:tgtEl>
                                        <p:attrNameLst>
                                          <p:attrName>fillcolor</p:attrName>
                                        </p:attrNameLst>
                                      </p:cBhvr>
                                      <p:to>
                                        <a:schemeClr val="accent2"/>
                                      </p:to>
                                    </p:animClr>
                                    <p:set>
                                      <p:cBhvr>
                                        <p:cTn id="248" dur="2000" fill="hold"/>
                                        <p:tgtEl>
                                          <p:spTgt spid="136"/>
                                        </p:tgtEl>
                                        <p:attrNameLst>
                                          <p:attrName>fill.type</p:attrName>
                                        </p:attrNameLst>
                                      </p:cBhvr>
                                      <p:to>
                                        <p:strVal val="solid"/>
                                      </p:to>
                                    </p:set>
                                    <p:set>
                                      <p:cBhvr>
                                        <p:cTn id="249" dur="2000" fill="hold"/>
                                        <p:tgtEl>
                                          <p:spTgt spid="136"/>
                                        </p:tgtEl>
                                        <p:attrNameLst>
                                          <p:attrName>fill.on</p:attrName>
                                        </p:attrNameLst>
                                      </p:cBhvr>
                                      <p:to>
                                        <p:strVal val="true"/>
                                      </p:to>
                                    </p:set>
                                  </p:childTnLst>
                                </p:cTn>
                              </p:par>
                            </p:childTnLst>
                          </p:cTn>
                        </p:par>
                      </p:childTnLst>
                    </p:cTn>
                  </p:par>
                  <p:par>
                    <p:cTn id="250" fill="hold">
                      <p:stCondLst>
                        <p:cond delay="indefinite"/>
                      </p:stCondLst>
                      <p:childTnLst>
                        <p:par>
                          <p:cTn id="251" fill="hold">
                            <p:stCondLst>
                              <p:cond delay="0"/>
                            </p:stCondLst>
                            <p:childTnLst>
                              <p:par>
                                <p:cTn id="252" presetID="1" presetClass="exit" presetSubtype="0" fill="hold" grpId="1" nodeType="clickEffect">
                                  <p:stCondLst>
                                    <p:cond delay="0"/>
                                  </p:stCondLst>
                                  <p:childTnLst>
                                    <p:set>
                                      <p:cBhvr>
                                        <p:cTn id="253" dur="1" fill="hold">
                                          <p:stCondLst>
                                            <p:cond delay="0"/>
                                          </p:stCondLst>
                                        </p:cTn>
                                        <p:tgtEl>
                                          <p:spTgt spid="136"/>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134"/>
                                        </p:tgtEl>
                                        <p:attrNameLst>
                                          <p:attrName>style.visibility</p:attrName>
                                        </p:attrNameLst>
                                      </p:cBhvr>
                                      <p:to>
                                        <p:strVal val="hidden"/>
                                      </p:to>
                                    </p:set>
                                  </p:childTnLst>
                                </p:cTn>
                              </p:par>
                            </p:childTnLst>
                          </p:cTn>
                        </p:par>
                        <p:par>
                          <p:cTn id="256" fill="hold">
                            <p:stCondLst>
                              <p:cond delay="0"/>
                            </p:stCondLst>
                            <p:childTnLst>
                              <p:par>
                                <p:cTn id="257" presetID="22" presetClass="entr" presetSubtype="1" fill="hold" grpId="0" nodeType="afterEffect">
                                  <p:stCondLst>
                                    <p:cond delay="0"/>
                                  </p:stCondLst>
                                  <p:childTnLst>
                                    <p:set>
                                      <p:cBhvr>
                                        <p:cTn id="258" dur="1" fill="hold">
                                          <p:stCondLst>
                                            <p:cond delay="0"/>
                                          </p:stCondLst>
                                        </p:cTn>
                                        <p:tgtEl>
                                          <p:spTgt spid="137"/>
                                        </p:tgtEl>
                                        <p:attrNameLst>
                                          <p:attrName>style.visibility</p:attrName>
                                        </p:attrNameLst>
                                      </p:cBhvr>
                                      <p:to>
                                        <p:strVal val="visible"/>
                                      </p:to>
                                    </p:set>
                                    <p:animEffect transition="in" filter="wipe(up)">
                                      <p:cBhvr>
                                        <p:cTn id="259" dur="500"/>
                                        <p:tgtEl>
                                          <p:spTgt spid="137"/>
                                        </p:tgtEl>
                                      </p:cBhvr>
                                    </p:animEffect>
                                  </p:childTnLst>
                                </p:cTn>
                              </p:par>
                            </p:childTnLst>
                          </p:cTn>
                        </p:par>
                        <p:par>
                          <p:cTn id="260" fill="hold">
                            <p:stCondLst>
                              <p:cond delay="500"/>
                            </p:stCondLst>
                            <p:childTnLst>
                              <p:par>
                                <p:cTn id="261" presetID="1" presetClass="entr" presetSubtype="0" fill="hold" grpId="0" nodeType="afterEffect">
                                  <p:stCondLst>
                                    <p:cond delay="0"/>
                                  </p:stCondLst>
                                  <p:childTnLst>
                                    <p:set>
                                      <p:cBhvr>
                                        <p:cTn id="262" dur="1" fill="hold">
                                          <p:stCondLst>
                                            <p:cond delay="0"/>
                                          </p:stCondLst>
                                        </p:cTn>
                                        <p:tgtEl>
                                          <p:spTgt spid="138"/>
                                        </p:tgtEl>
                                        <p:attrNameLst>
                                          <p:attrName>style.visibility</p:attrName>
                                        </p:attrNameLst>
                                      </p:cBhvr>
                                      <p:to>
                                        <p:strVal val="visible"/>
                                      </p:to>
                                    </p:set>
                                  </p:childTnLst>
                                </p:cTn>
                              </p:par>
                            </p:childTnLst>
                          </p:cTn>
                        </p:par>
                        <p:par>
                          <p:cTn id="263" fill="hold">
                            <p:stCondLst>
                              <p:cond delay="500"/>
                            </p:stCondLst>
                            <p:childTnLst>
                              <p:par>
                                <p:cTn id="264" presetID="1" presetClass="emph" presetSubtype="2" fill="hold" nodeType="afterEffect">
                                  <p:stCondLst>
                                    <p:cond delay="0"/>
                                  </p:stCondLst>
                                  <p:childTnLst>
                                    <p:animClr clrSpc="rgb">
                                      <p:cBhvr>
                                        <p:cTn id="265" dur="2000" fill="hold"/>
                                        <p:tgtEl>
                                          <p:spTgt spid="138"/>
                                        </p:tgtEl>
                                        <p:attrNameLst>
                                          <p:attrName>fillcolor</p:attrName>
                                        </p:attrNameLst>
                                      </p:cBhvr>
                                      <p:to>
                                        <a:srgbClr val="66FF33"/>
                                      </p:to>
                                    </p:animClr>
                                    <p:set>
                                      <p:cBhvr>
                                        <p:cTn id="266" dur="2000" fill="hold"/>
                                        <p:tgtEl>
                                          <p:spTgt spid="138"/>
                                        </p:tgtEl>
                                        <p:attrNameLst>
                                          <p:attrName>fill.type</p:attrName>
                                        </p:attrNameLst>
                                      </p:cBhvr>
                                      <p:to>
                                        <p:strVal val="solid"/>
                                      </p:to>
                                    </p:set>
                                    <p:set>
                                      <p:cBhvr>
                                        <p:cTn id="267" dur="2000" fill="hold"/>
                                        <p:tgtEl>
                                          <p:spTgt spid="138"/>
                                        </p:tgtEl>
                                        <p:attrNameLst>
                                          <p:attrName>fill.on</p:attrName>
                                        </p:attrNameLst>
                                      </p:cBhvr>
                                      <p:to>
                                        <p:strVal val="true"/>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nodeType="clickEffect">
                                  <p:stCondLst>
                                    <p:cond delay="0"/>
                                  </p:stCondLst>
                                  <p:childTnLst>
                                    <p:set>
                                      <p:cBhvr>
                                        <p:cTn id="271" dur="1" fill="hold">
                                          <p:stCondLst>
                                            <p:cond delay="0"/>
                                          </p:stCondLst>
                                        </p:cTn>
                                        <p:tgtEl>
                                          <p:spTgt spid="131"/>
                                        </p:tgtEl>
                                        <p:attrNameLst>
                                          <p:attrName>style.visibility</p:attrName>
                                        </p:attrNameLst>
                                      </p:cBhvr>
                                      <p:to>
                                        <p:strVal val="hidden"/>
                                      </p:to>
                                    </p:set>
                                  </p:childTnLst>
                                </p:cTn>
                              </p:par>
                              <p:par>
                                <p:cTn id="272" presetID="1" presetClass="exit" presetSubtype="0" fill="hold" grpId="1" nodeType="withEffect">
                                  <p:stCondLst>
                                    <p:cond delay="0"/>
                                  </p:stCondLst>
                                  <p:childTnLst>
                                    <p:set>
                                      <p:cBhvr>
                                        <p:cTn id="273" dur="1" fill="hold">
                                          <p:stCondLst>
                                            <p:cond delay="0"/>
                                          </p:stCondLst>
                                        </p:cTn>
                                        <p:tgtEl>
                                          <p:spTgt spid="137"/>
                                        </p:tgtEl>
                                        <p:attrNameLst>
                                          <p:attrName>style.visibility</p:attrName>
                                        </p:attrNameLst>
                                      </p:cBhvr>
                                      <p:to>
                                        <p:strVal val="hidden"/>
                                      </p:to>
                                    </p:set>
                                  </p:childTnLst>
                                </p:cTn>
                              </p:par>
                              <p:par>
                                <p:cTn id="274" presetID="1" presetClass="exit" presetSubtype="0" fill="hold" grpId="2" nodeType="withEffect">
                                  <p:stCondLst>
                                    <p:cond delay="0"/>
                                  </p:stCondLst>
                                  <p:childTnLst>
                                    <p:set>
                                      <p:cBhvr>
                                        <p:cTn id="275" dur="1" fill="hold">
                                          <p:stCondLst>
                                            <p:cond delay="0"/>
                                          </p:stCondLst>
                                        </p:cTn>
                                        <p:tgtEl>
                                          <p:spTgt spid="132"/>
                                        </p:tgtEl>
                                        <p:attrNameLst>
                                          <p:attrName>style.visibility</p:attrName>
                                        </p:attrNameLst>
                                      </p:cBhvr>
                                      <p:to>
                                        <p:strVal val="hidden"/>
                                      </p:to>
                                    </p:set>
                                  </p:childTnLst>
                                </p:cTn>
                              </p:par>
                              <p:par>
                                <p:cTn id="276" presetID="1" presetClass="exit" presetSubtype="0" fill="hold" grpId="1" nodeType="withEffect">
                                  <p:stCondLst>
                                    <p:cond delay="0"/>
                                  </p:stCondLst>
                                  <p:childTnLst>
                                    <p:set>
                                      <p:cBhvr>
                                        <p:cTn id="277" dur="1" fill="hold">
                                          <p:stCondLst>
                                            <p:cond delay="0"/>
                                          </p:stCondLst>
                                        </p:cTn>
                                        <p:tgtEl>
                                          <p:spTgt spid="133"/>
                                        </p:tgtEl>
                                        <p:attrNameLst>
                                          <p:attrName>style.visibility</p:attrName>
                                        </p:attrNameLst>
                                      </p:cBhvr>
                                      <p:to>
                                        <p:strVal val="hidden"/>
                                      </p:to>
                                    </p:set>
                                  </p:childTnLst>
                                </p:cTn>
                              </p:par>
                              <p:par>
                                <p:cTn id="278" presetID="1" presetClass="exit" presetSubtype="0" fill="hold" grpId="1" nodeType="withEffect">
                                  <p:stCondLst>
                                    <p:cond delay="0"/>
                                  </p:stCondLst>
                                  <p:childTnLst>
                                    <p:set>
                                      <p:cBhvr>
                                        <p:cTn id="279" dur="1" fill="hold">
                                          <p:stCondLst>
                                            <p:cond delay="0"/>
                                          </p:stCondLst>
                                        </p:cTn>
                                        <p:tgtEl>
                                          <p:spTgt spid="138"/>
                                        </p:tgtEl>
                                        <p:attrNameLst>
                                          <p:attrName>style.visibility</p:attrName>
                                        </p:attrNameLst>
                                      </p:cBhvr>
                                      <p:to>
                                        <p:strVal val="hidden"/>
                                      </p:to>
                                    </p:set>
                                  </p:childTnLst>
                                </p:cTn>
                              </p:par>
                            </p:childTnLst>
                          </p:cTn>
                        </p:par>
                        <p:par>
                          <p:cTn id="280" fill="hold">
                            <p:stCondLst>
                              <p:cond delay="0"/>
                            </p:stCondLst>
                            <p:childTnLst>
                              <p:par>
                                <p:cTn id="281" presetID="1" presetClass="entr" presetSubtype="0" fill="hold" nodeType="afterEffect">
                                  <p:stCondLst>
                                    <p:cond delay="0"/>
                                  </p:stCondLst>
                                  <p:childTnLst>
                                    <p:set>
                                      <p:cBhvr>
                                        <p:cTn id="282" dur="1" fill="hold">
                                          <p:stCondLst>
                                            <p:cond delay="0"/>
                                          </p:stCondLst>
                                        </p:cTn>
                                        <p:tgtEl>
                                          <p:spTgt spid="139"/>
                                        </p:tgtEl>
                                        <p:attrNameLst>
                                          <p:attrName>style.visibility</p:attrName>
                                        </p:attrNameLst>
                                      </p:cBhvr>
                                      <p:to>
                                        <p:strVal val="visible"/>
                                      </p:to>
                                    </p:set>
                                  </p:childTnLst>
                                </p:cTn>
                              </p:par>
                            </p:childTnLst>
                          </p:cTn>
                        </p:par>
                        <p:par>
                          <p:cTn id="283" fill="hold">
                            <p:stCondLst>
                              <p:cond delay="0"/>
                            </p:stCondLst>
                            <p:childTnLst>
                              <p:par>
                                <p:cTn id="284" presetID="1" presetClass="entr" presetSubtype="0" fill="hold" grpId="0" nodeType="afterEffect">
                                  <p:stCondLst>
                                    <p:cond delay="0"/>
                                  </p:stCondLst>
                                  <p:childTnLst>
                                    <p:set>
                                      <p:cBhvr>
                                        <p:cTn id="285" dur="1" fill="hold">
                                          <p:stCondLst>
                                            <p:cond delay="0"/>
                                          </p:stCondLst>
                                        </p:cTn>
                                        <p:tgtEl>
                                          <p:spTgt spid="140"/>
                                        </p:tgtEl>
                                        <p:attrNameLst>
                                          <p:attrName>style.visibility</p:attrName>
                                        </p:attrNameLst>
                                      </p:cBhvr>
                                      <p:to>
                                        <p:strVal val="visible"/>
                                      </p:to>
                                    </p:set>
                                  </p:childTnLst>
                                </p:cTn>
                              </p:par>
                            </p:childTnLst>
                          </p:cTn>
                        </p:par>
                        <p:par>
                          <p:cTn id="286" fill="hold">
                            <p:stCondLst>
                              <p:cond delay="0"/>
                            </p:stCondLst>
                            <p:childTnLst>
                              <p:par>
                                <p:cTn id="287" presetID="8" presetClass="emph" presetSubtype="0" fill="hold" grpId="1" nodeType="afterEffect">
                                  <p:stCondLst>
                                    <p:cond delay="0"/>
                                  </p:stCondLst>
                                  <p:childTnLst>
                                    <p:animRot by="21600000">
                                      <p:cBhvr>
                                        <p:cTn id="288" dur="2000" fill="hold"/>
                                        <p:tgtEl>
                                          <p:spTgt spid="140"/>
                                        </p:tgtEl>
                                        <p:attrNameLst>
                                          <p:attrName>r</p:attrName>
                                        </p:attrNameLst>
                                      </p:cBhvr>
                                    </p:animRot>
                                  </p:childTnLst>
                                </p:cTn>
                              </p:par>
                            </p:childTnLst>
                          </p:cTn>
                        </p:par>
                        <p:par>
                          <p:cTn id="289" fill="hold">
                            <p:stCondLst>
                              <p:cond delay="2000"/>
                            </p:stCondLst>
                            <p:childTnLst>
                              <p:par>
                                <p:cTn id="290" presetID="22" presetClass="entr" presetSubtype="1" fill="hold" grpId="0" nodeType="afterEffect">
                                  <p:stCondLst>
                                    <p:cond delay="0"/>
                                  </p:stCondLst>
                                  <p:childTnLst>
                                    <p:set>
                                      <p:cBhvr>
                                        <p:cTn id="291" dur="1" fill="hold">
                                          <p:stCondLst>
                                            <p:cond delay="0"/>
                                          </p:stCondLst>
                                        </p:cTn>
                                        <p:tgtEl>
                                          <p:spTgt spid="141"/>
                                        </p:tgtEl>
                                        <p:attrNameLst>
                                          <p:attrName>style.visibility</p:attrName>
                                        </p:attrNameLst>
                                      </p:cBhvr>
                                      <p:to>
                                        <p:strVal val="visible"/>
                                      </p:to>
                                    </p:set>
                                    <p:animEffect transition="in" filter="wipe(up)">
                                      <p:cBhvr>
                                        <p:cTn id="292" dur="500"/>
                                        <p:tgtEl>
                                          <p:spTgt spid="141"/>
                                        </p:tgtEl>
                                      </p:cBhvr>
                                    </p:animEffect>
                                  </p:childTnLst>
                                </p:cTn>
                              </p:par>
                            </p:childTnLst>
                          </p:cTn>
                        </p:par>
                        <p:par>
                          <p:cTn id="293" fill="hold">
                            <p:stCondLst>
                              <p:cond delay="2500"/>
                            </p:stCondLst>
                            <p:childTnLst>
                              <p:par>
                                <p:cTn id="294" presetID="0" presetClass="path" presetSubtype="0" fill="hold" nodeType="afterEffect">
                                  <p:stCondLst>
                                    <p:cond delay="0"/>
                                  </p:stCondLst>
                                  <p:childTnLst>
                                    <p:animMotion origin="layout" path="M 1.66667E-6 -3.33333E-6 C -0.00208 -0.01064 -0.00365 -0.01458 -0.01042 -0.0206 C -0.01511 -0.02986 -0.01754 -0.02824 -0.02413 -0.03449 C -0.02882 -0.04352 -0.03143 -0.04236 -0.03802 -0.04814 C -0.0408 -0.05949 -0.04445 -0.06713 -0.05174 -0.07338 C -0.05365 -0.08102 -0.05347 -0.07777 -0.05347 -0.08264 " pathEditMode="relative" rAng="0" ptsTypes="fffffA">
                                      <p:cBhvr>
                                        <p:cTn id="295" dur="2000" fill="hold"/>
                                        <p:tgtEl>
                                          <p:spTgt spid="139"/>
                                        </p:tgtEl>
                                        <p:attrNameLst>
                                          <p:attrName>ppt_x</p:attrName>
                                          <p:attrName>ppt_y</p:attrName>
                                        </p:attrNameLst>
                                      </p:cBhvr>
                                      <p:rCtr x="-27" y="-41"/>
                                    </p:animMotion>
                                  </p:childTnLst>
                                </p:cTn>
                              </p:par>
                            </p:childTnLst>
                          </p:cTn>
                        </p:par>
                        <p:par>
                          <p:cTn id="296" fill="hold">
                            <p:stCondLst>
                              <p:cond delay="4500"/>
                            </p:stCondLst>
                            <p:childTnLst>
                              <p:par>
                                <p:cTn id="297" presetID="1" presetClass="entr" presetSubtype="0" fill="hold" grpId="0" nodeType="afterEffect">
                                  <p:stCondLst>
                                    <p:cond delay="0"/>
                                  </p:stCondLst>
                                  <p:childTnLst>
                                    <p:set>
                                      <p:cBhvr>
                                        <p:cTn id="298" dur="1" fill="hold">
                                          <p:stCondLst>
                                            <p:cond delay="0"/>
                                          </p:stCondLst>
                                        </p:cTn>
                                        <p:tgtEl>
                                          <p:spTgt spid="142"/>
                                        </p:tgtEl>
                                        <p:attrNameLst>
                                          <p:attrName>style.visibility</p:attrName>
                                        </p:attrNameLst>
                                      </p:cBhvr>
                                      <p:to>
                                        <p:strVal val="visible"/>
                                      </p:to>
                                    </p:set>
                                  </p:childTnLst>
                                </p:cTn>
                              </p:par>
                            </p:childTnLst>
                          </p:cTn>
                        </p:par>
                        <p:par>
                          <p:cTn id="299" fill="hold">
                            <p:stCondLst>
                              <p:cond delay="4500"/>
                            </p:stCondLst>
                            <p:childTnLst>
                              <p:par>
                                <p:cTn id="300" presetID="1" presetClass="emph" presetSubtype="2" fill="hold" nodeType="afterEffect">
                                  <p:stCondLst>
                                    <p:cond delay="0"/>
                                  </p:stCondLst>
                                  <p:childTnLst>
                                    <p:animClr clrSpc="rgb">
                                      <p:cBhvr>
                                        <p:cTn id="301" dur="2000" fill="hold"/>
                                        <p:tgtEl>
                                          <p:spTgt spid="142"/>
                                        </p:tgtEl>
                                        <p:attrNameLst>
                                          <p:attrName>fillcolor</p:attrName>
                                        </p:attrNameLst>
                                      </p:cBhvr>
                                      <p:to>
                                        <a:schemeClr val="folHlink"/>
                                      </p:to>
                                    </p:animClr>
                                    <p:set>
                                      <p:cBhvr>
                                        <p:cTn id="302" dur="2000" fill="hold"/>
                                        <p:tgtEl>
                                          <p:spTgt spid="142"/>
                                        </p:tgtEl>
                                        <p:attrNameLst>
                                          <p:attrName>fill.type</p:attrName>
                                        </p:attrNameLst>
                                      </p:cBhvr>
                                      <p:to>
                                        <p:strVal val="solid"/>
                                      </p:to>
                                    </p:set>
                                    <p:set>
                                      <p:cBhvr>
                                        <p:cTn id="303" dur="2000" fill="hold"/>
                                        <p:tgtEl>
                                          <p:spTgt spid="142"/>
                                        </p:tgtEl>
                                        <p:attrNameLst>
                                          <p:attrName>fill.on</p:attrName>
                                        </p:attrNameLst>
                                      </p:cBhvr>
                                      <p:to>
                                        <p:strVal val="true"/>
                                      </p:to>
                                    </p:set>
                                  </p:childTnLst>
                                </p:cTn>
                              </p:par>
                            </p:childTnLst>
                          </p:cTn>
                        </p:par>
                      </p:childTnLst>
                    </p:cTn>
                  </p:par>
                  <p:par>
                    <p:cTn id="304" fill="hold">
                      <p:stCondLst>
                        <p:cond delay="indefinite"/>
                      </p:stCondLst>
                      <p:childTnLst>
                        <p:par>
                          <p:cTn id="305" fill="hold">
                            <p:stCondLst>
                              <p:cond delay="0"/>
                            </p:stCondLst>
                            <p:childTnLst>
                              <p:par>
                                <p:cTn id="306" presetID="1" presetClass="exit" presetSubtype="0" fill="hold" grpId="1" nodeType="clickEffect">
                                  <p:stCondLst>
                                    <p:cond delay="0"/>
                                  </p:stCondLst>
                                  <p:childTnLst>
                                    <p:set>
                                      <p:cBhvr>
                                        <p:cTn id="307" dur="1" fill="hold">
                                          <p:stCondLst>
                                            <p:cond delay="0"/>
                                          </p:stCondLst>
                                        </p:cTn>
                                        <p:tgtEl>
                                          <p:spTgt spid="141"/>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140"/>
                                        </p:tgtEl>
                                        <p:attrNameLst>
                                          <p:attrName>style.visibility</p:attrName>
                                        </p:attrNameLst>
                                      </p:cBhvr>
                                      <p:to>
                                        <p:strVal val="hidden"/>
                                      </p:to>
                                    </p:set>
                                  </p:childTnLst>
                                </p:cTn>
                              </p:par>
                              <p:par>
                                <p:cTn id="310" presetID="1" presetClass="exit" presetSubtype="0" fill="hold" grpId="1" nodeType="withEffect">
                                  <p:stCondLst>
                                    <p:cond delay="0"/>
                                  </p:stCondLst>
                                  <p:childTnLst>
                                    <p:set>
                                      <p:cBhvr>
                                        <p:cTn id="311" dur="1" fill="hold">
                                          <p:stCondLst>
                                            <p:cond delay="0"/>
                                          </p:stCondLst>
                                        </p:cTn>
                                        <p:tgtEl>
                                          <p:spTgt spid="142"/>
                                        </p:tgtEl>
                                        <p:attrNameLst>
                                          <p:attrName>style.visibility</p:attrName>
                                        </p:attrNameLst>
                                      </p:cBhvr>
                                      <p:to>
                                        <p:strVal val="hidden"/>
                                      </p:to>
                                    </p:set>
                                  </p:childTnLst>
                                </p:cTn>
                              </p:par>
                              <p:par>
                                <p:cTn id="312" presetID="1" presetClass="exit" presetSubtype="0" fill="hold" nodeType="withEffect">
                                  <p:stCondLst>
                                    <p:cond delay="0"/>
                                  </p:stCondLst>
                                  <p:childTnLst>
                                    <p:set>
                                      <p:cBhvr>
                                        <p:cTn id="313" dur="1" fill="hold">
                                          <p:stCondLst>
                                            <p:cond delay="0"/>
                                          </p:stCondLst>
                                        </p:cTn>
                                        <p:tgtEl>
                                          <p:spTgt spid="139"/>
                                        </p:tgtEl>
                                        <p:attrNameLst>
                                          <p:attrName>style.visibility</p:attrName>
                                        </p:attrNameLst>
                                      </p:cBhvr>
                                      <p:to>
                                        <p:strVal val="hidden"/>
                                      </p:to>
                                    </p:set>
                                  </p:childTnLst>
                                </p:cTn>
                              </p:par>
                            </p:childTnLst>
                          </p:cTn>
                        </p:par>
                        <p:par>
                          <p:cTn id="314" fill="hold">
                            <p:stCondLst>
                              <p:cond delay="0"/>
                            </p:stCondLst>
                            <p:childTnLst>
                              <p:par>
                                <p:cTn id="315" presetID="1" presetClass="entr" presetSubtype="0" fill="hold" nodeType="afterEffect">
                                  <p:stCondLst>
                                    <p:cond delay="0"/>
                                  </p:stCondLst>
                                  <p:childTnLst>
                                    <p:set>
                                      <p:cBhvr>
                                        <p:cTn id="316" dur="1" fill="hold">
                                          <p:stCondLst>
                                            <p:cond delay="0"/>
                                          </p:stCondLst>
                                        </p:cTn>
                                        <p:tgtEl>
                                          <p:spTgt spid="143"/>
                                        </p:tgtEl>
                                        <p:attrNameLst>
                                          <p:attrName>style.visibility</p:attrName>
                                        </p:attrNameLst>
                                      </p:cBhvr>
                                      <p:to>
                                        <p:strVal val="visible"/>
                                      </p:to>
                                    </p:set>
                                  </p:childTnLst>
                                </p:cTn>
                              </p:par>
                            </p:childTnLst>
                          </p:cTn>
                        </p:par>
                        <p:par>
                          <p:cTn id="317" fill="hold">
                            <p:stCondLst>
                              <p:cond delay="0"/>
                            </p:stCondLst>
                            <p:childTnLst>
                              <p:par>
                                <p:cTn id="318" presetID="1" presetClass="entr" presetSubtype="0" fill="hold" grpId="0" nodeType="afterEffect">
                                  <p:stCondLst>
                                    <p:cond delay="0"/>
                                  </p:stCondLst>
                                  <p:childTnLst>
                                    <p:set>
                                      <p:cBhvr>
                                        <p:cTn id="319" dur="1" fill="hold">
                                          <p:stCondLst>
                                            <p:cond delay="0"/>
                                          </p:stCondLst>
                                        </p:cTn>
                                        <p:tgtEl>
                                          <p:spTgt spid="144"/>
                                        </p:tgtEl>
                                        <p:attrNameLst>
                                          <p:attrName>style.visibility</p:attrName>
                                        </p:attrNameLst>
                                      </p:cBhvr>
                                      <p:to>
                                        <p:strVal val="visible"/>
                                      </p:to>
                                    </p:set>
                                  </p:childTnLst>
                                </p:cTn>
                              </p:par>
                            </p:childTnLst>
                          </p:cTn>
                        </p:par>
                        <p:par>
                          <p:cTn id="320" fill="hold">
                            <p:stCondLst>
                              <p:cond delay="0"/>
                            </p:stCondLst>
                            <p:childTnLst>
                              <p:par>
                                <p:cTn id="321" presetID="8" presetClass="emph" presetSubtype="0" fill="hold" grpId="1" nodeType="afterEffect">
                                  <p:stCondLst>
                                    <p:cond delay="0"/>
                                  </p:stCondLst>
                                  <p:childTnLst>
                                    <p:animRot by="21600000">
                                      <p:cBhvr>
                                        <p:cTn id="322" dur="2000" fill="hold"/>
                                        <p:tgtEl>
                                          <p:spTgt spid="144"/>
                                        </p:tgtEl>
                                        <p:attrNameLst>
                                          <p:attrName>r</p:attrName>
                                        </p:attrNameLst>
                                      </p:cBhvr>
                                    </p:animRot>
                                  </p:childTnLst>
                                </p:cTn>
                              </p:par>
                            </p:childTnLst>
                          </p:cTn>
                        </p:par>
                        <p:par>
                          <p:cTn id="323" fill="hold">
                            <p:stCondLst>
                              <p:cond delay="2000"/>
                            </p:stCondLst>
                            <p:childTnLst>
                              <p:par>
                                <p:cTn id="324" presetID="22" presetClass="entr" presetSubtype="1" fill="hold" grpId="0" nodeType="afterEffect">
                                  <p:stCondLst>
                                    <p:cond delay="0"/>
                                  </p:stCondLst>
                                  <p:childTnLst>
                                    <p:set>
                                      <p:cBhvr>
                                        <p:cTn id="325" dur="1" fill="hold">
                                          <p:stCondLst>
                                            <p:cond delay="0"/>
                                          </p:stCondLst>
                                        </p:cTn>
                                        <p:tgtEl>
                                          <p:spTgt spid="146"/>
                                        </p:tgtEl>
                                        <p:attrNameLst>
                                          <p:attrName>style.visibility</p:attrName>
                                        </p:attrNameLst>
                                      </p:cBhvr>
                                      <p:to>
                                        <p:strVal val="visible"/>
                                      </p:to>
                                    </p:set>
                                    <p:animEffect transition="in" filter="wipe(up)">
                                      <p:cBhvr>
                                        <p:cTn id="326" dur="500"/>
                                        <p:tgtEl>
                                          <p:spTgt spid="146"/>
                                        </p:tgtEl>
                                      </p:cBhvr>
                                    </p:animEffect>
                                  </p:childTnLst>
                                </p:cTn>
                              </p:par>
                            </p:childTnLst>
                          </p:cTn>
                        </p:par>
                        <p:par>
                          <p:cTn id="327" fill="hold">
                            <p:stCondLst>
                              <p:cond delay="2500"/>
                            </p:stCondLst>
                            <p:childTnLst>
                              <p:par>
                                <p:cTn id="328" presetID="0" presetClass="path" presetSubtype="0" fill="hold" nodeType="afterEffect">
                                  <p:stCondLst>
                                    <p:cond delay="0"/>
                                  </p:stCondLst>
                                  <p:childTnLst>
                                    <p:animMotion origin="layout" path="M -1.66667E-6 -3.7037E-7 C -0.00156 -0.01388 -0.00034 -0.02083 -0.01024 -0.02523 C -0.01076 -0.02754 -0.01041 -0.03078 -0.01198 -0.03217 C -0.01823 -0.03819 -0.03923 -0.04282 -0.04652 -0.04606 C -0.06718 -0.05532 -0.08784 -0.06435 -0.1085 -0.07361 C -0.12309 -0.08009 -0.14444 -0.07824 -0.1585 -0.07824 " pathEditMode="relative" ptsTypes="fffffA">
                                      <p:cBhvr>
                                        <p:cTn id="329" dur="3000" fill="hold"/>
                                        <p:tgtEl>
                                          <p:spTgt spid="143"/>
                                        </p:tgtEl>
                                        <p:attrNameLst>
                                          <p:attrName>ppt_x</p:attrName>
                                          <p:attrName>ppt_y</p:attrName>
                                        </p:attrNameLst>
                                      </p:cBhvr>
                                    </p:animMotion>
                                  </p:childTnLst>
                                </p:cTn>
                              </p:par>
                            </p:childTnLst>
                          </p:cTn>
                        </p:par>
                        <p:par>
                          <p:cTn id="330" fill="hold">
                            <p:stCondLst>
                              <p:cond delay="5500"/>
                            </p:stCondLst>
                            <p:childTnLst>
                              <p:par>
                                <p:cTn id="331" presetID="22" presetClass="entr" presetSubtype="1" fill="hold" grpId="0" nodeType="afterEffect">
                                  <p:stCondLst>
                                    <p:cond delay="0"/>
                                  </p:stCondLst>
                                  <p:childTnLst>
                                    <p:set>
                                      <p:cBhvr>
                                        <p:cTn id="332" dur="1" fill="hold">
                                          <p:stCondLst>
                                            <p:cond delay="0"/>
                                          </p:stCondLst>
                                        </p:cTn>
                                        <p:tgtEl>
                                          <p:spTgt spid="147"/>
                                        </p:tgtEl>
                                        <p:attrNameLst>
                                          <p:attrName>style.visibility</p:attrName>
                                        </p:attrNameLst>
                                      </p:cBhvr>
                                      <p:to>
                                        <p:strVal val="visible"/>
                                      </p:to>
                                    </p:set>
                                    <p:animEffect transition="in" filter="wipe(up)">
                                      <p:cBhvr>
                                        <p:cTn id="333" dur="500"/>
                                        <p:tgtEl>
                                          <p:spTgt spid="147"/>
                                        </p:tgtEl>
                                      </p:cBhvr>
                                    </p:animEffect>
                                  </p:childTnLst>
                                </p:cTn>
                              </p:par>
                            </p:childTnLst>
                          </p:cTn>
                        </p:par>
                        <p:par>
                          <p:cTn id="334" fill="hold">
                            <p:stCondLst>
                              <p:cond delay="6000"/>
                            </p:stCondLst>
                            <p:childTnLst>
                              <p:par>
                                <p:cTn id="335" presetID="1" presetClass="exit" presetSubtype="0" fill="hold" nodeType="afterEffect">
                                  <p:stCondLst>
                                    <p:cond delay="0"/>
                                  </p:stCondLst>
                                  <p:childTnLst>
                                    <p:set>
                                      <p:cBhvr>
                                        <p:cTn id="336" dur="1" fill="hold">
                                          <p:stCondLst>
                                            <p:cond delay="0"/>
                                          </p:stCondLst>
                                        </p:cTn>
                                        <p:tgtEl>
                                          <p:spTgt spid="143"/>
                                        </p:tgtEl>
                                        <p:attrNameLst>
                                          <p:attrName>style.visibility</p:attrName>
                                        </p:attrNameLst>
                                      </p:cBhvr>
                                      <p:to>
                                        <p:strVal val="hidden"/>
                                      </p:to>
                                    </p:set>
                                  </p:childTnLst>
                                </p:cTn>
                              </p:par>
                            </p:childTnLst>
                          </p:cTn>
                        </p:par>
                        <p:par>
                          <p:cTn id="337" fill="hold">
                            <p:stCondLst>
                              <p:cond delay="6000"/>
                            </p:stCondLst>
                            <p:childTnLst>
                              <p:par>
                                <p:cTn id="338" presetID="1" presetClass="entr" presetSubtype="0" fill="hold" nodeType="afterEffect">
                                  <p:stCondLst>
                                    <p:cond delay="0"/>
                                  </p:stCondLst>
                                  <p:childTnLst>
                                    <p:set>
                                      <p:cBhvr>
                                        <p:cTn id="339" dur="1" fill="hold">
                                          <p:stCondLst>
                                            <p:cond delay="0"/>
                                          </p:stCondLst>
                                        </p:cTn>
                                        <p:tgtEl>
                                          <p:spTgt spid="148"/>
                                        </p:tgtEl>
                                        <p:attrNameLst>
                                          <p:attrName>style.visibility</p:attrName>
                                        </p:attrNameLst>
                                      </p:cBhvr>
                                      <p:to>
                                        <p:strVal val="visible"/>
                                      </p:to>
                                    </p:set>
                                  </p:childTnLst>
                                </p:cTn>
                              </p:par>
                            </p:childTnLst>
                          </p:cTn>
                        </p:par>
                        <p:par>
                          <p:cTn id="340" fill="hold">
                            <p:stCondLst>
                              <p:cond delay="6000"/>
                            </p:stCondLst>
                            <p:childTnLst>
                              <p:par>
                                <p:cTn id="341" presetID="0" presetClass="path" presetSubtype="0" fill="hold" nodeType="afterEffect">
                                  <p:stCondLst>
                                    <p:cond delay="0"/>
                                  </p:stCondLst>
                                  <p:childTnLst>
                                    <p:animMotion origin="layout" path="M 0.00555 -0.00533 C 0.02673 -0.00463 0.04809 -0.0051 0.06927 -0.00301 C 0.07499 -0.00255 0.08402 0.00347 0.08993 0.00625 C 0.09947 0.01065 0.12065 0.01574 0.12795 0.02222 C 0.13472 0.02824 0.13124 0.02592 0.13836 0.02916 C 0.14635 0.03657 0.16145 0.04745 0.171 0.04745 " pathEditMode="relative" ptsTypes="fffffA">
                                      <p:cBhvr>
                                        <p:cTn id="342" dur="3000" fill="hold"/>
                                        <p:tgtEl>
                                          <p:spTgt spid="148"/>
                                        </p:tgtEl>
                                        <p:attrNameLst>
                                          <p:attrName>ppt_x</p:attrName>
                                          <p:attrName>ppt_y</p:attrName>
                                        </p:attrNameLst>
                                      </p:cBhvr>
                                    </p:animMotion>
                                  </p:childTnLst>
                                </p:cTn>
                              </p:par>
                            </p:childTnLst>
                          </p:cTn>
                        </p:par>
                        <p:par>
                          <p:cTn id="343" fill="hold">
                            <p:stCondLst>
                              <p:cond delay="9000"/>
                            </p:stCondLst>
                            <p:childTnLst>
                              <p:par>
                                <p:cTn id="344" presetID="1" presetClass="entr" presetSubtype="0" fill="hold" grpId="0" nodeType="afterEffect">
                                  <p:stCondLst>
                                    <p:cond delay="0"/>
                                  </p:stCondLst>
                                  <p:childTnLst>
                                    <p:set>
                                      <p:cBhvr>
                                        <p:cTn id="345" dur="1" fill="hold">
                                          <p:stCondLst>
                                            <p:cond delay="0"/>
                                          </p:stCondLst>
                                        </p:cTn>
                                        <p:tgtEl>
                                          <p:spTgt spid="149"/>
                                        </p:tgtEl>
                                        <p:attrNameLst>
                                          <p:attrName>style.visibility</p:attrName>
                                        </p:attrNameLst>
                                      </p:cBhvr>
                                      <p:to>
                                        <p:strVal val="visible"/>
                                      </p:to>
                                    </p:set>
                                  </p:childTnLst>
                                </p:cTn>
                              </p:par>
                            </p:childTnLst>
                          </p:cTn>
                        </p:par>
                        <p:par>
                          <p:cTn id="346" fill="hold">
                            <p:stCondLst>
                              <p:cond delay="9000"/>
                            </p:stCondLst>
                            <p:childTnLst>
                              <p:par>
                                <p:cTn id="347" presetID="1" presetClass="emph" presetSubtype="2" fill="hold" nodeType="afterEffect">
                                  <p:stCondLst>
                                    <p:cond delay="0"/>
                                  </p:stCondLst>
                                  <p:childTnLst>
                                    <p:animClr clrSpc="rgb">
                                      <p:cBhvr>
                                        <p:cTn id="348" dur="2000" fill="hold"/>
                                        <p:tgtEl>
                                          <p:spTgt spid="149"/>
                                        </p:tgtEl>
                                        <p:attrNameLst>
                                          <p:attrName>fillcolor</p:attrName>
                                        </p:attrNameLst>
                                      </p:cBhvr>
                                      <p:to>
                                        <a:schemeClr val="accent2"/>
                                      </p:to>
                                    </p:animClr>
                                    <p:set>
                                      <p:cBhvr>
                                        <p:cTn id="349" dur="2000" fill="hold"/>
                                        <p:tgtEl>
                                          <p:spTgt spid="149"/>
                                        </p:tgtEl>
                                        <p:attrNameLst>
                                          <p:attrName>fill.type</p:attrName>
                                        </p:attrNameLst>
                                      </p:cBhvr>
                                      <p:to>
                                        <p:strVal val="solid"/>
                                      </p:to>
                                    </p:set>
                                    <p:set>
                                      <p:cBhvr>
                                        <p:cTn id="350" dur="2000" fill="hold"/>
                                        <p:tgtEl>
                                          <p:spTgt spid="149"/>
                                        </p:tgtEl>
                                        <p:attrNameLst>
                                          <p:attrName>fill.on</p:attrName>
                                        </p:attrNameLst>
                                      </p:cBhvr>
                                      <p:to>
                                        <p:strVal val="true"/>
                                      </p:to>
                                    </p:set>
                                  </p:childTnLst>
                                </p:cTn>
                              </p:par>
                            </p:childTnLst>
                          </p:cTn>
                        </p:par>
                      </p:childTnLst>
                    </p:cTn>
                  </p:par>
                  <p:par>
                    <p:cTn id="351" fill="hold">
                      <p:stCondLst>
                        <p:cond delay="indefinite"/>
                      </p:stCondLst>
                      <p:childTnLst>
                        <p:par>
                          <p:cTn id="352" fill="hold">
                            <p:stCondLst>
                              <p:cond delay="0"/>
                            </p:stCondLst>
                            <p:childTnLst>
                              <p:par>
                                <p:cTn id="353" presetID="1" presetClass="exit" presetSubtype="0" fill="hold" grpId="2" nodeType="clickEffect">
                                  <p:stCondLst>
                                    <p:cond delay="0"/>
                                  </p:stCondLst>
                                  <p:childTnLst>
                                    <p:set>
                                      <p:cBhvr>
                                        <p:cTn id="354" dur="1" fill="hold">
                                          <p:stCondLst>
                                            <p:cond delay="0"/>
                                          </p:stCondLst>
                                        </p:cTn>
                                        <p:tgtEl>
                                          <p:spTgt spid="147"/>
                                        </p:tgtEl>
                                        <p:attrNameLst>
                                          <p:attrName>style.visibility</p:attrName>
                                        </p:attrNameLst>
                                      </p:cBhvr>
                                      <p:to>
                                        <p:strVal val="hidden"/>
                                      </p:to>
                                    </p:set>
                                  </p:childTnLst>
                                </p:cTn>
                              </p:par>
                              <p:par>
                                <p:cTn id="355" presetID="1" presetClass="exit" presetSubtype="0" fill="hold" grpId="2" nodeType="withEffect">
                                  <p:stCondLst>
                                    <p:cond delay="0"/>
                                  </p:stCondLst>
                                  <p:childTnLst>
                                    <p:set>
                                      <p:cBhvr>
                                        <p:cTn id="356" dur="1" fill="hold">
                                          <p:stCondLst>
                                            <p:cond delay="0"/>
                                          </p:stCondLst>
                                        </p:cTn>
                                        <p:tgtEl>
                                          <p:spTgt spid="144"/>
                                        </p:tgtEl>
                                        <p:attrNameLst>
                                          <p:attrName>style.visibility</p:attrName>
                                        </p:attrNameLst>
                                      </p:cBhvr>
                                      <p:to>
                                        <p:strVal val="hidden"/>
                                      </p:to>
                                    </p:set>
                                  </p:childTnLst>
                                </p:cTn>
                              </p:par>
                              <p:par>
                                <p:cTn id="357" presetID="1" presetClass="exit" presetSubtype="0" fill="hold" grpId="1" nodeType="withEffect">
                                  <p:stCondLst>
                                    <p:cond delay="0"/>
                                  </p:stCondLst>
                                  <p:childTnLst>
                                    <p:set>
                                      <p:cBhvr>
                                        <p:cTn id="358" dur="1" fill="hold">
                                          <p:stCondLst>
                                            <p:cond delay="0"/>
                                          </p:stCondLst>
                                        </p:cTn>
                                        <p:tgtEl>
                                          <p:spTgt spid="146"/>
                                        </p:tgtEl>
                                        <p:attrNameLst>
                                          <p:attrName>style.visibility</p:attrName>
                                        </p:attrNameLst>
                                      </p:cBhvr>
                                      <p:to>
                                        <p:strVal val="hidden"/>
                                      </p:to>
                                    </p:set>
                                  </p:childTnLst>
                                </p:cTn>
                              </p:par>
                              <p:par>
                                <p:cTn id="359" presetID="1" presetClass="exit" presetSubtype="0" fill="hold" grpId="1" nodeType="withEffect">
                                  <p:stCondLst>
                                    <p:cond delay="0"/>
                                  </p:stCondLst>
                                  <p:childTnLst>
                                    <p:set>
                                      <p:cBhvr>
                                        <p:cTn id="360" dur="1" fill="hold">
                                          <p:stCondLst>
                                            <p:cond delay="0"/>
                                          </p:stCondLst>
                                        </p:cTn>
                                        <p:tgtEl>
                                          <p:spTgt spid="149"/>
                                        </p:tgtEl>
                                        <p:attrNameLst>
                                          <p:attrName>style.visibility</p:attrName>
                                        </p:attrNameLst>
                                      </p:cBhvr>
                                      <p:to>
                                        <p:strVal val="hidden"/>
                                      </p:to>
                                    </p:set>
                                  </p:childTnLst>
                                </p:cTn>
                              </p:par>
                              <p:par>
                                <p:cTn id="361" presetID="1" presetClass="exit" presetSubtype="0" fill="hold" nodeType="withEffect">
                                  <p:stCondLst>
                                    <p:cond delay="0"/>
                                  </p:stCondLst>
                                  <p:childTnLst>
                                    <p:set>
                                      <p:cBhvr>
                                        <p:cTn id="362" dur="1" fill="hold">
                                          <p:stCondLst>
                                            <p:cond delay="0"/>
                                          </p:stCondLst>
                                        </p:cTn>
                                        <p:tgtEl>
                                          <p:spTgt spid="148"/>
                                        </p:tgtEl>
                                        <p:attrNameLst>
                                          <p:attrName>style.visibility</p:attrName>
                                        </p:attrNameLst>
                                      </p:cBhvr>
                                      <p:to>
                                        <p:strVal val="hidden"/>
                                      </p:to>
                                    </p:set>
                                  </p:childTnLst>
                                </p:cTn>
                              </p:par>
                            </p:childTnLst>
                          </p:cTn>
                        </p:par>
                        <p:par>
                          <p:cTn id="363" fill="hold">
                            <p:stCondLst>
                              <p:cond delay="0"/>
                            </p:stCondLst>
                            <p:childTnLst>
                              <p:par>
                                <p:cTn id="364" presetID="1" presetClass="entr" presetSubtype="0" fill="hold" nodeType="afterEffect">
                                  <p:stCondLst>
                                    <p:cond delay="0"/>
                                  </p:stCondLst>
                                  <p:childTnLst>
                                    <p:set>
                                      <p:cBhvr>
                                        <p:cTn id="365" dur="1" fill="hold">
                                          <p:stCondLst>
                                            <p:cond delay="0"/>
                                          </p:stCondLst>
                                        </p:cTn>
                                        <p:tgtEl>
                                          <p:spTgt spid="150"/>
                                        </p:tgtEl>
                                        <p:attrNameLst>
                                          <p:attrName>style.visibility</p:attrName>
                                        </p:attrNameLst>
                                      </p:cBhvr>
                                      <p:to>
                                        <p:strVal val="visible"/>
                                      </p:to>
                                    </p:set>
                                  </p:childTnLst>
                                </p:cTn>
                              </p:par>
                            </p:childTnLst>
                          </p:cTn>
                        </p:par>
                        <p:par>
                          <p:cTn id="366" fill="hold">
                            <p:stCondLst>
                              <p:cond delay="0"/>
                            </p:stCondLst>
                            <p:childTnLst>
                              <p:par>
                                <p:cTn id="367" presetID="1" presetClass="entr" presetSubtype="0" fill="hold" grpId="0" nodeType="afterEffect">
                                  <p:stCondLst>
                                    <p:cond delay="0"/>
                                  </p:stCondLst>
                                  <p:childTnLst>
                                    <p:set>
                                      <p:cBhvr>
                                        <p:cTn id="368" dur="1" fill="hold">
                                          <p:stCondLst>
                                            <p:cond delay="0"/>
                                          </p:stCondLst>
                                        </p:cTn>
                                        <p:tgtEl>
                                          <p:spTgt spid="151"/>
                                        </p:tgtEl>
                                        <p:attrNameLst>
                                          <p:attrName>style.visibility</p:attrName>
                                        </p:attrNameLst>
                                      </p:cBhvr>
                                      <p:to>
                                        <p:strVal val="visible"/>
                                      </p:to>
                                    </p:set>
                                  </p:childTnLst>
                                </p:cTn>
                              </p:par>
                            </p:childTnLst>
                          </p:cTn>
                        </p:par>
                        <p:par>
                          <p:cTn id="369" fill="hold">
                            <p:stCondLst>
                              <p:cond delay="0"/>
                            </p:stCondLst>
                            <p:childTnLst>
                              <p:par>
                                <p:cTn id="370" presetID="8" presetClass="emph" presetSubtype="0" fill="hold" grpId="1" nodeType="afterEffect">
                                  <p:stCondLst>
                                    <p:cond delay="0"/>
                                  </p:stCondLst>
                                  <p:childTnLst>
                                    <p:animRot by="21600000">
                                      <p:cBhvr>
                                        <p:cTn id="371" dur="2000" fill="hold"/>
                                        <p:tgtEl>
                                          <p:spTgt spid="151"/>
                                        </p:tgtEl>
                                        <p:attrNameLst>
                                          <p:attrName>r</p:attrName>
                                        </p:attrNameLst>
                                      </p:cBhvr>
                                    </p:animRot>
                                  </p:childTnLst>
                                </p:cTn>
                              </p:par>
                            </p:childTnLst>
                          </p:cTn>
                        </p:par>
                        <p:par>
                          <p:cTn id="372" fill="hold">
                            <p:stCondLst>
                              <p:cond delay="2000"/>
                            </p:stCondLst>
                            <p:childTnLst>
                              <p:par>
                                <p:cTn id="373" presetID="22" presetClass="entr" presetSubtype="1" fill="hold" grpId="0" nodeType="afterEffect">
                                  <p:stCondLst>
                                    <p:cond delay="0"/>
                                  </p:stCondLst>
                                  <p:childTnLst>
                                    <p:set>
                                      <p:cBhvr>
                                        <p:cTn id="374" dur="1" fill="hold">
                                          <p:stCondLst>
                                            <p:cond delay="0"/>
                                          </p:stCondLst>
                                        </p:cTn>
                                        <p:tgtEl>
                                          <p:spTgt spid="152"/>
                                        </p:tgtEl>
                                        <p:attrNameLst>
                                          <p:attrName>style.visibility</p:attrName>
                                        </p:attrNameLst>
                                      </p:cBhvr>
                                      <p:to>
                                        <p:strVal val="visible"/>
                                      </p:to>
                                    </p:set>
                                    <p:animEffect transition="in" filter="wipe(up)">
                                      <p:cBhvr>
                                        <p:cTn id="375" dur="500"/>
                                        <p:tgtEl>
                                          <p:spTgt spid="152"/>
                                        </p:tgtEl>
                                      </p:cBhvr>
                                    </p:animEffect>
                                  </p:childTnLst>
                                </p:cTn>
                              </p:par>
                            </p:childTnLst>
                          </p:cTn>
                        </p:par>
                        <p:par>
                          <p:cTn id="376" fill="hold">
                            <p:stCondLst>
                              <p:cond delay="2500"/>
                            </p:stCondLst>
                            <p:childTnLst>
                              <p:par>
                                <p:cTn id="377" presetID="0" presetClass="path" presetSubtype="0" fill="hold" nodeType="afterEffect">
                                  <p:stCondLst>
                                    <p:cond delay="0"/>
                                  </p:stCondLst>
                                  <p:childTnLst>
                                    <p:animMotion origin="layout" path="M 0.01684 0.02152 C 0.01424 0.01111 0.00782 0.00301 0.00313 -0.00602 C -0.00086 -0.01389 -0.00121 -0.02824 -0.00729 -0.03357 C -0.0092 -0.03519 -0.0118 -0.03519 -0.01406 -0.03588 C -0.02864 -0.04885 -0.04722 -0.03449 -0.06232 -0.04514 " pathEditMode="relative" ptsTypes="ffffA">
                                      <p:cBhvr>
                                        <p:cTn id="378" dur="2000" fill="hold"/>
                                        <p:tgtEl>
                                          <p:spTgt spid="150"/>
                                        </p:tgtEl>
                                        <p:attrNameLst>
                                          <p:attrName>ppt_x</p:attrName>
                                          <p:attrName>ppt_y</p:attrName>
                                        </p:attrNameLst>
                                      </p:cBhvr>
                                    </p:animMotion>
                                  </p:childTnLst>
                                </p:cTn>
                              </p:par>
                            </p:childTnLst>
                          </p:cTn>
                        </p:par>
                        <p:par>
                          <p:cTn id="379" fill="hold">
                            <p:stCondLst>
                              <p:cond delay="4500"/>
                            </p:stCondLst>
                            <p:childTnLst>
                              <p:par>
                                <p:cTn id="380" presetID="22" presetClass="entr" presetSubtype="1" fill="hold" grpId="0" nodeType="afterEffect">
                                  <p:stCondLst>
                                    <p:cond delay="0"/>
                                  </p:stCondLst>
                                  <p:childTnLst>
                                    <p:set>
                                      <p:cBhvr>
                                        <p:cTn id="381" dur="1" fill="hold">
                                          <p:stCondLst>
                                            <p:cond delay="0"/>
                                          </p:stCondLst>
                                        </p:cTn>
                                        <p:tgtEl>
                                          <p:spTgt spid="155"/>
                                        </p:tgtEl>
                                        <p:attrNameLst>
                                          <p:attrName>style.visibility</p:attrName>
                                        </p:attrNameLst>
                                      </p:cBhvr>
                                      <p:to>
                                        <p:strVal val="visible"/>
                                      </p:to>
                                    </p:set>
                                    <p:animEffect transition="in" filter="wipe(up)">
                                      <p:cBhvr>
                                        <p:cTn id="382" dur="500"/>
                                        <p:tgtEl>
                                          <p:spTgt spid="155"/>
                                        </p:tgtEl>
                                      </p:cBhvr>
                                    </p:animEffect>
                                  </p:childTnLst>
                                </p:cTn>
                              </p:par>
                            </p:childTnLst>
                          </p:cTn>
                        </p:par>
                        <p:par>
                          <p:cTn id="383" fill="hold">
                            <p:stCondLst>
                              <p:cond delay="7000"/>
                            </p:stCondLst>
                            <p:childTnLst>
                              <p:par>
                                <p:cTn id="384" presetID="1" presetClass="exit" presetSubtype="0" fill="hold" nodeType="afterEffect">
                                  <p:stCondLst>
                                    <p:cond delay="0"/>
                                  </p:stCondLst>
                                  <p:childTnLst>
                                    <p:set>
                                      <p:cBhvr>
                                        <p:cTn id="385" dur="1" fill="hold">
                                          <p:stCondLst>
                                            <p:cond delay="0"/>
                                          </p:stCondLst>
                                        </p:cTn>
                                        <p:tgtEl>
                                          <p:spTgt spid="150"/>
                                        </p:tgtEl>
                                        <p:attrNameLst>
                                          <p:attrName>style.visibility</p:attrName>
                                        </p:attrNameLst>
                                      </p:cBhvr>
                                      <p:to>
                                        <p:strVal val="hidden"/>
                                      </p:to>
                                    </p:set>
                                  </p:childTnLst>
                                </p:cTn>
                              </p:par>
                            </p:childTnLst>
                          </p:cTn>
                        </p:par>
                        <p:par>
                          <p:cTn id="386" fill="hold">
                            <p:stCondLst>
                              <p:cond delay="7000"/>
                            </p:stCondLst>
                            <p:childTnLst>
                              <p:par>
                                <p:cTn id="387" presetID="1" presetClass="entr" presetSubtype="0" fill="hold" nodeType="afterEffect">
                                  <p:stCondLst>
                                    <p:cond delay="0"/>
                                  </p:stCondLst>
                                  <p:childTnLst>
                                    <p:set>
                                      <p:cBhvr>
                                        <p:cTn id="388" dur="1" fill="hold">
                                          <p:stCondLst>
                                            <p:cond delay="0"/>
                                          </p:stCondLst>
                                        </p:cTn>
                                        <p:tgtEl>
                                          <p:spTgt spid="156"/>
                                        </p:tgtEl>
                                        <p:attrNameLst>
                                          <p:attrName>style.visibility</p:attrName>
                                        </p:attrNameLst>
                                      </p:cBhvr>
                                      <p:to>
                                        <p:strVal val="visible"/>
                                      </p:to>
                                    </p:set>
                                  </p:childTnLst>
                                </p:cTn>
                              </p:par>
                            </p:childTnLst>
                          </p:cTn>
                        </p:par>
                        <p:par>
                          <p:cTn id="389" fill="hold">
                            <p:stCondLst>
                              <p:cond delay="7000"/>
                            </p:stCondLst>
                            <p:childTnLst>
                              <p:par>
                                <p:cTn id="390" presetID="0" presetClass="path" presetSubtype="0" fill="hold" nodeType="afterEffect">
                                  <p:stCondLst>
                                    <p:cond delay="0"/>
                                  </p:stCondLst>
                                  <p:childTnLst>
                                    <p:animMotion origin="layout" path="M 3.05556E-6 4.81481E-6 C -0.00486 -0.00973 -0.01094 -0.01042 -0.01893 -0.01389 C -0.025 -0.01667 -0.11077 -0.01621 -0.13282 -0.01621 " pathEditMode="relative" rAng="0" ptsTypes="ffA">
                                      <p:cBhvr>
                                        <p:cTn id="391" dur="3000" fill="hold"/>
                                        <p:tgtEl>
                                          <p:spTgt spid="156"/>
                                        </p:tgtEl>
                                        <p:attrNameLst>
                                          <p:attrName>ppt_x</p:attrName>
                                          <p:attrName>ppt_y</p:attrName>
                                        </p:attrNameLst>
                                      </p:cBhvr>
                                      <p:rCtr x="-66" y="-8"/>
                                    </p:animMotion>
                                  </p:childTnLst>
                                </p:cTn>
                              </p:par>
                            </p:childTnLst>
                          </p:cTn>
                        </p:par>
                        <p:par>
                          <p:cTn id="392" fill="hold">
                            <p:stCondLst>
                              <p:cond delay="10000"/>
                            </p:stCondLst>
                            <p:childTnLst>
                              <p:par>
                                <p:cTn id="393" presetID="1" presetClass="entr" presetSubtype="0" fill="hold" grpId="0" nodeType="afterEffect">
                                  <p:stCondLst>
                                    <p:cond delay="0"/>
                                  </p:stCondLst>
                                  <p:childTnLst>
                                    <p:set>
                                      <p:cBhvr>
                                        <p:cTn id="394" dur="1" fill="hold">
                                          <p:stCondLst>
                                            <p:cond delay="0"/>
                                          </p:stCondLst>
                                        </p:cTn>
                                        <p:tgtEl>
                                          <p:spTgt spid="153"/>
                                        </p:tgtEl>
                                        <p:attrNameLst>
                                          <p:attrName>style.visibility</p:attrName>
                                        </p:attrNameLst>
                                      </p:cBhvr>
                                      <p:to>
                                        <p:strVal val="visible"/>
                                      </p:to>
                                    </p:set>
                                  </p:childTnLst>
                                </p:cTn>
                              </p:par>
                            </p:childTnLst>
                          </p:cTn>
                        </p:par>
                        <p:par>
                          <p:cTn id="395" fill="hold">
                            <p:stCondLst>
                              <p:cond delay="10000"/>
                            </p:stCondLst>
                            <p:childTnLst>
                              <p:par>
                                <p:cTn id="396" presetID="1" presetClass="emph" presetSubtype="2" fill="hold" nodeType="afterEffect">
                                  <p:stCondLst>
                                    <p:cond delay="0"/>
                                  </p:stCondLst>
                                  <p:childTnLst>
                                    <p:animClr clrSpc="rgb">
                                      <p:cBhvr>
                                        <p:cTn id="397" dur="2000" fill="hold"/>
                                        <p:tgtEl>
                                          <p:spTgt spid="153"/>
                                        </p:tgtEl>
                                        <p:attrNameLst>
                                          <p:attrName>fillcolor</p:attrName>
                                        </p:attrNameLst>
                                      </p:cBhvr>
                                      <p:to>
                                        <a:srgbClr val="66FF33"/>
                                      </p:to>
                                    </p:animClr>
                                    <p:set>
                                      <p:cBhvr>
                                        <p:cTn id="398" dur="2000" fill="hold"/>
                                        <p:tgtEl>
                                          <p:spTgt spid="153"/>
                                        </p:tgtEl>
                                        <p:attrNameLst>
                                          <p:attrName>fill.type</p:attrName>
                                        </p:attrNameLst>
                                      </p:cBhvr>
                                      <p:to>
                                        <p:strVal val="solid"/>
                                      </p:to>
                                    </p:set>
                                    <p:set>
                                      <p:cBhvr>
                                        <p:cTn id="399" dur="2000" fill="hold"/>
                                        <p:tgtEl>
                                          <p:spTgt spid="153"/>
                                        </p:tgtEl>
                                        <p:attrNameLst>
                                          <p:attrName>fill.on</p:attrName>
                                        </p:attrNameLst>
                                      </p:cBhvr>
                                      <p:to>
                                        <p:strVal val="true"/>
                                      </p:to>
                                    </p:set>
                                  </p:childTnLst>
                                </p:cTn>
                              </p:par>
                            </p:childTnLst>
                          </p:cTn>
                        </p:par>
                      </p:childTnLst>
                    </p:cTn>
                  </p:par>
                  <p:par>
                    <p:cTn id="400" fill="hold">
                      <p:stCondLst>
                        <p:cond delay="indefinite"/>
                      </p:stCondLst>
                      <p:childTnLst>
                        <p:par>
                          <p:cTn id="401" fill="hold">
                            <p:stCondLst>
                              <p:cond delay="0"/>
                            </p:stCondLst>
                            <p:childTnLst>
                              <p:par>
                                <p:cTn id="402" presetID="1" presetClass="exit" presetSubtype="0" fill="hold" grpId="1" nodeType="clickEffect">
                                  <p:stCondLst>
                                    <p:cond delay="0"/>
                                  </p:stCondLst>
                                  <p:childTnLst>
                                    <p:set>
                                      <p:cBhvr>
                                        <p:cTn id="403" dur="1" fill="hold">
                                          <p:stCondLst>
                                            <p:cond delay="0"/>
                                          </p:stCondLst>
                                        </p:cTn>
                                        <p:tgtEl>
                                          <p:spTgt spid="153"/>
                                        </p:tgtEl>
                                        <p:attrNameLst>
                                          <p:attrName>style.visibility</p:attrName>
                                        </p:attrNameLst>
                                      </p:cBhvr>
                                      <p:to>
                                        <p:strVal val="hidden"/>
                                      </p:to>
                                    </p:set>
                                  </p:childTnLst>
                                </p:cTn>
                              </p:par>
                              <p:par>
                                <p:cTn id="404" presetID="1" presetClass="exit" presetSubtype="0" fill="hold" grpId="1" nodeType="withEffect">
                                  <p:stCondLst>
                                    <p:cond delay="0"/>
                                  </p:stCondLst>
                                  <p:childTnLst>
                                    <p:set>
                                      <p:cBhvr>
                                        <p:cTn id="405" dur="1" fill="hold">
                                          <p:stCondLst>
                                            <p:cond delay="0"/>
                                          </p:stCondLst>
                                        </p:cTn>
                                        <p:tgtEl>
                                          <p:spTgt spid="155"/>
                                        </p:tgtEl>
                                        <p:attrNameLst>
                                          <p:attrName>style.visibility</p:attrName>
                                        </p:attrNameLst>
                                      </p:cBhvr>
                                      <p:to>
                                        <p:strVal val="hidden"/>
                                      </p:to>
                                    </p:set>
                                  </p:childTnLst>
                                </p:cTn>
                              </p:par>
                              <p:par>
                                <p:cTn id="406" presetID="1" presetClass="exit" presetSubtype="0" fill="hold" grpId="2" nodeType="withEffect">
                                  <p:stCondLst>
                                    <p:cond delay="0"/>
                                  </p:stCondLst>
                                  <p:childTnLst>
                                    <p:set>
                                      <p:cBhvr>
                                        <p:cTn id="407" dur="1" fill="hold">
                                          <p:stCondLst>
                                            <p:cond delay="0"/>
                                          </p:stCondLst>
                                        </p:cTn>
                                        <p:tgtEl>
                                          <p:spTgt spid="151"/>
                                        </p:tgtEl>
                                        <p:attrNameLst>
                                          <p:attrName>style.visibility</p:attrName>
                                        </p:attrNameLst>
                                      </p:cBhvr>
                                      <p:to>
                                        <p:strVal val="hidden"/>
                                      </p:to>
                                    </p:set>
                                  </p:childTnLst>
                                </p:cTn>
                              </p:par>
                              <p:par>
                                <p:cTn id="408" presetID="1" presetClass="exit" presetSubtype="0" fill="hold" grpId="1" nodeType="withEffect">
                                  <p:stCondLst>
                                    <p:cond delay="0"/>
                                  </p:stCondLst>
                                  <p:childTnLst>
                                    <p:set>
                                      <p:cBhvr>
                                        <p:cTn id="409" dur="1" fill="hold">
                                          <p:stCondLst>
                                            <p:cond delay="0"/>
                                          </p:stCondLst>
                                        </p:cTn>
                                        <p:tgtEl>
                                          <p:spTgt spid="152"/>
                                        </p:tgtEl>
                                        <p:attrNameLst>
                                          <p:attrName>style.visibility</p:attrName>
                                        </p:attrNameLst>
                                      </p:cBhvr>
                                      <p:to>
                                        <p:strVal val="hidden"/>
                                      </p:to>
                                    </p:set>
                                  </p:childTnLst>
                                </p:cTn>
                              </p:par>
                              <p:par>
                                <p:cTn id="410" presetID="1" presetClass="exit" presetSubtype="0" fill="hold" nodeType="withEffect">
                                  <p:stCondLst>
                                    <p:cond delay="0"/>
                                  </p:stCondLst>
                                  <p:childTnLst>
                                    <p:set>
                                      <p:cBhvr>
                                        <p:cTn id="411" dur="1" fill="hold">
                                          <p:stCondLst>
                                            <p:cond delay="0"/>
                                          </p:stCondLst>
                                        </p:cTn>
                                        <p:tgtEl>
                                          <p:spTgt spid="156"/>
                                        </p:tgtEl>
                                        <p:attrNameLst>
                                          <p:attrName>style.visibility</p:attrName>
                                        </p:attrNameLst>
                                      </p:cBhvr>
                                      <p:to>
                                        <p:strVal val="hidden"/>
                                      </p:to>
                                    </p:set>
                                  </p:childTnLst>
                                </p:cTn>
                              </p:par>
                            </p:childTnLst>
                          </p:cTn>
                        </p:par>
                        <p:par>
                          <p:cTn id="412" fill="hold">
                            <p:stCondLst>
                              <p:cond delay="0"/>
                            </p:stCondLst>
                            <p:childTnLst>
                              <p:par>
                                <p:cTn id="413" presetID="1" presetClass="entr" presetSubtype="0" fill="hold" nodeType="afterEffect">
                                  <p:stCondLst>
                                    <p:cond delay="0"/>
                                  </p:stCondLst>
                                  <p:childTnLst>
                                    <p:set>
                                      <p:cBhvr>
                                        <p:cTn id="414" dur="1" fill="hold">
                                          <p:stCondLst>
                                            <p:cond delay="0"/>
                                          </p:stCondLst>
                                        </p:cTn>
                                        <p:tgtEl>
                                          <p:spTgt spid="157"/>
                                        </p:tgtEl>
                                        <p:attrNameLst>
                                          <p:attrName>style.visibility</p:attrName>
                                        </p:attrNameLst>
                                      </p:cBhvr>
                                      <p:to>
                                        <p:strVal val="visible"/>
                                      </p:to>
                                    </p:set>
                                  </p:childTnLst>
                                </p:cTn>
                              </p:par>
                            </p:childTnLst>
                          </p:cTn>
                        </p:par>
                        <p:par>
                          <p:cTn id="415" fill="hold">
                            <p:stCondLst>
                              <p:cond delay="0"/>
                            </p:stCondLst>
                            <p:childTnLst>
                              <p:par>
                                <p:cTn id="416" presetID="1" presetClass="entr" presetSubtype="0" fill="hold" grpId="0" nodeType="afterEffect">
                                  <p:stCondLst>
                                    <p:cond delay="0"/>
                                  </p:stCondLst>
                                  <p:childTnLst>
                                    <p:set>
                                      <p:cBhvr>
                                        <p:cTn id="417" dur="1" fill="hold">
                                          <p:stCondLst>
                                            <p:cond delay="0"/>
                                          </p:stCondLst>
                                        </p:cTn>
                                        <p:tgtEl>
                                          <p:spTgt spid="158"/>
                                        </p:tgtEl>
                                        <p:attrNameLst>
                                          <p:attrName>style.visibility</p:attrName>
                                        </p:attrNameLst>
                                      </p:cBhvr>
                                      <p:to>
                                        <p:strVal val="visible"/>
                                      </p:to>
                                    </p:set>
                                  </p:childTnLst>
                                </p:cTn>
                              </p:par>
                            </p:childTnLst>
                          </p:cTn>
                        </p:par>
                        <p:par>
                          <p:cTn id="418" fill="hold">
                            <p:stCondLst>
                              <p:cond delay="0"/>
                            </p:stCondLst>
                            <p:childTnLst>
                              <p:par>
                                <p:cTn id="419" presetID="8" presetClass="emph" presetSubtype="0" fill="hold" grpId="1" nodeType="afterEffect">
                                  <p:stCondLst>
                                    <p:cond delay="0"/>
                                  </p:stCondLst>
                                  <p:childTnLst>
                                    <p:animRot by="21600000">
                                      <p:cBhvr>
                                        <p:cTn id="420" dur="2000" fill="hold"/>
                                        <p:tgtEl>
                                          <p:spTgt spid="158"/>
                                        </p:tgtEl>
                                        <p:attrNameLst>
                                          <p:attrName>r</p:attrName>
                                        </p:attrNameLst>
                                      </p:cBhvr>
                                    </p:animRot>
                                  </p:childTnLst>
                                </p:cTn>
                              </p:par>
                            </p:childTnLst>
                          </p:cTn>
                        </p:par>
                        <p:par>
                          <p:cTn id="421" fill="hold">
                            <p:stCondLst>
                              <p:cond delay="2000"/>
                            </p:stCondLst>
                            <p:childTnLst>
                              <p:par>
                                <p:cTn id="422" presetID="22" presetClass="entr" presetSubtype="1" fill="hold" grpId="0" nodeType="afterEffect">
                                  <p:stCondLst>
                                    <p:cond delay="0"/>
                                  </p:stCondLst>
                                  <p:childTnLst>
                                    <p:set>
                                      <p:cBhvr>
                                        <p:cTn id="423" dur="1" fill="hold">
                                          <p:stCondLst>
                                            <p:cond delay="0"/>
                                          </p:stCondLst>
                                        </p:cTn>
                                        <p:tgtEl>
                                          <p:spTgt spid="159"/>
                                        </p:tgtEl>
                                        <p:attrNameLst>
                                          <p:attrName>style.visibility</p:attrName>
                                        </p:attrNameLst>
                                      </p:cBhvr>
                                      <p:to>
                                        <p:strVal val="visible"/>
                                      </p:to>
                                    </p:set>
                                    <p:animEffect transition="in" filter="wipe(up)">
                                      <p:cBhvr>
                                        <p:cTn id="424" dur="500"/>
                                        <p:tgtEl>
                                          <p:spTgt spid="159"/>
                                        </p:tgtEl>
                                      </p:cBhvr>
                                    </p:animEffect>
                                  </p:childTnLst>
                                </p:cTn>
                              </p:par>
                            </p:childTnLst>
                          </p:cTn>
                        </p:par>
                        <p:par>
                          <p:cTn id="425" fill="hold">
                            <p:stCondLst>
                              <p:cond delay="2500"/>
                            </p:stCondLst>
                            <p:childTnLst>
                              <p:par>
                                <p:cTn id="426" presetID="0" presetClass="path" presetSubtype="0" fill="hold" nodeType="afterEffect">
                                  <p:stCondLst>
                                    <p:cond delay="0"/>
                                  </p:stCondLst>
                                  <p:childTnLst>
                                    <p:animMotion origin="layout" path="M 3.05556E-6 0 C -0.01198 0.00532 -0.02552 0.00532 -0.03802 0.00694 C -0.04705 0.01111 -0.0415 0.00787 -0.05348 0.01852 C -0.05521 0.02014 -0.05695 0.02153 -0.05868 0.02315 C -0.06042 0.02454 -0.06372 0.02755 -0.06372 0.02778 C -0.06598 0.03681 -0.06806 0.04074 -0.07413 0.04606 C -0.08368 0.06528 -0.07118 0.04329 -0.08282 0.05532 C -0.08629 0.05903 -0.0882 0.06481 -0.09132 0.06898 C -0.0974 0.09329 -0.08785 0.05718 -0.09653 0.08287 C -0.10295 0.10185 -0.10556 0.12315 -0.11042 0.14259 C -0.11216 0.14931 -0.11302 0.15833 -0.11719 0.16319 C -0.12032 0.1669 -0.12761 0.17245 -0.12761 0.17269 C -0.13091 0.18588 -0.12674 0.17361 -0.13455 0.18403 C -0.14584 0.19907 -0.12986 0.1838 -0.14306 0.19537 C -0.14115 0.21782 -0.13611 0.2162 -0.14479 0.2162 " pathEditMode="relative" rAng="0" ptsTypes="ffffffffffffffA">
                                      <p:cBhvr>
                                        <p:cTn id="427" dur="5000" fill="hold"/>
                                        <p:tgtEl>
                                          <p:spTgt spid="157"/>
                                        </p:tgtEl>
                                        <p:attrNameLst>
                                          <p:attrName>ppt_x</p:attrName>
                                          <p:attrName>ppt_y</p:attrName>
                                        </p:attrNameLst>
                                      </p:cBhvr>
                                      <p:rCtr x="-73" y="109"/>
                                    </p:animMotion>
                                  </p:childTnLst>
                                </p:cTn>
                              </p:par>
                            </p:childTnLst>
                          </p:cTn>
                        </p:par>
                        <p:par>
                          <p:cTn id="428" fill="hold">
                            <p:stCondLst>
                              <p:cond delay="7500"/>
                            </p:stCondLst>
                            <p:childTnLst>
                              <p:par>
                                <p:cTn id="429" presetID="1" presetClass="entr" presetSubtype="0" fill="hold" grpId="0" nodeType="afterEffect">
                                  <p:stCondLst>
                                    <p:cond delay="0"/>
                                  </p:stCondLst>
                                  <p:childTnLst>
                                    <p:set>
                                      <p:cBhvr>
                                        <p:cTn id="430" dur="1" fill="hold">
                                          <p:stCondLst>
                                            <p:cond delay="0"/>
                                          </p:stCondLst>
                                        </p:cTn>
                                        <p:tgtEl>
                                          <p:spTgt spid="160"/>
                                        </p:tgtEl>
                                        <p:attrNameLst>
                                          <p:attrName>style.visibility</p:attrName>
                                        </p:attrNameLst>
                                      </p:cBhvr>
                                      <p:to>
                                        <p:strVal val="visible"/>
                                      </p:to>
                                    </p:set>
                                  </p:childTnLst>
                                </p:cTn>
                              </p:par>
                            </p:childTnLst>
                          </p:cTn>
                        </p:par>
                        <p:par>
                          <p:cTn id="431" fill="hold">
                            <p:stCondLst>
                              <p:cond delay="7500"/>
                            </p:stCondLst>
                            <p:childTnLst>
                              <p:par>
                                <p:cTn id="432" presetID="1" presetClass="emph" presetSubtype="2" fill="hold" nodeType="afterEffect">
                                  <p:stCondLst>
                                    <p:cond delay="0"/>
                                  </p:stCondLst>
                                  <p:childTnLst>
                                    <p:animClr clrSpc="rgb">
                                      <p:cBhvr>
                                        <p:cTn id="433" dur="2000" fill="hold"/>
                                        <p:tgtEl>
                                          <p:spTgt spid="160"/>
                                        </p:tgtEl>
                                        <p:attrNameLst>
                                          <p:attrName>fillcolor</p:attrName>
                                        </p:attrNameLst>
                                      </p:cBhvr>
                                      <p:to>
                                        <a:schemeClr val="accent2"/>
                                      </p:to>
                                    </p:animClr>
                                    <p:set>
                                      <p:cBhvr>
                                        <p:cTn id="434" dur="2000" fill="hold"/>
                                        <p:tgtEl>
                                          <p:spTgt spid="160"/>
                                        </p:tgtEl>
                                        <p:attrNameLst>
                                          <p:attrName>fill.type</p:attrName>
                                        </p:attrNameLst>
                                      </p:cBhvr>
                                      <p:to>
                                        <p:strVal val="solid"/>
                                      </p:to>
                                    </p:set>
                                    <p:set>
                                      <p:cBhvr>
                                        <p:cTn id="435" dur="2000" fill="hold"/>
                                        <p:tgtEl>
                                          <p:spTgt spid="160"/>
                                        </p:tgtEl>
                                        <p:attrNameLst>
                                          <p:attrName>fill.on</p:attrName>
                                        </p:attrNameLst>
                                      </p:cBhvr>
                                      <p:to>
                                        <p:strVal val="true"/>
                                      </p:to>
                                    </p:set>
                                  </p:childTnLst>
                                </p:cTn>
                              </p:par>
                            </p:childTnLst>
                          </p:cTn>
                        </p:par>
                      </p:childTnLst>
                    </p:cTn>
                  </p:par>
                  <p:par>
                    <p:cTn id="436" fill="hold">
                      <p:stCondLst>
                        <p:cond delay="indefinite"/>
                      </p:stCondLst>
                      <p:childTnLst>
                        <p:par>
                          <p:cTn id="437" fill="hold">
                            <p:stCondLst>
                              <p:cond delay="0"/>
                            </p:stCondLst>
                            <p:childTnLst>
                              <p:par>
                                <p:cTn id="438" presetID="1" presetClass="exit" presetSubtype="0" fill="hold" grpId="1" nodeType="clickEffect">
                                  <p:stCondLst>
                                    <p:cond delay="0"/>
                                  </p:stCondLst>
                                  <p:childTnLst>
                                    <p:set>
                                      <p:cBhvr>
                                        <p:cTn id="439" dur="1" fill="hold">
                                          <p:stCondLst>
                                            <p:cond delay="0"/>
                                          </p:stCondLst>
                                        </p:cTn>
                                        <p:tgtEl>
                                          <p:spTgt spid="160"/>
                                        </p:tgtEl>
                                        <p:attrNameLst>
                                          <p:attrName>style.visibility</p:attrName>
                                        </p:attrNameLst>
                                      </p:cBhvr>
                                      <p:to>
                                        <p:strVal val="hidden"/>
                                      </p:to>
                                    </p:set>
                                  </p:childTnLst>
                                </p:cTn>
                              </p:par>
                              <p:par>
                                <p:cTn id="440" presetID="1" presetClass="exit" presetSubtype="0" fill="hold" grpId="2" nodeType="withEffect">
                                  <p:stCondLst>
                                    <p:cond delay="0"/>
                                  </p:stCondLst>
                                  <p:childTnLst>
                                    <p:set>
                                      <p:cBhvr>
                                        <p:cTn id="441" dur="1" fill="hold">
                                          <p:stCondLst>
                                            <p:cond delay="0"/>
                                          </p:stCondLst>
                                        </p:cTn>
                                        <p:tgtEl>
                                          <p:spTgt spid="158"/>
                                        </p:tgtEl>
                                        <p:attrNameLst>
                                          <p:attrName>style.visibility</p:attrName>
                                        </p:attrNameLst>
                                      </p:cBhvr>
                                      <p:to>
                                        <p:strVal val="hidden"/>
                                      </p:to>
                                    </p:set>
                                  </p:childTnLst>
                                </p:cTn>
                              </p:par>
                              <p:par>
                                <p:cTn id="442" presetID="1" presetClass="exit" presetSubtype="0" fill="hold" grpId="1" nodeType="withEffect">
                                  <p:stCondLst>
                                    <p:cond delay="0"/>
                                  </p:stCondLst>
                                  <p:childTnLst>
                                    <p:set>
                                      <p:cBhvr>
                                        <p:cTn id="443" dur="1" fill="hold">
                                          <p:stCondLst>
                                            <p:cond delay="0"/>
                                          </p:stCondLst>
                                        </p:cTn>
                                        <p:tgtEl>
                                          <p:spTgt spid="159"/>
                                        </p:tgtEl>
                                        <p:attrNameLst>
                                          <p:attrName>style.visibility</p:attrName>
                                        </p:attrNameLst>
                                      </p:cBhvr>
                                      <p:to>
                                        <p:strVal val="hidden"/>
                                      </p:to>
                                    </p:set>
                                  </p:childTnLst>
                                </p:cTn>
                              </p:par>
                              <p:par>
                                <p:cTn id="444" presetID="1" presetClass="exit" presetSubtype="0" fill="hold" nodeType="withEffect">
                                  <p:stCondLst>
                                    <p:cond delay="0"/>
                                  </p:stCondLst>
                                  <p:childTnLst>
                                    <p:set>
                                      <p:cBhvr>
                                        <p:cTn id="445" dur="1" fill="hold">
                                          <p:stCondLst>
                                            <p:cond delay="0"/>
                                          </p:stCondLst>
                                        </p:cTn>
                                        <p:tgtEl>
                                          <p:spTgt spid="157"/>
                                        </p:tgtEl>
                                        <p:attrNameLst>
                                          <p:attrName>style.visibility</p:attrName>
                                        </p:attrNameLst>
                                      </p:cBhvr>
                                      <p:to>
                                        <p:strVal val="hidden"/>
                                      </p:to>
                                    </p:set>
                                  </p:childTnLst>
                                </p:cTn>
                              </p:par>
                            </p:childTnLst>
                          </p:cTn>
                        </p:par>
                        <p:par>
                          <p:cTn id="446" fill="hold">
                            <p:stCondLst>
                              <p:cond delay="0"/>
                            </p:stCondLst>
                            <p:childTnLst>
                              <p:par>
                                <p:cTn id="447" presetID="1" presetClass="entr" presetSubtype="0" fill="hold" nodeType="afterEffect">
                                  <p:stCondLst>
                                    <p:cond delay="0"/>
                                  </p:stCondLst>
                                  <p:childTnLst>
                                    <p:set>
                                      <p:cBhvr>
                                        <p:cTn id="448" dur="1" fill="hold">
                                          <p:stCondLst>
                                            <p:cond delay="0"/>
                                          </p:stCondLst>
                                        </p:cTn>
                                        <p:tgtEl>
                                          <p:spTgt spid="161"/>
                                        </p:tgtEl>
                                        <p:attrNameLst>
                                          <p:attrName>style.visibility</p:attrName>
                                        </p:attrNameLst>
                                      </p:cBhvr>
                                      <p:to>
                                        <p:strVal val="visible"/>
                                      </p:to>
                                    </p:set>
                                  </p:childTnLst>
                                </p:cTn>
                              </p:par>
                            </p:childTnLst>
                          </p:cTn>
                        </p:par>
                        <p:par>
                          <p:cTn id="449" fill="hold">
                            <p:stCondLst>
                              <p:cond delay="0"/>
                            </p:stCondLst>
                            <p:childTnLst>
                              <p:par>
                                <p:cTn id="450" presetID="1" presetClass="entr" presetSubtype="0" fill="hold" grpId="0" nodeType="afterEffect">
                                  <p:stCondLst>
                                    <p:cond delay="0"/>
                                  </p:stCondLst>
                                  <p:childTnLst>
                                    <p:set>
                                      <p:cBhvr>
                                        <p:cTn id="451" dur="1" fill="hold">
                                          <p:stCondLst>
                                            <p:cond delay="0"/>
                                          </p:stCondLst>
                                        </p:cTn>
                                        <p:tgtEl>
                                          <p:spTgt spid="162"/>
                                        </p:tgtEl>
                                        <p:attrNameLst>
                                          <p:attrName>style.visibility</p:attrName>
                                        </p:attrNameLst>
                                      </p:cBhvr>
                                      <p:to>
                                        <p:strVal val="visible"/>
                                      </p:to>
                                    </p:set>
                                  </p:childTnLst>
                                </p:cTn>
                              </p:par>
                            </p:childTnLst>
                          </p:cTn>
                        </p:par>
                        <p:par>
                          <p:cTn id="452" fill="hold">
                            <p:stCondLst>
                              <p:cond delay="0"/>
                            </p:stCondLst>
                            <p:childTnLst>
                              <p:par>
                                <p:cTn id="453" presetID="8" presetClass="emph" presetSubtype="0" fill="hold" grpId="1" nodeType="afterEffect">
                                  <p:stCondLst>
                                    <p:cond delay="0"/>
                                  </p:stCondLst>
                                  <p:childTnLst>
                                    <p:animRot by="21600000">
                                      <p:cBhvr>
                                        <p:cTn id="454" dur="2000" fill="hold"/>
                                        <p:tgtEl>
                                          <p:spTgt spid="162"/>
                                        </p:tgtEl>
                                        <p:attrNameLst>
                                          <p:attrName>r</p:attrName>
                                        </p:attrNameLst>
                                      </p:cBhvr>
                                    </p:animRot>
                                  </p:childTnLst>
                                </p:cTn>
                              </p:par>
                            </p:childTnLst>
                          </p:cTn>
                        </p:par>
                        <p:par>
                          <p:cTn id="455" fill="hold">
                            <p:stCondLst>
                              <p:cond delay="2000"/>
                            </p:stCondLst>
                            <p:childTnLst>
                              <p:par>
                                <p:cTn id="456" presetID="22" presetClass="entr" presetSubtype="1" fill="hold" grpId="0" nodeType="afterEffect">
                                  <p:stCondLst>
                                    <p:cond delay="0"/>
                                  </p:stCondLst>
                                  <p:childTnLst>
                                    <p:set>
                                      <p:cBhvr>
                                        <p:cTn id="457" dur="1" fill="hold">
                                          <p:stCondLst>
                                            <p:cond delay="0"/>
                                          </p:stCondLst>
                                        </p:cTn>
                                        <p:tgtEl>
                                          <p:spTgt spid="163"/>
                                        </p:tgtEl>
                                        <p:attrNameLst>
                                          <p:attrName>style.visibility</p:attrName>
                                        </p:attrNameLst>
                                      </p:cBhvr>
                                      <p:to>
                                        <p:strVal val="visible"/>
                                      </p:to>
                                    </p:set>
                                    <p:animEffect transition="in" filter="wipe(up)">
                                      <p:cBhvr>
                                        <p:cTn id="458" dur="500"/>
                                        <p:tgtEl>
                                          <p:spTgt spid="163"/>
                                        </p:tgtEl>
                                      </p:cBhvr>
                                    </p:animEffect>
                                  </p:childTnLst>
                                </p:cTn>
                              </p:par>
                            </p:childTnLst>
                          </p:cTn>
                        </p:par>
                        <p:par>
                          <p:cTn id="459" fill="hold">
                            <p:stCondLst>
                              <p:cond delay="2500"/>
                            </p:stCondLst>
                            <p:childTnLst>
                              <p:par>
                                <p:cTn id="460" presetID="0" presetClass="path" presetSubtype="0" fill="hold" nodeType="afterEffect">
                                  <p:stCondLst>
                                    <p:cond delay="0"/>
                                  </p:stCondLst>
                                  <p:childTnLst>
                                    <p:animMotion origin="layout" path="M 0.01927 0.00787 C 0.01979 0.01227 0.02188 0.01806 0.02101 0.02315 C 0.02031 0.02848 0.01771 0.02709 0.01597 0.02917 C 0.01424 0.03033 0.0125 0.03241 0.01076 0.03357 C 0.00729 0.0375 0.00382 0.04144 0.00035 0.04514 C -0.00139 0.04653 -0.00312 0.04838 -0.00486 0.05047 C -0.0066 0.05232 -0.0099 0.05556 -0.0099 0.05695 C -0.01562 0.04977 -0.01771 0.04144 -0.02205 0.02917 " pathEditMode="relative" rAng="0" ptsTypes="fffffffA">
                                      <p:cBhvr>
                                        <p:cTn id="461" dur="2000" fill="hold"/>
                                        <p:tgtEl>
                                          <p:spTgt spid="161"/>
                                        </p:tgtEl>
                                        <p:attrNameLst>
                                          <p:attrName>ppt_x</p:attrName>
                                          <p:attrName>ppt_y</p:attrName>
                                        </p:attrNameLst>
                                      </p:cBhvr>
                                      <p:rCtr x="-19" y="25"/>
                                    </p:animMotion>
                                  </p:childTnLst>
                                </p:cTn>
                              </p:par>
                            </p:childTnLst>
                          </p:cTn>
                        </p:par>
                        <p:par>
                          <p:cTn id="462" fill="hold">
                            <p:stCondLst>
                              <p:cond delay="4500"/>
                            </p:stCondLst>
                            <p:childTnLst>
                              <p:par>
                                <p:cTn id="463" presetID="22" presetClass="entr" presetSubtype="1" fill="hold" grpId="0" nodeType="afterEffect">
                                  <p:stCondLst>
                                    <p:cond delay="0"/>
                                  </p:stCondLst>
                                  <p:childTnLst>
                                    <p:set>
                                      <p:cBhvr>
                                        <p:cTn id="464" dur="1" fill="hold">
                                          <p:stCondLst>
                                            <p:cond delay="0"/>
                                          </p:stCondLst>
                                        </p:cTn>
                                        <p:tgtEl>
                                          <p:spTgt spid="164"/>
                                        </p:tgtEl>
                                        <p:attrNameLst>
                                          <p:attrName>style.visibility</p:attrName>
                                        </p:attrNameLst>
                                      </p:cBhvr>
                                      <p:to>
                                        <p:strVal val="visible"/>
                                      </p:to>
                                    </p:set>
                                    <p:animEffect transition="in" filter="wipe(up)">
                                      <p:cBhvr>
                                        <p:cTn id="465" dur="500"/>
                                        <p:tgtEl>
                                          <p:spTgt spid="164"/>
                                        </p:tgtEl>
                                      </p:cBhvr>
                                    </p:animEffect>
                                  </p:childTnLst>
                                </p:cTn>
                              </p:par>
                            </p:childTnLst>
                          </p:cTn>
                        </p:par>
                        <p:par>
                          <p:cTn id="466" fill="hold">
                            <p:stCondLst>
                              <p:cond delay="5000"/>
                            </p:stCondLst>
                            <p:childTnLst>
                              <p:par>
                                <p:cTn id="467" presetID="1" presetClass="exit" presetSubtype="0" fill="hold" nodeType="afterEffect">
                                  <p:stCondLst>
                                    <p:cond delay="0"/>
                                  </p:stCondLst>
                                  <p:childTnLst>
                                    <p:set>
                                      <p:cBhvr>
                                        <p:cTn id="468" dur="1" fill="hold">
                                          <p:stCondLst>
                                            <p:cond delay="0"/>
                                          </p:stCondLst>
                                        </p:cTn>
                                        <p:tgtEl>
                                          <p:spTgt spid="161"/>
                                        </p:tgtEl>
                                        <p:attrNameLst>
                                          <p:attrName>style.visibility</p:attrName>
                                        </p:attrNameLst>
                                      </p:cBhvr>
                                      <p:to>
                                        <p:strVal val="hidden"/>
                                      </p:to>
                                    </p:set>
                                  </p:childTnLst>
                                </p:cTn>
                              </p:par>
                            </p:childTnLst>
                          </p:cTn>
                        </p:par>
                        <p:par>
                          <p:cTn id="469" fill="hold">
                            <p:stCondLst>
                              <p:cond delay="5000"/>
                            </p:stCondLst>
                            <p:childTnLst>
                              <p:par>
                                <p:cTn id="470" presetID="1" presetClass="entr" presetSubtype="0" fill="hold" nodeType="afterEffect">
                                  <p:stCondLst>
                                    <p:cond delay="0"/>
                                  </p:stCondLst>
                                  <p:childTnLst>
                                    <p:set>
                                      <p:cBhvr>
                                        <p:cTn id="471" dur="1" fill="hold">
                                          <p:stCondLst>
                                            <p:cond delay="0"/>
                                          </p:stCondLst>
                                        </p:cTn>
                                        <p:tgtEl>
                                          <p:spTgt spid="165"/>
                                        </p:tgtEl>
                                        <p:attrNameLst>
                                          <p:attrName>style.visibility</p:attrName>
                                        </p:attrNameLst>
                                      </p:cBhvr>
                                      <p:to>
                                        <p:strVal val="visible"/>
                                      </p:to>
                                    </p:set>
                                  </p:childTnLst>
                                </p:cTn>
                              </p:par>
                            </p:childTnLst>
                          </p:cTn>
                        </p:par>
                        <p:par>
                          <p:cTn id="472" fill="hold">
                            <p:stCondLst>
                              <p:cond delay="5000"/>
                            </p:stCondLst>
                            <p:childTnLst>
                              <p:par>
                                <p:cTn id="473" presetID="0" presetClass="path" presetSubtype="0" fill="hold" nodeType="afterEffect">
                                  <p:stCondLst>
                                    <p:cond delay="0"/>
                                  </p:stCondLst>
                                  <p:childTnLst>
                                    <p:animMotion origin="layout" path="M 4.72222E-6 -3.7037E-7 C 0.01441 -0.01273 0.03229 -0.00208 0.04826 -0.00926 C 0.05173 -0.0162 0.05347 -0.02315 0.05694 -0.03009 C 0.06059 -0.04954 0.06597 -0.06852 0.07066 -0.0875 C 0.07361 -0.09954 0.07656 -0.11273 0.08454 -0.11968 C 0.08854 -0.12778 0.09357 -0.13056 0.09826 -0.13796 C 0.10555 -0.14954 0.09739 -0.14097 0.10694 -0.14954 C 0.11111 -0.16643 0.10503 -0.14676 0.11388 -0.16111 C 0.12343 -0.17662 0.10486 -0.1581 0.12066 -0.17477 C 0.12777 -0.18218 0.14288 -0.19954 0.15173 -0.2 C 0.16545 -0.20069 0.17934 -0.20162 0.19305 -0.20231 C 0.21163 -0.21065 0.22899 -0.22176 0.24826 -0.22546 C 0.25451 -0.22477 0.26805 -0.22662 0.27413 -0.21852 " pathEditMode="relative" rAng="0" ptsTypes="ffffffffffffA">
                                      <p:cBhvr>
                                        <p:cTn id="474" dur="5000" fill="hold"/>
                                        <p:tgtEl>
                                          <p:spTgt spid="165"/>
                                        </p:tgtEl>
                                        <p:attrNameLst>
                                          <p:attrName>ppt_x</p:attrName>
                                          <p:attrName>ppt_y</p:attrName>
                                        </p:attrNameLst>
                                      </p:cBhvr>
                                      <p:rCtr x="137" y="-113"/>
                                    </p:animMotion>
                                  </p:childTnLst>
                                </p:cTn>
                              </p:par>
                            </p:childTnLst>
                          </p:cTn>
                        </p:par>
                        <p:par>
                          <p:cTn id="475" fill="hold">
                            <p:stCondLst>
                              <p:cond delay="10000"/>
                            </p:stCondLst>
                            <p:childTnLst>
                              <p:par>
                                <p:cTn id="476" presetID="1" presetClass="entr" presetSubtype="0" fill="hold" grpId="0" nodeType="afterEffect">
                                  <p:stCondLst>
                                    <p:cond delay="0"/>
                                  </p:stCondLst>
                                  <p:childTnLst>
                                    <p:set>
                                      <p:cBhvr>
                                        <p:cTn id="477" dur="1" fill="hold">
                                          <p:stCondLst>
                                            <p:cond delay="0"/>
                                          </p:stCondLst>
                                        </p:cTn>
                                        <p:tgtEl>
                                          <p:spTgt spid="166"/>
                                        </p:tgtEl>
                                        <p:attrNameLst>
                                          <p:attrName>style.visibility</p:attrName>
                                        </p:attrNameLst>
                                      </p:cBhvr>
                                      <p:to>
                                        <p:strVal val="visible"/>
                                      </p:to>
                                    </p:set>
                                  </p:childTnLst>
                                </p:cTn>
                              </p:par>
                            </p:childTnLst>
                          </p:cTn>
                        </p:par>
                        <p:par>
                          <p:cTn id="478" fill="hold">
                            <p:stCondLst>
                              <p:cond delay="10000"/>
                            </p:stCondLst>
                            <p:childTnLst>
                              <p:par>
                                <p:cTn id="479" presetID="1" presetClass="emph" presetSubtype="2" fill="hold" nodeType="afterEffect">
                                  <p:stCondLst>
                                    <p:cond delay="0"/>
                                  </p:stCondLst>
                                  <p:childTnLst>
                                    <p:animClr clrSpc="rgb">
                                      <p:cBhvr>
                                        <p:cTn id="480" dur="2000" fill="hold"/>
                                        <p:tgtEl>
                                          <p:spTgt spid="166"/>
                                        </p:tgtEl>
                                        <p:attrNameLst>
                                          <p:attrName>fillcolor</p:attrName>
                                        </p:attrNameLst>
                                      </p:cBhvr>
                                      <p:to>
                                        <a:schemeClr val="folHlink"/>
                                      </p:to>
                                    </p:animClr>
                                    <p:set>
                                      <p:cBhvr>
                                        <p:cTn id="481" dur="2000" fill="hold"/>
                                        <p:tgtEl>
                                          <p:spTgt spid="166"/>
                                        </p:tgtEl>
                                        <p:attrNameLst>
                                          <p:attrName>fill.type</p:attrName>
                                        </p:attrNameLst>
                                      </p:cBhvr>
                                      <p:to>
                                        <p:strVal val="solid"/>
                                      </p:to>
                                    </p:set>
                                    <p:set>
                                      <p:cBhvr>
                                        <p:cTn id="482" dur="2000" fill="hold"/>
                                        <p:tgtEl>
                                          <p:spTgt spid="166"/>
                                        </p:tgtEl>
                                        <p:attrNameLst>
                                          <p:attrName>fill.on</p:attrName>
                                        </p:attrNameLst>
                                      </p:cBhvr>
                                      <p:to>
                                        <p:strVal val="true"/>
                                      </p:to>
                                    </p:set>
                                  </p:childTnLst>
                                </p:cTn>
                              </p:par>
                            </p:childTnLst>
                          </p:cTn>
                        </p:par>
                      </p:childTnLst>
                    </p:cTn>
                  </p:par>
                  <p:par>
                    <p:cTn id="483" fill="hold">
                      <p:stCondLst>
                        <p:cond delay="indefinite"/>
                      </p:stCondLst>
                      <p:childTnLst>
                        <p:par>
                          <p:cTn id="484" fill="hold">
                            <p:stCondLst>
                              <p:cond delay="0"/>
                            </p:stCondLst>
                            <p:childTnLst>
                              <p:par>
                                <p:cTn id="485" presetID="1" presetClass="exit" presetSubtype="0" fill="hold" grpId="1" nodeType="clickEffect">
                                  <p:stCondLst>
                                    <p:cond delay="0"/>
                                  </p:stCondLst>
                                  <p:childTnLst>
                                    <p:set>
                                      <p:cBhvr>
                                        <p:cTn id="486" dur="1" fill="hold">
                                          <p:stCondLst>
                                            <p:cond delay="0"/>
                                          </p:stCondLst>
                                        </p:cTn>
                                        <p:tgtEl>
                                          <p:spTgt spid="166"/>
                                        </p:tgtEl>
                                        <p:attrNameLst>
                                          <p:attrName>style.visibility</p:attrName>
                                        </p:attrNameLst>
                                      </p:cBhvr>
                                      <p:to>
                                        <p:strVal val="hidden"/>
                                      </p:to>
                                    </p:set>
                                  </p:childTnLst>
                                </p:cTn>
                              </p:par>
                              <p:par>
                                <p:cTn id="487" presetID="1" presetClass="exit" presetSubtype="0" fill="hold" grpId="1" nodeType="withEffect">
                                  <p:stCondLst>
                                    <p:cond delay="0"/>
                                  </p:stCondLst>
                                  <p:childTnLst>
                                    <p:set>
                                      <p:cBhvr>
                                        <p:cTn id="488" dur="1" fill="hold">
                                          <p:stCondLst>
                                            <p:cond delay="0"/>
                                          </p:stCondLst>
                                        </p:cTn>
                                        <p:tgtEl>
                                          <p:spTgt spid="164"/>
                                        </p:tgtEl>
                                        <p:attrNameLst>
                                          <p:attrName>style.visibility</p:attrName>
                                        </p:attrNameLst>
                                      </p:cBhvr>
                                      <p:to>
                                        <p:strVal val="hidden"/>
                                      </p:to>
                                    </p:set>
                                  </p:childTnLst>
                                </p:cTn>
                              </p:par>
                              <p:par>
                                <p:cTn id="489" presetID="1" presetClass="exit" presetSubtype="0" fill="hold" grpId="2" nodeType="withEffect">
                                  <p:stCondLst>
                                    <p:cond delay="0"/>
                                  </p:stCondLst>
                                  <p:childTnLst>
                                    <p:set>
                                      <p:cBhvr>
                                        <p:cTn id="490" dur="1" fill="hold">
                                          <p:stCondLst>
                                            <p:cond delay="0"/>
                                          </p:stCondLst>
                                        </p:cTn>
                                        <p:tgtEl>
                                          <p:spTgt spid="162"/>
                                        </p:tgtEl>
                                        <p:attrNameLst>
                                          <p:attrName>style.visibility</p:attrName>
                                        </p:attrNameLst>
                                      </p:cBhvr>
                                      <p:to>
                                        <p:strVal val="hidden"/>
                                      </p:to>
                                    </p:set>
                                  </p:childTnLst>
                                </p:cTn>
                              </p:par>
                              <p:par>
                                <p:cTn id="491" presetID="1" presetClass="exit" presetSubtype="0" fill="hold" grpId="1" nodeType="withEffect">
                                  <p:stCondLst>
                                    <p:cond delay="0"/>
                                  </p:stCondLst>
                                  <p:childTnLst>
                                    <p:set>
                                      <p:cBhvr>
                                        <p:cTn id="492" dur="1" fill="hold">
                                          <p:stCondLst>
                                            <p:cond delay="0"/>
                                          </p:stCondLst>
                                        </p:cTn>
                                        <p:tgtEl>
                                          <p:spTgt spid="163"/>
                                        </p:tgtEl>
                                        <p:attrNameLst>
                                          <p:attrName>style.visibility</p:attrName>
                                        </p:attrNameLst>
                                      </p:cBhvr>
                                      <p:to>
                                        <p:strVal val="hidden"/>
                                      </p:to>
                                    </p:set>
                                  </p:childTnLst>
                                </p:cTn>
                              </p:par>
                              <p:par>
                                <p:cTn id="493" presetID="1" presetClass="exit" presetSubtype="0" fill="hold" nodeType="withEffect">
                                  <p:stCondLst>
                                    <p:cond delay="0"/>
                                  </p:stCondLst>
                                  <p:childTnLst>
                                    <p:set>
                                      <p:cBhvr>
                                        <p:cTn id="494" dur="1" fill="hold">
                                          <p:stCondLst>
                                            <p:cond delay="0"/>
                                          </p:stCondLst>
                                        </p:cTn>
                                        <p:tgtEl>
                                          <p:spTgt spid="165"/>
                                        </p:tgtEl>
                                        <p:attrNameLst>
                                          <p:attrName>style.visibility</p:attrName>
                                        </p:attrNameLst>
                                      </p:cBhvr>
                                      <p:to>
                                        <p:strVal val="hidden"/>
                                      </p:to>
                                    </p:set>
                                  </p:childTnLst>
                                </p:cTn>
                              </p:par>
                            </p:childTnLst>
                          </p:cTn>
                        </p:par>
                        <p:par>
                          <p:cTn id="495" fill="hold">
                            <p:stCondLst>
                              <p:cond delay="0"/>
                            </p:stCondLst>
                            <p:childTnLst>
                              <p:par>
                                <p:cTn id="496" presetID="1" presetClass="entr" presetSubtype="0" fill="hold" nodeType="afterEffect">
                                  <p:stCondLst>
                                    <p:cond delay="0"/>
                                  </p:stCondLst>
                                  <p:childTnLst>
                                    <p:set>
                                      <p:cBhvr>
                                        <p:cTn id="497" dur="1" fill="hold">
                                          <p:stCondLst>
                                            <p:cond delay="0"/>
                                          </p:stCondLst>
                                        </p:cTn>
                                        <p:tgtEl>
                                          <p:spTgt spid="167"/>
                                        </p:tgtEl>
                                        <p:attrNameLst>
                                          <p:attrName>style.visibility</p:attrName>
                                        </p:attrNameLst>
                                      </p:cBhvr>
                                      <p:to>
                                        <p:strVal val="visible"/>
                                      </p:to>
                                    </p:set>
                                  </p:childTnLst>
                                </p:cTn>
                              </p:par>
                            </p:childTnLst>
                          </p:cTn>
                        </p:par>
                        <p:par>
                          <p:cTn id="498" fill="hold">
                            <p:stCondLst>
                              <p:cond delay="0"/>
                            </p:stCondLst>
                            <p:childTnLst>
                              <p:par>
                                <p:cTn id="499" presetID="1" presetClass="entr" presetSubtype="0" fill="hold" grpId="0" nodeType="afterEffect">
                                  <p:stCondLst>
                                    <p:cond delay="0"/>
                                  </p:stCondLst>
                                  <p:childTnLst>
                                    <p:set>
                                      <p:cBhvr>
                                        <p:cTn id="500" dur="1" fill="hold">
                                          <p:stCondLst>
                                            <p:cond delay="0"/>
                                          </p:stCondLst>
                                        </p:cTn>
                                        <p:tgtEl>
                                          <p:spTgt spid="168"/>
                                        </p:tgtEl>
                                        <p:attrNameLst>
                                          <p:attrName>style.visibility</p:attrName>
                                        </p:attrNameLst>
                                      </p:cBhvr>
                                      <p:to>
                                        <p:strVal val="visible"/>
                                      </p:to>
                                    </p:set>
                                  </p:childTnLst>
                                </p:cTn>
                              </p:par>
                            </p:childTnLst>
                          </p:cTn>
                        </p:par>
                        <p:par>
                          <p:cTn id="501" fill="hold">
                            <p:stCondLst>
                              <p:cond delay="0"/>
                            </p:stCondLst>
                            <p:childTnLst>
                              <p:par>
                                <p:cTn id="502" presetID="8" presetClass="emph" presetSubtype="0" fill="hold" grpId="1" nodeType="afterEffect">
                                  <p:stCondLst>
                                    <p:cond delay="0"/>
                                  </p:stCondLst>
                                  <p:childTnLst>
                                    <p:animRot by="21600000">
                                      <p:cBhvr>
                                        <p:cTn id="503" dur="2000" fill="hold"/>
                                        <p:tgtEl>
                                          <p:spTgt spid="168"/>
                                        </p:tgtEl>
                                        <p:attrNameLst>
                                          <p:attrName>r</p:attrName>
                                        </p:attrNameLst>
                                      </p:cBhvr>
                                    </p:animRot>
                                  </p:childTnLst>
                                </p:cTn>
                              </p:par>
                            </p:childTnLst>
                          </p:cTn>
                        </p:par>
                        <p:par>
                          <p:cTn id="504" fill="hold">
                            <p:stCondLst>
                              <p:cond delay="2000"/>
                            </p:stCondLst>
                            <p:childTnLst>
                              <p:par>
                                <p:cTn id="505" presetID="22" presetClass="entr" presetSubtype="1" fill="hold" grpId="0" nodeType="afterEffect">
                                  <p:stCondLst>
                                    <p:cond delay="0"/>
                                  </p:stCondLst>
                                  <p:childTnLst>
                                    <p:set>
                                      <p:cBhvr>
                                        <p:cTn id="506" dur="1" fill="hold">
                                          <p:stCondLst>
                                            <p:cond delay="0"/>
                                          </p:stCondLst>
                                        </p:cTn>
                                        <p:tgtEl>
                                          <p:spTgt spid="169"/>
                                        </p:tgtEl>
                                        <p:attrNameLst>
                                          <p:attrName>style.visibility</p:attrName>
                                        </p:attrNameLst>
                                      </p:cBhvr>
                                      <p:to>
                                        <p:strVal val="visible"/>
                                      </p:to>
                                    </p:set>
                                    <p:animEffect transition="in" filter="wipe(up)">
                                      <p:cBhvr>
                                        <p:cTn id="507" dur="500"/>
                                        <p:tgtEl>
                                          <p:spTgt spid="169"/>
                                        </p:tgtEl>
                                      </p:cBhvr>
                                    </p:animEffect>
                                  </p:childTnLst>
                                </p:cTn>
                              </p:par>
                            </p:childTnLst>
                          </p:cTn>
                        </p:par>
                        <p:par>
                          <p:cTn id="508" fill="hold">
                            <p:stCondLst>
                              <p:cond delay="2500"/>
                            </p:stCondLst>
                            <p:childTnLst>
                              <p:par>
                                <p:cTn id="509" presetID="0" presetClass="path" presetSubtype="0" fill="hold" nodeType="afterEffect">
                                  <p:stCondLst>
                                    <p:cond delay="0"/>
                                  </p:stCondLst>
                                  <p:childTnLst>
                                    <p:animMotion origin="layout" path="M 2.77778E-7 -1.11111E-6 C -0.03437 0.00069 -0.06892 0.00023 -0.1033 0.00231 C -0.1033 0.00231 -0.11632 0.0081 -0.11892 0.00926 C -0.12292 0.01111 -0.12917 0.01852 -0.12917 0.01852 C -0.13038 0.02083 -0.13107 0.02361 -0.13264 0.02523 C -0.14149 0.03449 -0.13542 0.02083 -0.13958 0.03217 " pathEditMode="relative" ptsTypes="fffffA">
                                      <p:cBhvr>
                                        <p:cTn id="510" dur="2000" fill="hold"/>
                                        <p:tgtEl>
                                          <p:spTgt spid="167"/>
                                        </p:tgtEl>
                                        <p:attrNameLst>
                                          <p:attrName>ppt_x</p:attrName>
                                          <p:attrName>ppt_y</p:attrName>
                                        </p:attrNameLst>
                                      </p:cBhvr>
                                    </p:animMotion>
                                  </p:childTnLst>
                                </p:cTn>
                              </p:par>
                            </p:childTnLst>
                          </p:cTn>
                        </p:par>
                        <p:par>
                          <p:cTn id="511" fill="hold">
                            <p:stCondLst>
                              <p:cond delay="4500"/>
                            </p:stCondLst>
                            <p:childTnLst>
                              <p:par>
                                <p:cTn id="512" presetID="1" presetClass="entr" presetSubtype="0" fill="hold" grpId="0" nodeType="afterEffect">
                                  <p:stCondLst>
                                    <p:cond delay="0"/>
                                  </p:stCondLst>
                                  <p:childTnLst>
                                    <p:set>
                                      <p:cBhvr>
                                        <p:cTn id="513" dur="1" fill="hold">
                                          <p:stCondLst>
                                            <p:cond delay="0"/>
                                          </p:stCondLst>
                                        </p:cTn>
                                        <p:tgtEl>
                                          <p:spTgt spid="170"/>
                                        </p:tgtEl>
                                        <p:attrNameLst>
                                          <p:attrName>style.visibility</p:attrName>
                                        </p:attrNameLst>
                                      </p:cBhvr>
                                      <p:to>
                                        <p:strVal val="visible"/>
                                      </p:to>
                                    </p:set>
                                  </p:childTnLst>
                                </p:cTn>
                              </p:par>
                            </p:childTnLst>
                          </p:cTn>
                        </p:par>
                        <p:par>
                          <p:cTn id="514" fill="hold">
                            <p:stCondLst>
                              <p:cond delay="4500"/>
                            </p:stCondLst>
                            <p:childTnLst>
                              <p:par>
                                <p:cTn id="515" presetID="1" presetClass="emph" presetSubtype="2" fill="hold" nodeType="afterEffect">
                                  <p:stCondLst>
                                    <p:cond delay="0"/>
                                  </p:stCondLst>
                                  <p:childTnLst>
                                    <p:animClr clrSpc="rgb">
                                      <p:cBhvr>
                                        <p:cTn id="516" dur="2000" fill="hold"/>
                                        <p:tgtEl>
                                          <p:spTgt spid="170"/>
                                        </p:tgtEl>
                                        <p:attrNameLst>
                                          <p:attrName>fillcolor</p:attrName>
                                        </p:attrNameLst>
                                      </p:cBhvr>
                                      <p:to>
                                        <a:schemeClr val="accent2"/>
                                      </p:to>
                                    </p:animClr>
                                    <p:set>
                                      <p:cBhvr>
                                        <p:cTn id="517" dur="2000" fill="hold"/>
                                        <p:tgtEl>
                                          <p:spTgt spid="170"/>
                                        </p:tgtEl>
                                        <p:attrNameLst>
                                          <p:attrName>fill.type</p:attrName>
                                        </p:attrNameLst>
                                      </p:cBhvr>
                                      <p:to>
                                        <p:strVal val="solid"/>
                                      </p:to>
                                    </p:set>
                                    <p:set>
                                      <p:cBhvr>
                                        <p:cTn id="518" dur="2000" fill="hold"/>
                                        <p:tgtEl>
                                          <p:spTgt spid="170"/>
                                        </p:tgtEl>
                                        <p:attrNameLst>
                                          <p:attrName>fill.on</p:attrName>
                                        </p:attrNameLst>
                                      </p:cBhvr>
                                      <p:to>
                                        <p:strVal val="true"/>
                                      </p:to>
                                    </p:set>
                                  </p:childTnLst>
                                </p:cTn>
                              </p:par>
                            </p:childTnLst>
                          </p:cTn>
                        </p:par>
                      </p:childTnLst>
                    </p:cTn>
                  </p:par>
                  <p:par>
                    <p:cTn id="519" fill="hold">
                      <p:stCondLst>
                        <p:cond delay="indefinite"/>
                      </p:stCondLst>
                      <p:childTnLst>
                        <p:par>
                          <p:cTn id="520" fill="hold">
                            <p:stCondLst>
                              <p:cond delay="0"/>
                            </p:stCondLst>
                            <p:childTnLst>
                              <p:par>
                                <p:cTn id="521" presetID="1" presetClass="exit" presetSubtype="0" fill="hold" grpId="1" nodeType="clickEffect">
                                  <p:stCondLst>
                                    <p:cond delay="0"/>
                                  </p:stCondLst>
                                  <p:childTnLst>
                                    <p:set>
                                      <p:cBhvr>
                                        <p:cTn id="522" dur="1" fill="hold">
                                          <p:stCondLst>
                                            <p:cond delay="0"/>
                                          </p:stCondLst>
                                        </p:cTn>
                                        <p:tgtEl>
                                          <p:spTgt spid="170"/>
                                        </p:tgtEl>
                                        <p:attrNameLst>
                                          <p:attrName>style.visibility</p:attrName>
                                        </p:attrNameLst>
                                      </p:cBhvr>
                                      <p:to>
                                        <p:strVal val="hidden"/>
                                      </p:to>
                                    </p:set>
                                  </p:childTnLst>
                                </p:cTn>
                              </p:par>
                              <p:par>
                                <p:cTn id="523" presetID="1" presetClass="exit" presetSubtype="0" fill="hold" grpId="2" nodeType="withEffect">
                                  <p:stCondLst>
                                    <p:cond delay="0"/>
                                  </p:stCondLst>
                                  <p:childTnLst>
                                    <p:set>
                                      <p:cBhvr>
                                        <p:cTn id="524" dur="1" fill="hold">
                                          <p:stCondLst>
                                            <p:cond delay="0"/>
                                          </p:stCondLst>
                                        </p:cTn>
                                        <p:tgtEl>
                                          <p:spTgt spid="168"/>
                                        </p:tgtEl>
                                        <p:attrNameLst>
                                          <p:attrName>style.visibility</p:attrName>
                                        </p:attrNameLst>
                                      </p:cBhvr>
                                      <p:to>
                                        <p:strVal val="hidden"/>
                                      </p:to>
                                    </p:set>
                                  </p:childTnLst>
                                </p:cTn>
                              </p:par>
                              <p:par>
                                <p:cTn id="525" presetID="1" presetClass="exit" presetSubtype="0" fill="hold" grpId="1" nodeType="withEffect">
                                  <p:stCondLst>
                                    <p:cond delay="0"/>
                                  </p:stCondLst>
                                  <p:childTnLst>
                                    <p:set>
                                      <p:cBhvr>
                                        <p:cTn id="526" dur="1" fill="hold">
                                          <p:stCondLst>
                                            <p:cond delay="0"/>
                                          </p:stCondLst>
                                        </p:cTn>
                                        <p:tgtEl>
                                          <p:spTgt spid="169"/>
                                        </p:tgtEl>
                                        <p:attrNameLst>
                                          <p:attrName>style.visibility</p:attrName>
                                        </p:attrNameLst>
                                      </p:cBhvr>
                                      <p:to>
                                        <p:strVal val="hidden"/>
                                      </p:to>
                                    </p:set>
                                  </p:childTnLst>
                                </p:cTn>
                              </p:par>
                              <p:par>
                                <p:cTn id="527" presetID="1" presetClass="exit" presetSubtype="0" fill="hold" nodeType="withEffect">
                                  <p:stCondLst>
                                    <p:cond delay="0"/>
                                  </p:stCondLst>
                                  <p:childTnLst>
                                    <p:set>
                                      <p:cBhvr>
                                        <p:cTn id="528" dur="1" fill="hold">
                                          <p:stCondLst>
                                            <p:cond delay="0"/>
                                          </p:stCondLst>
                                        </p:cTn>
                                        <p:tgtEl>
                                          <p:spTgt spid="167"/>
                                        </p:tgtEl>
                                        <p:attrNameLst>
                                          <p:attrName>style.visibility</p:attrName>
                                        </p:attrNameLst>
                                      </p:cBhvr>
                                      <p:to>
                                        <p:strVal val="hidden"/>
                                      </p:to>
                                    </p:set>
                                  </p:childTnLst>
                                </p:cTn>
                              </p:par>
                            </p:childTnLst>
                          </p:cTn>
                        </p:par>
                        <p:par>
                          <p:cTn id="529" fill="hold">
                            <p:stCondLst>
                              <p:cond delay="0"/>
                            </p:stCondLst>
                            <p:childTnLst>
                              <p:par>
                                <p:cTn id="530" presetID="1" presetClass="entr" presetSubtype="0" fill="hold" nodeType="afterEffect">
                                  <p:stCondLst>
                                    <p:cond delay="0"/>
                                  </p:stCondLst>
                                  <p:childTnLst>
                                    <p:set>
                                      <p:cBhvr>
                                        <p:cTn id="531" dur="1" fill="hold">
                                          <p:stCondLst>
                                            <p:cond delay="0"/>
                                          </p:stCondLst>
                                        </p:cTn>
                                        <p:tgtEl>
                                          <p:spTgt spid="171"/>
                                        </p:tgtEl>
                                        <p:attrNameLst>
                                          <p:attrName>style.visibility</p:attrName>
                                        </p:attrNameLst>
                                      </p:cBhvr>
                                      <p:to>
                                        <p:strVal val="visible"/>
                                      </p:to>
                                    </p:set>
                                  </p:childTnLst>
                                </p:cTn>
                              </p:par>
                            </p:childTnLst>
                          </p:cTn>
                        </p:par>
                        <p:par>
                          <p:cTn id="532" fill="hold">
                            <p:stCondLst>
                              <p:cond delay="0"/>
                            </p:stCondLst>
                            <p:childTnLst>
                              <p:par>
                                <p:cTn id="533" presetID="1" presetClass="entr" presetSubtype="0" fill="hold" grpId="0" nodeType="afterEffect">
                                  <p:stCondLst>
                                    <p:cond delay="0"/>
                                  </p:stCondLst>
                                  <p:childTnLst>
                                    <p:set>
                                      <p:cBhvr>
                                        <p:cTn id="534" dur="1" fill="hold">
                                          <p:stCondLst>
                                            <p:cond delay="0"/>
                                          </p:stCondLst>
                                        </p:cTn>
                                        <p:tgtEl>
                                          <p:spTgt spid="172"/>
                                        </p:tgtEl>
                                        <p:attrNameLst>
                                          <p:attrName>style.visibility</p:attrName>
                                        </p:attrNameLst>
                                      </p:cBhvr>
                                      <p:to>
                                        <p:strVal val="visible"/>
                                      </p:to>
                                    </p:set>
                                  </p:childTnLst>
                                </p:cTn>
                              </p:par>
                            </p:childTnLst>
                          </p:cTn>
                        </p:par>
                        <p:par>
                          <p:cTn id="535" fill="hold">
                            <p:stCondLst>
                              <p:cond delay="0"/>
                            </p:stCondLst>
                            <p:childTnLst>
                              <p:par>
                                <p:cTn id="536" presetID="8" presetClass="emph" presetSubtype="0" fill="hold" grpId="1" nodeType="afterEffect">
                                  <p:stCondLst>
                                    <p:cond delay="0"/>
                                  </p:stCondLst>
                                  <p:childTnLst>
                                    <p:animRot by="21600000">
                                      <p:cBhvr>
                                        <p:cTn id="537" dur="2000" fill="hold"/>
                                        <p:tgtEl>
                                          <p:spTgt spid="172"/>
                                        </p:tgtEl>
                                        <p:attrNameLst>
                                          <p:attrName>r</p:attrName>
                                        </p:attrNameLst>
                                      </p:cBhvr>
                                    </p:animRot>
                                  </p:childTnLst>
                                </p:cTn>
                              </p:par>
                            </p:childTnLst>
                          </p:cTn>
                        </p:par>
                        <p:par>
                          <p:cTn id="538" fill="hold">
                            <p:stCondLst>
                              <p:cond delay="2000"/>
                            </p:stCondLst>
                            <p:childTnLst>
                              <p:par>
                                <p:cTn id="539" presetID="22" presetClass="entr" presetSubtype="1" fill="hold" grpId="0" nodeType="afterEffect">
                                  <p:stCondLst>
                                    <p:cond delay="0"/>
                                  </p:stCondLst>
                                  <p:childTnLst>
                                    <p:set>
                                      <p:cBhvr>
                                        <p:cTn id="540" dur="1" fill="hold">
                                          <p:stCondLst>
                                            <p:cond delay="0"/>
                                          </p:stCondLst>
                                        </p:cTn>
                                        <p:tgtEl>
                                          <p:spTgt spid="173"/>
                                        </p:tgtEl>
                                        <p:attrNameLst>
                                          <p:attrName>style.visibility</p:attrName>
                                        </p:attrNameLst>
                                      </p:cBhvr>
                                      <p:to>
                                        <p:strVal val="visible"/>
                                      </p:to>
                                    </p:set>
                                    <p:animEffect transition="in" filter="wipe(up)">
                                      <p:cBhvr>
                                        <p:cTn id="541" dur="500"/>
                                        <p:tgtEl>
                                          <p:spTgt spid="173"/>
                                        </p:tgtEl>
                                      </p:cBhvr>
                                    </p:animEffect>
                                  </p:childTnLst>
                                </p:cTn>
                              </p:par>
                            </p:childTnLst>
                          </p:cTn>
                        </p:par>
                        <p:par>
                          <p:cTn id="542" fill="hold">
                            <p:stCondLst>
                              <p:cond delay="2500"/>
                            </p:stCondLst>
                            <p:childTnLst>
                              <p:par>
                                <p:cTn id="543" presetID="0" presetClass="path" presetSubtype="0" fill="hold" nodeType="afterEffect">
                                  <p:stCondLst>
                                    <p:cond delay="0"/>
                                  </p:stCondLst>
                                  <p:childTnLst>
                                    <p:animMotion origin="layout" path="M 3.05556E-6 -3.33333E-6 C -0.00295 0.00903 -0.00452 0.0132 -0.01337 0.01621 C -0.01719 0.02755 -0.01268 0.01968 -0.02205 0.02523 C -0.03177 0.03102 -0.0382 0.03773 -0.04844 0.04144 C -0.06285 0.05186 -0.05625 0.06181 -0.06372 0.07361 C -0.06823 0.08056 -0.07049 0.08727 -0.07483 0.09422 C -0.07952 0.1088 -0.08368 0.12338 -0.08785 0.13797 C -0.08924 0.1426 -0.0908 0.14723 -0.09236 0.15186 C -0.09288 0.15417 -0.09288 0.15695 -0.09445 0.15857 C -0.0967 0.16088 -0.09913 0.16297 -0.10122 0.16551 C -0.10417 0.16945 -0.10417 0.1757 -0.10782 0.1794 C -0.1158 0.18773 -0.11893 0.18797 -0.12743 0.19074 C -0.13473 0.18843 -0.14202 0.18658 -0.14931 0.18403 C -0.14983 0.17686 -0.14757 0.15371 -0.15591 0.14491 " pathEditMode="relative" rAng="0" ptsTypes="fffffffffffffA">
                                      <p:cBhvr>
                                        <p:cTn id="544" dur="5000" fill="hold"/>
                                        <p:tgtEl>
                                          <p:spTgt spid="171"/>
                                        </p:tgtEl>
                                        <p:attrNameLst>
                                          <p:attrName>ppt_x</p:attrName>
                                          <p:attrName>ppt_y</p:attrName>
                                        </p:attrNameLst>
                                      </p:cBhvr>
                                      <p:rCtr x="-78" y="95"/>
                                    </p:animMotion>
                                  </p:childTnLst>
                                </p:cTn>
                              </p:par>
                            </p:childTnLst>
                          </p:cTn>
                        </p:par>
                        <p:par>
                          <p:cTn id="545" fill="hold">
                            <p:stCondLst>
                              <p:cond delay="7500"/>
                            </p:stCondLst>
                            <p:childTnLst>
                              <p:par>
                                <p:cTn id="546" presetID="1" presetClass="entr" presetSubtype="0" fill="hold" grpId="0" nodeType="afterEffect">
                                  <p:stCondLst>
                                    <p:cond delay="0"/>
                                  </p:stCondLst>
                                  <p:childTnLst>
                                    <p:set>
                                      <p:cBhvr>
                                        <p:cTn id="547" dur="1" fill="hold">
                                          <p:stCondLst>
                                            <p:cond delay="0"/>
                                          </p:stCondLst>
                                        </p:cTn>
                                        <p:tgtEl>
                                          <p:spTgt spid="174"/>
                                        </p:tgtEl>
                                        <p:attrNameLst>
                                          <p:attrName>style.visibility</p:attrName>
                                        </p:attrNameLst>
                                      </p:cBhvr>
                                      <p:to>
                                        <p:strVal val="visible"/>
                                      </p:to>
                                    </p:set>
                                  </p:childTnLst>
                                </p:cTn>
                              </p:par>
                            </p:childTnLst>
                          </p:cTn>
                        </p:par>
                        <p:par>
                          <p:cTn id="548" fill="hold">
                            <p:stCondLst>
                              <p:cond delay="7500"/>
                            </p:stCondLst>
                            <p:childTnLst>
                              <p:par>
                                <p:cTn id="549" presetID="1" presetClass="emph" presetSubtype="2" fill="hold" nodeType="afterEffect">
                                  <p:stCondLst>
                                    <p:cond delay="0"/>
                                  </p:stCondLst>
                                  <p:childTnLst>
                                    <p:animClr clrSpc="rgb">
                                      <p:cBhvr>
                                        <p:cTn id="550" dur="2000" fill="hold"/>
                                        <p:tgtEl>
                                          <p:spTgt spid="174"/>
                                        </p:tgtEl>
                                        <p:attrNameLst>
                                          <p:attrName>fillcolor</p:attrName>
                                        </p:attrNameLst>
                                      </p:cBhvr>
                                      <p:to>
                                        <a:schemeClr val="folHlink"/>
                                      </p:to>
                                    </p:animClr>
                                    <p:set>
                                      <p:cBhvr>
                                        <p:cTn id="551" dur="2000" fill="hold"/>
                                        <p:tgtEl>
                                          <p:spTgt spid="174"/>
                                        </p:tgtEl>
                                        <p:attrNameLst>
                                          <p:attrName>fill.type</p:attrName>
                                        </p:attrNameLst>
                                      </p:cBhvr>
                                      <p:to>
                                        <p:strVal val="solid"/>
                                      </p:to>
                                    </p:set>
                                    <p:set>
                                      <p:cBhvr>
                                        <p:cTn id="552" dur="2000" fill="hold"/>
                                        <p:tgtEl>
                                          <p:spTgt spid="174"/>
                                        </p:tgtEl>
                                        <p:attrNameLst>
                                          <p:attrName>fill.on</p:attrName>
                                        </p:attrNameLst>
                                      </p:cBhvr>
                                      <p:to>
                                        <p:strVal val="tru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grpId="1" nodeType="clickEffect">
                                  <p:stCondLst>
                                    <p:cond delay="0"/>
                                  </p:stCondLst>
                                  <p:childTnLst>
                                    <p:set>
                                      <p:cBhvr>
                                        <p:cTn id="556" dur="1" fill="hold">
                                          <p:stCondLst>
                                            <p:cond delay="0"/>
                                          </p:stCondLst>
                                        </p:cTn>
                                        <p:tgtEl>
                                          <p:spTgt spid="173"/>
                                        </p:tgtEl>
                                        <p:attrNameLst>
                                          <p:attrName>style.visibility</p:attrName>
                                        </p:attrNameLst>
                                      </p:cBhvr>
                                      <p:to>
                                        <p:strVal val="hidden"/>
                                      </p:to>
                                    </p:set>
                                  </p:childTnLst>
                                </p:cTn>
                              </p:par>
                              <p:par>
                                <p:cTn id="557" presetID="1" presetClass="exit" presetSubtype="0" fill="hold" grpId="1" nodeType="withEffect">
                                  <p:stCondLst>
                                    <p:cond delay="0"/>
                                  </p:stCondLst>
                                  <p:childTnLst>
                                    <p:set>
                                      <p:cBhvr>
                                        <p:cTn id="558" dur="1" fill="hold">
                                          <p:stCondLst>
                                            <p:cond delay="0"/>
                                          </p:stCondLst>
                                        </p:cTn>
                                        <p:tgtEl>
                                          <p:spTgt spid="174"/>
                                        </p:tgtEl>
                                        <p:attrNameLst>
                                          <p:attrName>style.visibility</p:attrName>
                                        </p:attrNameLst>
                                      </p:cBhvr>
                                      <p:to>
                                        <p:strVal val="hidden"/>
                                      </p:to>
                                    </p:set>
                                  </p:childTnLst>
                                </p:cTn>
                              </p:par>
                              <p:par>
                                <p:cTn id="559" presetID="1" presetClass="exit" presetSubtype="0" fill="hold" grpId="2" nodeType="withEffect">
                                  <p:stCondLst>
                                    <p:cond delay="0"/>
                                  </p:stCondLst>
                                  <p:childTnLst>
                                    <p:set>
                                      <p:cBhvr>
                                        <p:cTn id="560" dur="1" fill="hold">
                                          <p:stCondLst>
                                            <p:cond delay="0"/>
                                          </p:stCondLst>
                                        </p:cTn>
                                        <p:tgtEl>
                                          <p:spTgt spid="172"/>
                                        </p:tgtEl>
                                        <p:attrNameLst>
                                          <p:attrName>style.visibility</p:attrName>
                                        </p:attrNameLst>
                                      </p:cBhvr>
                                      <p:to>
                                        <p:strVal val="hidden"/>
                                      </p:to>
                                    </p:set>
                                  </p:childTnLst>
                                </p:cTn>
                              </p:par>
                              <p:par>
                                <p:cTn id="561" presetID="1" presetClass="exit" presetSubtype="0" fill="hold" nodeType="withEffect">
                                  <p:stCondLst>
                                    <p:cond delay="0"/>
                                  </p:stCondLst>
                                  <p:childTnLst>
                                    <p:set>
                                      <p:cBhvr>
                                        <p:cTn id="562" dur="1" fill="hold">
                                          <p:stCondLst>
                                            <p:cond delay="0"/>
                                          </p:stCondLst>
                                        </p:cTn>
                                        <p:tgtEl>
                                          <p:spTgt spid="171"/>
                                        </p:tgtEl>
                                        <p:attrNameLst>
                                          <p:attrName>style.visibility</p:attrName>
                                        </p:attrNameLst>
                                      </p:cBhvr>
                                      <p:to>
                                        <p:strVal val="hidden"/>
                                      </p:to>
                                    </p:set>
                                  </p:childTnLst>
                                </p:cTn>
                              </p:par>
                            </p:childTnLst>
                          </p:cTn>
                        </p:par>
                        <p:par>
                          <p:cTn id="563" fill="hold">
                            <p:stCondLst>
                              <p:cond delay="0"/>
                            </p:stCondLst>
                            <p:childTnLst>
                              <p:par>
                                <p:cTn id="564" presetID="1" presetClass="entr" presetSubtype="0" fill="hold" nodeType="afterEffect">
                                  <p:stCondLst>
                                    <p:cond delay="0"/>
                                  </p:stCondLst>
                                  <p:childTnLst>
                                    <p:set>
                                      <p:cBhvr>
                                        <p:cTn id="565" dur="1" fill="hold">
                                          <p:stCondLst>
                                            <p:cond delay="0"/>
                                          </p:stCondLst>
                                        </p:cTn>
                                        <p:tgtEl>
                                          <p:spTgt spid="175"/>
                                        </p:tgtEl>
                                        <p:attrNameLst>
                                          <p:attrName>style.visibility</p:attrName>
                                        </p:attrNameLst>
                                      </p:cBhvr>
                                      <p:to>
                                        <p:strVal val="visible"/>
                                      </p:to>
                                    </p:set>
                                  </p:childTnLst>
                                </p:cTn>
                              </p:par>
                            </p:childTnLst>
                          </p:cTn>
                        </p:par>
                        <p:par>
                          <p:cTn id="566" fill="hold">
                            <p:stCondLst>
                              <p:cond delay="0"/>
                            </p:stCondLst>
                            <p:childTnLst>
                              <p:par>
                                <p:cTn id="567" presetID="1" presetClass="entr" presetSubtype="0" fill="hold" grpId="0" nodeType="afterEffect">
                                  <p:stCondLst>
                                    <p:cond delay="0"/>
                                  </p:stCondLst>
                                  <p:childTnLst>
                                    <p:set>
                                      <p:cBhvr>
                                        <p:cTn id="568" dur="1" fill="hold">
                                          <p:stCondLst>
                                            <p:cond delay="0"/>
                                          </p:stCondLst>
                                        </p:cTn>
                                        <p:tgtEl>
                                          <p:spTgt spid="176"/>
                                        </p:tgtEl>
                                        <p:attrNameLst>
                                          <p:attrName>style.visibility</p:attrName>
                                        </p:attrNameLst>
                                      </p:cBhvr>
                                      <p:to>
                                        <p:strVal val="visible"/>
                                      </p:to>
                                    </p:set>
                                  </p:childTnLst>
                                </p:cTn>
                              </p:par>
                            </p:childTnLst>
                          </p:cTn>
                        </p:par>
                        <p:par>
                          <p:cTn id="569" fill="hold">
                            <p:stCondLst>
                              <p:cond delay="0"/>
                            </p:stCondLst>
                            <p:childTnLst>
                              <p:par>
                                <p:cTn id="570" presetID="8" presetClass="emph" presetSubtype="0" fill="hold" grpId="1" nodeType="afterEffect">
                                  <p:stCondLst>
                                    <p:cond delay="0"/>
                                  </p:stCondLst>
                                  <p:childTnLst>
                                    <p:animRot by="21600000">
                                      <p:cBhvr>
                                        <p:cTn id="571" dur="2000" fill="hold"/>
                                        <p:tgtEl>
                                          <p:spTgt spid="176"/>
                                        </p:tgtEl>
                                        <p:attrNameLst>
                                          <p:attrName>r</p:attrName>
                                        </p:attrNameLst>
                                      </p:cBhvr>
                                    </p:animRot>
                                  </p:childTnLst>
                                </p:cTn>
                              </p:par>
                            </p:childTnLst>
                          </p:cTn>
                        </p:par>
                        <p:par>
                          <p:cTn id="572" fill="hold">
                            <p:stCondLst>
                              <p:cond delay="2000"/>
                            </p:stCondLst>
                            <p:childTnLst>
                              <p:par>
                                <p:cTn id="573" presetID="22" presetClass="entr" presetSubtype="1" fill="hold" grpId="0" nodeType="afterEffect">
                                  <p:stCondLst>
                                    <p:cond delay="0"/>
                                  </p:stCondLst>
                                  <p:childTnLst>
                                    <p:set>
                                      <p:cBhvr>
                                        <p:cTn id="574" dur="1" fill="hold">
                                          <p:stCondLst>
                                            <p:cond delay="0"/>
                                          </p:stCondLst>
                                        </p:cTn>
                                        <p:tgtEl>
                                          <p:spTgt spid="177"/>
                                        </p:tgtEl>
                                        <p:attrNameLst>
                                          <p:attrName>style.visibility</p:attrName>
                                        </p:attrNameLst>
                                      </p:cBhvr>
                                      <p:to>
                                        <p:strVal val="visible"/>
                                      </p:to>
                                    </p:set>
                                    <p:animEffect transition="in" filter="wipe(up)">
                                      <p:cBhvr>
                                        <p:cTn id="575" dur="500"/>
                                        <p:tgtEl>
                                          <p:spTgt spid="177"/>
                                        </p:tgtEl>
                                      </p:cBhvr>
                                    </p:animEffect>
                                  </p:childTnLst>
                                </p:cTn>
                              </p:par>
                            </p:childTnLst>
                          </p:cTn>
                        </p:par>
                        <p:par>
                          <p:cTn id="576" fill="hold">
                            <p:stCondLst>
                              <p:cond delay="2500"/>
                            </p:stCondLst>
                            <p:childTnLst>
                              <p:par>
                                <p:cTn id="577" presetID="0" presetClass="path" presetSubtype="0" fill="hold" nodeType="afterEffect">
                                  <p:stCondLst>
                                    <p:cond delay="0"/>
                                  </p:stCondLst>
                                  <p:childTnLst>
                                    <p:animMotion origin="layout" path="M 4.16667E-6 2.96296E-6 C 0.00729 -0.02917 0.00017 -0.05764 -0.00677 -0.08496 C -0.0073 -0.08681 -0.01146 -0.10533 -0.01198 -0.10579 C -0.01546 -0.1088 -0.0224 -0.11482 -0.0224 -0.11459 C -0.02691 -0.12454 -0.03056 -0.12755 -0.03785 -0.13334 C -0.0415 -0.13611 -0.04827 -0.1426 -0.04827 -0.14236 " pathEditMode="relative" rAng="0" ptsTypes="fffffA">
                                      <p:cBhvr>
                                        <p:cTn id="578" dur="2000" fill="hold"/>
                                        <p:tgtEl>
                                          <p:spTgt spid="175"/>
                                        </p:tgtEl>
                                        <p:attrNameLst>
                                          <p:attrName>ppt_x</p:attrName>
                                          <p:attrName>ppt_y</p:attrName>
                                        </p:attrNameLst>
                                      </p:cBhvr>
                                      <p:rCtr x="-20" y="-71"/>
                                    </p:animMotion>
                                  </p:childTnLst>
                                </p:cTn>
                              </p:par>
                            </p:childTnLst>
                          </p:cTn>
                        </p:par>
                        <p:par>
                          <p:cTn id="579" fill="hold">
                            <p:stCondLst>
                              <p:cond delay="4500"/>
                            </p:stCondLst>
                            <p:childTnLst>
                              <p:par>
                                <p:cTn id="580" presetID="22" presetClass="entr" presetSubtype="1" fill="hold" grpId="0" nodeType="afterEffect">
                                  <p:stCondLst>
                                    <p:cond delay="2000"/>
                                  </p:stCondLst>
                                  <p:childTnLst>
                                    <p:set>
                                      <p:cBhvr>
                                        <p:cTn id="581" dur="1" fill="hold">
                                          <p:stCondLst>
                                            <p:cond delay="0"/>
                                          </p:stCondLst>
                                        </p:cTn>
                                        <p:tgtEl>
                                          <p:spTgt spid="178"/>
                                        </p:tgtEl>
                                        <p:attrNameLst>
                                          <p:attrName>style.visibility</p:attrName>
                                        </p:attrNameLst>
                                      </p:cBhvr>
                                      <p:to>
                                        <p:strVal val="visible"/>
                                      </p:to>
                                    </p:set>
                                    <p:animEffect transition="in" filter="wipe(up)">
                                      <p:cBhvr>
                                        <p:cTn id="582" dur="500"/>
                                        <p:tgtEl>
                                          <p:spTgt spid="178"/>
                                        </p:tgtEl>
                                      </p:cBhvr>
                                    </p:animEffect>
                                  </p:childTnLst>
                                </p:cTn>
                              </p:par>
                            </p:childTnLst>
                          </p:cTn>
                        </p:par>
                        <p:par>
                          <p:cTn id="583" fill="hold">
                            <p:stCondLst>
                              <p:cond delay="9000"/>
                            </p:stCondLst>
                            <p:childTnLst>
                              <p:par>
                                <p:cTn id="584" presetID="1" presetClass="entr" presetSubtype="0" fill="hold" grpId="0" nodeType="afterEffect">
                                  <p:stCondLst>
                                    <p:cond delay="0"/>
                                  </p:stCondLst>
                                  <p:childTnLst>
                                    <p:set>
                                      <p:cBhvr>
                                        <p:cTn id="585" dur="1" fill="hold">
                                          <p:stCondLst>
                                            <p:cond delay="0"/>
                                          </p:stCondLst>
                                        </p:cTn>
                                        <p:tgtEl>
                                          <p:spTgt spid="179"/>
                                        </p:tgtEl>
                                        <p:attrNameLst>
                                          <p:attrName>style.visibility</p:attrName>
                                        </p:attrNameLst>
                                      </p:cBhvr>
                                      <p:to>
                                        <p:strVal val="visible"/>
                                      </p:to>
                                    </p:set>
                                  </p:childTnLst>
                                </p:cTn>
                              </p:par>
                            </p:childTnLst>
                          </p:cTn>
                        </p:par>
                        <p:par>
                          <p:cTn id="586" fill="hold">
                            <p:stCondLst>
                              <p:cond delay="9000"/>
                            </p:stCondLst>
                            <p:childTnLst>
                              <p:par>
                                <p:cTn id="587" presetID="1" presetClass="emph" presetSubtype="2" fill="hold" nodeType="afterEffect">
                                  <p:stCondLst>
                                    <p:cond delay="0"/>
                                  </p:stCondLst>
                                  <p:childTnLst>
                                    <p:animClr clrSpc="rgb">
                                      <p:cBhvr>
                                        <p:cTn id="588" dur="2000" fill="hold"/>
                                        <p:tgtEl>
                                          <p:spTgt spid="179"/>
                                        </p:tgtEl>
                                        <p:attrNameLst>
                                          <p:attrName>fillcolor</p:attrName>
                                        </p:attrNameLst>
                                      </p:cBhvr>
                                      <p:to>
                                        <a:srgbClr val="66FF33"/>
                                      </p:to>
                                    </p:animClr>
                                    <p:set>
                                      <p:cBhvr>
                                        <p:cTn id="589" dur="2000" fill="hold"/>
                                        <p:tgtEl>
                                          <p:spTgt spid="179"/>
                                        </p:tgtEl>
                                        <p:attrNameLst>
                                          <p:attrName>fill.type</p:attrName>
                                        </p:attrNameLst>
                                      </p:cBhvr>
                                      <p:to>
                                        <p:strVal val="solid"/>
                                      </p:to>
                                    </p:set>
                                    <p:set>
                                      <p:cBhvr>
                                        <p:cTn id="590" dur="2000" fill="hold"/>
                                        <p:tgtEl>
                                          <p:spTgt spid="179"/>
                                        </p:tgtEl>
                                        <p:attrNameLst>
                                          <p:attrName>fill.on</p:attrName>
                                        </p:attrNameLst>
                                      </p:cBhvr>
                                      <p:to>
                                        <p:strVal val="true"/>
                                      </p:to>
                                    </p:set>
                                  </p:childTnLst>
                                </p:cTn>
                              </p:par>
                            </p:childTnLst>
                          </p:cTn>
                        </p:par>
                      </p:childTnLst>
                    </p:cTn>
                  </p:par>
                  <p:par>
                    <p:cTn id="591" fill="hold">
                      <p:stCondLst>
                        <p:cond delay="indefinite"/>
                      </p:stCondLst>
                      <p:childTnLst>
                        <p:par>
                          <p:cTn id="592" fill="hold">
                            <p:stCondLst>
                              <p:cond delay="0"/>
                            </p:stCondLst>
                            <p:childTnLst>
                              <p:par>
                                <p:cTn id="593" presetID="1" presetClass="exit" presetSubtype="0" fill="hold" grpId="1" nodeType="clickEffect">
                                  <p:stCondLst>
                                    <p:cond delay="0"/>
                                  </p:stCondLst>
                                  <p:childTnLst>
                                    <p:set>
                                      <p:cBhvr>
                                        <p:cTn id="594" dur="1" fill="hold">
                                          <p:stCondLst>
                                            <p:cond delay="0"/>
                                          </p:stCondLst>
                                        </p:cTn>
                                        <p:tgtEl>
                                          <p:spTgt spid="179"/>
                                        </p:tgtEl>
                                        <p:attrNameLst>
                                          <p:attrName>style.visibility</p:attrName>
                                        </p:attrNameLst>
                                      </p:cBhvr>
                                      <p:to>
                                        <p:strVal val="hidden"/>
                                      </p:to>
                                    </p:set>
                                  </p:childTnLst>
                                </p:cTn>
                              </p:par>
                            </p:childTnLst>
                          </p:cTn>
                        </p:par>
                        <p:par>
                          <p:cTn id="595" fill="hold">
                            <p:stCondLst>
                              <p:cond delay="0"/>
                            </p:stCondLst>
                            <p:childTnLst>
                              <p:par>
                                <p:cTn id="596" presetID="1" presetClass="entr" presetSubtype="0" fill="hold" grpId="0" nodeType="afterEffect">
                                  <p:stCondLst>
                                    <p:cond delay="0"/>
                                  </p:stCondLst>
                                  <p:childTnLst>
                                    <p:set>
                                      <p:cBhvr>
                                        <p:cTn id="597" dur="1" fill="hold">
                                          <p:stCondLst>
                                            <p:cond delay="0"/>
                                          </p:stCondLst>
                                        </p:cTn>
                                        <p:tgtEl>
                                          <p:spTgt spid="181"/>
                                        </p:tgtEl>
                                        <p:attrNameLst>
                                          <p:attrName>style.visibility</p:attrName>
                                        </p:attrNameLst>
                                      </p:cBhvr>
                                      <p:to>
                                        <p:strVal val="visible"/>
                                      </p:to>
                                    </p:set>
                                  </p:childTnLst>
                                </p:cTn>
                              </p:par>
                            </p:childTnLst>
                          </p:cTn>
                        </p:par>
                        <p:par>
                          <p:cTn id="598" fill="hold">
                            <p:stCondLst>
                              <p:cond delay="0"/>
                            </p:stCondLst>
                            <p:childTnLst>
                              <p:par>
                                <p:cTn id="599" presetID="1" presetClass="emph" presetSubtype="2" fill="hold" nodeType="afterEffect">
                                  <p:stCondLst>
                                    <p:cond delay="0"/>
                                  </p:stCondLst>
                                  <p:childTnLst>
                                    <p:animClr clrSpc="rgb">
                                      <p:cBhvr>
                                        <p:cTn id="600" dur="2000" fill="hold"/>
                                        <p:tgtEl>
                                          <p:spTgt spid="181"/>
                                        </p:tgtEl>
                                        <p:attrNameLst>
                                          <p:attrName>fillcolor</p:attrName>
                                        </p:attrNameLst>
                                      </p:cBhvr>
                                      <p:to>
                                        <a:schemeClr val="folHlink"/>
                                      </p:to>
                                    </p:animClr>
                                    <p:set>
                                      <p:cBhvr>
                                        <p:cTn id="601" dur="2000" fill="hold"/>
                                        <p:tgtEl>
                                          <p:spTgt spid="181"/>
                                        </p:tgtEl>
                                        <p:attrNameLst>
                                          <p:attrName>fill.type</p:attrName>
                                        </p:attrNameLst>
                                      </p:cBhvr>
                                      <p:to>
                                        <p:strVal val="solid"/>
                                      </p:to>
                                    </p:set>
                                    <p:set>
                                      <p:cBhvr>
                                        <p:cTn id="602" dur="2000" fill="hold"/>
                                        <p:tgtEl>
                                          <p:spTgt spid="181"/>
                                        </p:tgtEl>
                                        <p:attrNameLst>
                                          <p:attrName>fill.on</p:attrName>
                                        </p:attrNameLst>
                                      </p:cBhvr>
                                      <p:to>
                                        <p:strVal val="true"/>
                                      </p:to>
                                    </p:set>
                                  </p:childTnLst>
                                </p:cTn>
                              </p:par>
                            </p:childTnLst>
                          </p:cTn>
                        </p:par>
                      </p:childTnLst>
                    </p:cTn>
                  </p:par>
                  <p:par>
                    <p:cTn id="603" fill="hold">
                      <p:stCondLst>
                        <p:cond delay="indefinite"/>
                      </p:stCondLst>
                      <p:childTnLst>
                        <p:par>
                          <p:cTn id="604" fill="hold">
                            <p:stCondLst>
                              <p:cond delay="0"/>
                            </p:stCondLst>
                            <p:childTnLst>
                              <p:par>
                                <p:cTn id="605" presetID="1" presetClass="exit" presetSubtype="0" fill="hold" grpId="1" nodeType="clickEffect">
                                  <p:stCondLst>
                                    <p:cond delay="0"/>
                                  </p:stCondLst>
                                  <p:childTnLst>
                                    <p:set>
                                      <p:cBhvr>
                                        <p:cTn id="606" dur="1" fill="hold">
                                          <p:stCondLst>
                                            <p:cond delay="0"/>
                                          </p:stCondLst>
                                        </p:cTn>
                                        <p:tgtEl>
                                          <p:spTgt spid="181"/>
                                        </p:tgtEl>
                                        <p:attrNameLst>
                                          <p:attrName>style.visibility</p:attrName>
                                        </p:attrNameLst>
                                      </p:cBhvr>
                                      <p:to>
                                        <p:strVal val="hidden"/>
                                      </p:to>
                                    </p:set>
                                  </p:childTnLst>
                                </p:cTn>
                              </p:par>
                            </p:childTnLst>
                          </p:cTn>
                        </p:par>
                        <p:par>
                          <p:cTn id="607" fill="hold">
                            <p:stCondLst>
                              <p:cond delay="0"/>
                            </p:stCondLst>
                            <p:childTnLst>
                              <p:par>
                                <p:cTn id="608" presetID="1" presetClass="entr" presetSubtype="0" fill="hold" grpId="0" nodeType="afterEffect">
                                  <p:stCondLst>
                                    <p:cond delay="0"/>
                                  </p:stCondLst>
                                  <p:childTnLst>
                                    <p:set>
                                      <p:cBhvr>
                                        <p:cTn id="609" dur="1" fill="hold">
                                          <p:stCondLst>
                                            <p:cond delay="0"/>
                                          </p:stCondLst>
                                        </p:cTn>
                                        <p:tgtEl>
                                          <p:spTgt spid="192"/>
                                        </p:tgtEl>
                                        <p:attrNameLst>
                                          <p:attrName>style.visibility</p:attrName>
                                        </p:attrNameLst>
                                      </p:cBhvr>
                                      <p:to>
                                        <p:strVal val="visible"/>
                                      </p:to>
                                    </p:set>
                                  </p:childTnLst>
                                </p:cTn>
                              </p:par>
                            </p:childTnLst>
                          </p:cTn>
                        </p:par>
                        <p:par>
                          <p:cTn id="610" fill="hold">
                            <p:stCondLst>
                              <p:cond delay="0"/>
                            </p:stCondLst>
                            <p:childTnLst>
                              <p:par>
                                <p:cTn id="611" presetID="1" presetClass="emph" presetSubtype="2" fill="hold" nodeType="afterEffect">
                                  <p:stCondLst>
                                    <p:cond delay="0"/>
                                  </p:stCondLst>
                                  <p:childTnLst>
                                    <p:animClr clrSpc="rgb">
                                      <p:cBhvr>
                                        <p:cTn id="612" dur="2000" fill="hold"/>
                                        <p:tgtEl>
                                          <p:spTgt spid="192"/>
                                        </p:tgtEl>
                                        <p:attrNameLst>
                                          <p:attrName>fillcolor</p:attrName>
                                        </p:attrNameLst>
                                      </p:cBhvr>
                                      <p:to>
                                        <a:srgbClr val="66FF33"/>
                                      </p:to>
                                    </p:animClr>
                                    <p:set>
                                      <p:cBhvr>
                                        <p:cTn id="613" dur="2000" fill="hold"/>
                                        <p:tgtEl>
                                          <p:spTgt spid="192"/>
                                        </p:tgtEl>
                                        <p:attrNameLst>
                                          <p:attrName>fill.type</p:attrName>
                                        </p:attrNameLst>
                                      </p:cBhvr>
                                      <p:to>
                                        <p:strVal val="solid"/>
                                      </p:to>
                                    </p:set>
                                    <p:set>
                                      <p:cBhvr>
                                        <p:cTn id="614" dur="2000" fill="hold"/>
                                        <p:tgtEl>
                                          <p:spTgt spid="192"/>
                                        </p:tgtEl>
                                        <p:attrNameLst>
                                          <p:attrName>fill.on</p:attrName>
                                        </p:attrNameLst>
                                      </p:cBhvr>
                                      <p:to>
                                        <p:strVal val="true"/>
                                      </p:to>
                                    </p:set>
                                  </p:childTnLst>
                                </p:cTn>
                              </p:par>
                            </p:childTnLst>
                          </p:cTn>
                        </p:par>
                      </p:childTnLst>
                    </p:cTn>
                  </p:par>
                  <p:par>
                    <p:cTn id="615" fill="hold">
                      <p:stCondLst>
                        <p:cond delay="indefinite"/>
                      </p:stCondLst>
                      <p:childTnLst>
                        <p:par>
                          <p:cTn id="616" fill="hold">
                            <p:stCondLst>
                              <p:cond delay="0"/>
                            </p:stCondLst>
                            <p:childTnLst>
                              <p:par>
                                <p:cTn id="617" presetID="1" presetClass="exit" presetSubtype="0" fill="hold" grpId="1" nodeType="clickEffect">
                                  <p:stCondLst>
                                    <p:cond delay="0"/>
                                  </p:stCondLst>
                                  <p:childTnLst>
                                    <p:set>
                                      <p:cBhvr>
                                        <p:cTn id="618" dur="1" fill="hold">
                                          <p:stCondLst>
                                            <p:cond delay="0"/>
                                          </p:stCondLst>
                                        </p:cTn>
                                        <p:tgtEl>
                                          <p:spTgt spid="192"/>
                                        </p:tgtEl>
                                        <p:attrNameLst>
                                          <p:attrName>style.visibility</p:attrName>
                                        </p:attrNameLst>
                                      </p:cBhvr>
                                      <p:to>
                                        <p:strVal val="hidden"/>
                                      </p:to>
                                    </p:set>
                                  </p:childTnLst>
                                </p:cTn>
                              </p:par>
                              <p:par>
                                <p:cTn id="619" presetID="1" presetClass="exit" presetSubtype="0" fill="hold" grpId="1" nodeType="withEffect">
                                  <p:stCondLst>
                                    <p:cond delay="0"/>
                                  </p:stCondLst>
                                  <p:childTnLst>
                                    <p:set>
                                      <p:cBhvr>
                                        <p:cTn id="620" dur="1" fill="hold">
                                          <p:stCondLst>
                                            <p:cond delay="0"/>
                                          </p:stCondLst>
                                        </p:cTn>
                                        <p:tgtEl>
                                          <p:spTgt spid="178"/>
                                        </p:tgtEl>
                                        <p:attrNameLst>
                                          <p:attrName>style.visibility</p:attrName>
                                        </p:attrNameLst>
                                      </p:cBhvr>
                                      <p:to>
                                        <p:strVal val="hidden"/>
                                      </p:to>
                                    </p:set>
                                  </p:childTnLst>
                                </p:cTn>
                              </p:par>
                              <p:par>
                                <p:cTn id="621" presetID="1" presetClass="exit" presetSubtype="0" fill="hold" nodeType="withEffect">
                                  <p:stCondLst>
                                    <p:cond delay="0"/>
                                  </p:stCondLst>
                                  <p:childTnLst>
                                    <p:set>
                                      <p:cBhvr>
                                        <p:cTn id="622" dur="1" fill="hold">
                                          <p:stCondLst>
                                            <p:cond delay="0"/>
                                          </p:stCondLst>
                                        </p:cTn>
                                        <p:tgtEl>
                                          <p:spTgt spid="175"/>
                                        </p:tgtEl>
                                        <p:attrNameLst>
                                          <p:attrName>style.visibility</p:attrName>
                                        </p:attrNameLst>
                                      </p:cBhvr>
                                      <p:to>
                                        <p:strVal val="hidden"/>
                                      </p:to>
                                    </p:set>
                                  </p:childTnLst>
                                </p:cTn>
                              </p:par>
                              <p:par>
                                <p:cTn id="623" presetID="1" presetClass="exit" presetSubtype="0" fill="hold" grpId="2" nodeType="withEffect">
                                  <p:stCondLst>
                                    <p:cond delay="0"/>
                                  </p:stCondLst>
                                  <p:childTnLst>
                                    <p:set>
                                      <p:cBhvr>
                                        <p:cTn id="624" dur="1" fill="hold">
                                          <p:stCondLst>
                                            <p:cond delay="0"/>
                                          </p:stCondLst>
                                        </p:cTn>
                                        <p:tgtEl>
                                          <p:spTgt spid="176"/>
                                        </p:tgtEl>
                                        <p:attrNameLst>
                                          <p:attrName>style.visibility</p:attrName>
                                        </p:attrNameLst>
                                      </p:cBhvr>
                                      <p:to>
                                        <p:strVal val="hidden"/>
                                      </p:to>
                                    </p:set>
                                  </p:childTnLst>
                                </p:cTn>
                              </p:par>
                              <p:par>
                                <p:cTn id="625" presetID="1" presetClass="exit" presetSubtype="0" fill="hold" grpId="1" nodeType="withEffect">
                                  <p:stCondLst>
                                    <p:cond delay="0"/>
                                  </p:stCondLst>
                                  <p:childTnLst>
                                    <p:set>
                                      <p:cBhvr>
                                        <p:cTn id="626" dur="1" fill="hold">
                                          <p:stCondLst>
                                            <p:cond delay="0"/>
                                          </p:stCondLst>
                                        </p:cTn>
                                        <p:tgtEl>
                                          <p:spTgt spid="177"/>
                                        </p:tgtEl>
                                        <p:attrNameLst>
                                          <p:attrName>style.visibility</p:attrName>
                                        </p:attrNameLst>
                                      </p:cBhvr>
                                      <p:to>
                                        <p:strVal val="hidden"/>
                                      </p:to>
                                    </p:set>
                                  </p:childTnLst>
                                </p:cTn>
                              </p:par>
                            </p:childTnLst>
                          </p:cTn>
                        </p:par>
                        <p:par>
                          <p:cTn id="627" fill="hold">
                            <p:stCondLst>
                              <p:cond delay="0"/>
                            </p:stCondLst>
                            <p:childTnLst>
                              <p:par>
                                <p:cTn id="628" presetID="1" presetClass="entr" presetSubtype="0" fill="hold" nodeType="afterEffect">
                                  <p:stCondLst>
                                    <p:cond delay="0"/>
                                  </p:stCondLst>
                                  <p:childTnLst>
                                    <p:set>
                                      <p:cBhvr>
                                        <p:cTn id="629" dur="1" fill="hold">
                                          <p:stCondLst>
                                            <p:cond delay="0"/>
                                          </p:stCondLst>
                                        </p:cTn>
                                        <p:tgtEl>
                                          <p:spTgt spid="184"/>
                                        </p:tgtEl>
                                        <p:attrNameLst>
                                          <p:attrName>style.visibility</p:attrName>
                                        </p:attrNameLst>
                                      </p:cBhvr>
                                      <p:to>
                                        <p:strVal val="visible"/>
                                      </p:to>
                                    </p:set>
                                  </p:childTnLst>
                                </p:cTn>
                              </p:par>
                            </p:childTnLst>
                          </p:cTn>
                        </p:par>
                        <p:par>
                          <p:cTn id="630" fill="hold">
                            <p:stCondLst>
                              <p:cond delay="0"/>
                            </p:stCondLst>
                            <p:childTnLst>
                              <p:par>
                                <p:cTn id="631" presetID="1" presetClass="entr" presetSubtype="0" fill="hold" grpId="0" nodeType="afterEffect">
                                  <p:stCondLst>
                                    <p:cond delay="0"/>
                                  </p:stCondLst>
                                  <p:childTnLst>
                                    <p:set>
                                      <p:cBhvr>
                                        <p:cTn id="632" dur="1" fill="hold">
                                          <p:stCondLst>
                                            <p:cond delay="0"/>
                                          </p:stCondLst>
                                        </p:cTn>
                                        <p:tgtEl>
                                          <p:spTgt spid="185"/>
                                        </p:tgtEl>
                                        <p:attrNameLst>
                                          <p:attrName>style.visibility</p:attrName>
                                        </p:attrNameLst>
                                      </p:cBhvr>
                                      <p:to>
                                        <p:strVal val="visible"/>
                                      </p:to>
                                    </p:set>
                                  </p:childTnLst>
                                </p:cTn>
                              </p:par>
                            </p:childTnLst>
                          </p:cTn>
                        </p:par>
                        <p:par>
                          <p:cTn id="633" fill="hold">
                            <p:stCondLst>
                              <p:cond delay="0"/>
                            </p:stCondLst>
                            <p:childTnLst>
                              <p:par>
                                <p:cTn id="634" presetID="8" presetClass="emph" presetSubtype="0" fill="hold" grpId="1" nodeType="afterEffect">
                                  <p:stCondLst>
                                    <p:cond delay="0"/>
                                  </p:stCondLst>
                                  <p:childTnLst>
                                    <p:animRot by="21600000">
                                      <p:cBhvr>
                                        <p:cTn id="635" dur="2000" fill="hold"/>
                                        <p:tgtEl>
                                          <p:spTgt spid="185"/>
                                        </p:tgtEl>
                                        <p:attrNameLst>
                                          <p:attrName>r</p:attrName>
                                        </p:attrNameLst>
                                      </p:cBhvr>
                                    </p:animRot>
                                  </p:childTnLst>
                                </p:cTn>
                              </p:par>
                            </p:childTnLst>
                          </p:cTn>
                        </p:par>
                        <p:par>
                          <p:cTn id="636" fill="hold">
                            <p:stCondLst>
                              <p:cond delay="2000"/>
                            </p:stCondLst>
                            <p:childTnLst>
                              <p:par>
                                <p:cTn id="637" presetID="22" presetClass="entr" presetSubtype="1" fill="hold" grpId="0" nodeType="afterEffect">
                                  <p:stCondLst>
                                    <p:cond delay="0"/>
                                  </p:stCondLst>
                                  <p:childTnLst>
                                    <p:set>
                                      <p:cBhvr>
                                        <p:cTn id="638" dur="1" fill="hold">
                                          <p:stCondLst>
                                            <p:cond delay="0"/>
                                          </p:stCondLst>
                                        </p:cTn>
                                        <p:tgtEl>
                                          <p:spTgt spid="186"/>
                                        </p:tgtEl>
                                        <p:attrNameLst>
                                          <p:attrName>style.visibility</p:attrName>
                                        </p:attrNameLst>
                                      </p:cBhvr>
                                      <p:to>
                                        <p:strVal val="visible"/>
                                      </p:to>
                                    </p:set>
                                    <p:animEffect transition="in" filter="wipe(up)">
                                      <p:cBhvr>
                                        <p:cTn id="639" dur="500"/>
                                        <p:tgtEl>
                                          <p:spTgt spid="186"/>
                                        </p:tgtEl>
                                      </p:cBhvr>
                                    </p:animEffect>
                                  </p:childTnLst>
                                </p:cTn>
                              </p:par>
                            </p:childTnLst>
                          </p:cTn>
                        </p:par>
                        <p:par>
                          <p:cTn id="640" fill="hold">
                            <p:stCondLst>
                              <p:cond delay="2500"/>
                            </p:stCondLst>
                            <p:childTnLst>
                              <p:par>
                                <p:cTn id="641" presetID="0" presetClass="path" presetSubtype="0" fill="hold" nodeType="afterEffect">
                                  <p:stCondLst>
                                    <p:cond delay="0"/>
                                  </p:stCondLst>
                                  <p:childTnLst>
                                    <p:animMotion origin="layout" path="M 0.01424 0.03472 C 0.01771 0.01967 0.01216 0.0206 0.00209 0.0162 C -0.00538 0.01296 -0.01198 0.01041 -0.01857 0.00463 C -0.02239 -0.01019 -0.01701 0.00463 -0.02552 -0.0044 C -0.02708 -0.00625 -0.0276 -0.00949 -0.02899 -0.01134 C -0.03038 -0.0132 -0.03246 -0.01435 -0.0342 -0.01597 C -0.04184 -0.03195 -0.04965 -0.0632 -0.04965 -0.08264 " pathEditMode="relative" rAng="0" ptsTypes="ffffffA">
                                      <p:cBhvr>
                                        <p:cTn id="642" dur="2000" fill="hold"/>
                                        <p:tgtEl>
                                          <p:spTgt spid="184"/>
                                        </p:tgtEl>
                                        <p:attrNameLst>
                                          <p:attrName>ppt_x</p:attrName>
                                          <p:attrName>ppt_y</p:attrName>
                                        </p:attrNameLst>
                                      </p:cBhvr>
                                      <p:rCtr x="-30" y="-59"/>
                                    </p:animMotion>
                                  </p:childTnLst>
                                </p:cTn>
                              </p:par>
                            </p:childTnLst>
                          </p:cTn>
                        </p:par>
                        <p:par>
                          <p:cTn id="643" fill="hold">
                            <p:stCondLst>
                              <p:cond delay="4500"/>
                            </p:stCondLst>
                            <p:childTnLst>
                              <p:par>
                                <p:cTn id="644" presetID="1" presetClass="exit" presetSubtype="0" fill="hold" nodeType="afterEffect">
                                  <p:stCondLst>
                                    <p:cond delay="0"/>
                                  </p:stCondLst>
                                  <p:childTnLst>
                                    <p:set>
                                      <p:cBhvr>
                                        <p:cTn id="645" dur="1" fill="hold">
                                          <p:stCondLst>
                                            <p:cond delay="0"/>
                                          </p:stCondLst>
                                        </p:cTn>
                                        <p:tgtEl>
                                          <p:spTgt spid="184"/>
                                        </p:tgtEl>
                                        <p:attrNameLst>
                                          <p:attrName>style.visibility</p:attrName>
                                        </p:attrNameLst>
                                      </p:cBhvr>
                                      <p:to>
                                        <p:strVal val="hidden"/>
                                      </p:to>
                                    </p:set>
                                  </p:childTnLst>
                                </p:cTn>
                              </p:par>
                            </p:childTnLst>
                          </p:cTn>
                        </p:par>
                        <p:par>
                          <p:cTn id="646" fill="hold">
                            <p:stCondLst>
                              <p:cond delay="4500"/>
                            </p:stCondLst>
                            <p:childTnLst>
                              <p:par>
                                <p:cTn id="647" presetID="1" presetClass="entr" presetSubtype="0" fill="hold" nodeType="afterEffect">
                                  <p:stCondLst>
                                    <p:cond delay="0"/>
                                  </p:stCondLst>
                                  <p:childTnLst>
                                    <p:set>
                                      <p:cBhvr>
                                        <p:cTn id="648" dur="1" fill="hold">
                                          <p:stCondLst>
                                            <p:cond delay="0"/>
                                          </p:stCondLst>
                                        </p:cTn>
                                        <p:tgtEl>
                                          <p:spTgt spid="188"/>
                                        </p:tgtEl>
                                        <p:attrNameLst>
                                          <p:attrName>style.visibility</p:attrName>
                                        </p:attrNameLst>
                                      </p:cBhvr>
                                      <p:to>
                                        <p:strVal val="visible"/>
                                      </p:to>
                                    </p:set>
                                  </p:childTnLst>
                                </p:cTn>
                              </p:par>
                            </p:childTnLst>
                          </p:cTn>
                        </p:par>
                        <p:par>
                          <p:cTn id="649" fill="hold">
                            <p:stCondLst>
                              <p:cond delay="4500"/>
                            </p:stCondLst>
                            <p:childTnLst>
                              <p:par>
                                <p:cTn id="650" presetID="22" presetClass="entr" presetSubtype="1" fill="hold" grpId="0" nodeType="afterEffect">
                                  <p:stCondLst>
                                    <p:cond delay="0"/>
                                  </p:stCondLst>
                                  <p:childTnLst>
                                    <p:set>
                                      <p:cBhvr>
                                        <p:cTn id="651" dur="1" fill="hold">
                                          <p:stCondLst>
                                            <p:cond delay="0"/>
                                          </p:stCondLst>
                                        </p:cTn>
                                        <p:tgtEl>
                                          <p:spTgt spid="187"/>
                                        </p:tgtEl>
                                        <p:attrNameLst>
                                          <p:attrName>style.visibility</p:attrName>
                                        </p:attrNameLst>
                                      </p:cBhvr>
                                      <p:to>
                                        <p:strVal val="visible"/>
                                      </p:to>
                                    </p:set>
                                    <p:animEffect transition="in" filter="wipe(up)">
                                      <p:cBhvr>
                                        <p:cTn id="652" dur="500"/>
                                        <p:tgtEl>
                                          <p:spTgt spid="187"/>
                                        </p:tgtEl>
                                      </p:cBhvr>
                                    </p:animEffect>
                                  </p:childTnLst>
                                </p:cTn>
                              </p:par>
                            </p:childTnLst>
                          </p:cTn>
                        </p:par>
                        <p:par>
                          <p:cTn id="653" fill="hold">
                            <p:stCondLst>
                              <p:cond delay="5000"/>
                            </p:stCondLst>
                            <p:childTnLst>
                              <p:par>
                                <p:cTn id="654" presetID="0" presetClass="path" presetSubtype="0" fill="hold" nodeType="afterEffect">
                                  <p:stCondLst>
                                    <p:cond delay="0"/>
                                  </p:stCondLst>
                                  <p:childTnLst>
                                    <p:animMotion origin="layout" path="M -3.61111E-6 -3.33333E-6 C 0.00851 0.00811 0.01632 0.01042 0.02605 0.01459 C 0.03125 0.03658 0.04671 0.04792 0.04671 0.07431 " pathEditMode="relative" rAng="0" ptsTypes="ffA">
                                      <p:cBhvr>
                                        <p:cTn id="655" dur="2000" fill="hold"/>
                                        <p:tgtEl>
                                          <p:spTgt spid="188"/>
                                        </p:tgtEl>
                                        <p:attrNameLst>
                                          <p:attrName>ppt_x</p:attrName>
                                          <p:attrName>ppt_y</p:attrName>
                                        </p:attrNameLst>
                                      </p:cBhvr>
                                      <p:rCtr x="23" y="37"/>
                                    </p:animMotion>
                                  </p:childTnLst>
                                </p:cTn>
                              </p:par>
                            </p:childTnLst>
                          </p:cTn>
                        </p:par>
                        <p:par>
                          <p:cTn id="656" fill="hold">
                            <p:stCondLst>
                              <p:cond delay="7000"/>
                            </p:stCondLst>
                            <p:childTnLst>
                              <p:par>
                                <p:cTn id="657" presetID="1" presetClass="entr" presetSubtype="0" fill="hold" grpId="0" nodeType="afterEffect">
                                  <p:stCondLst>
                                    <p:cond delay="0"/>
                                  </p:stCondLst>
                                  <p:childTnLst>
                                    <p:set>
                                      <p:cBhvr>
                                        <p:cTn id="658" dur="1" fill="hold">
                                          <p:stCondLst>
                                            <p:cond delay="0"/>
                                          </p:stCondLst>
                                        </p:cTn>
                                        <p:tgtEl>
                                          <p:spTgt spid="193"/>
                                        </p:tgtEl>
                                        <p:attrNameLst>
                                          <p:attrName>style.visibility</p:attrName>
                                        </p:attrNameLst>
                                      </p:cBhvr>
                                      <p:to>
                                        <p:strVal val="visible"/>
                                      </p:to>
                                    </p:set>
                                  </p:childTnLst>
                                </p:cTn>
                              </p:par>
                            </p:childTnLst>
                          </p:cTn>
                        </p:par>
                        <p:par>
                          <p:cTn id="659" fill="hold">
                            <p:stCondLst>
                              <p:cond delay="7000"/>
                            </p:stCondLst>
                            <p:childTnLst>
                              <p:par>
                                <p:cTn id="660" presetID="1" presetClass="emph" presetSubtype="2" fill="hold" nodeType="afterEffect">
                                  <p:stCondLst>
                                    <p:cond delay="0"/>
                                  </p:stCondLst>
                                  <p:childTnLst>
                                    <p:animClr clrSpc="rgb">
                                      <p:cBhvr>
                                        <p:cTn id="661" dur="2000" fill="hold"/>
                                        <p:tgtEl>
                                          <p:spTgt spid="193"/>
                                        </p:tgtEl>
                                        <p:attrNameLst>
                                          <p:attrName>fillcolor</p:attrName>
                                        </p:attrNameLst>
                                      </p:cBhvr>
                                      <p:to>
                                        <a:schemeClr val="accent2"/>
                                      </p:to>
                                    </p:animClr>
                                    <p:set>
                                      <p:cBhvr>
                                        <p:cTn id="662" dur="2000" fill="hold"/>
                                        <p:tgtEl>
                                          <p:spTgt spid="193"/>
                                        </p:tgtEl>
                                        <p:attrNameLst>
                                          <p:attrName>fill.type</p:attrName>
                                        </p:attrNameLst>
                                      </p:cBhvr>
                                      <p:to>
                                        <p:strVal val="solid"/>
                                      </p:to>
                                    </p:set>
                                    <p:set>
                                      <p:cBhvr>
                                        <p:cTn id="663" dur="2000" fill="hold"/>
                                        <p:tgtEl>
                                          <p:spTgt spid="193"/>
                                        </p:tgtEl>
                                        <p:attrNameLst>
                                          <p:attrName>fill.on</p:attrName>
                                        </p:attrNameLst>
                                      </p:cBhvr>
                                      <p:to>
                                        <p:strVal val="true"/>
                                      </p:to>
                                    </p:set>
                                  </p:childTnLst>
                                </p:cTn>
                              </p:par>
                            </p:childTnLst>
                          </p:cTn>
                        </p:par>
                      </p:childTnLst>
                    </p:cTn>
                  </p:par>
                  <p:par>
                    <p:cTn id="664" fill="hold">
                      <p:stCondLst>
                        <p:cond delay="indefinite"/>
                      </p:stCondLst>
                      <p:childTnLst>
                        <p:par>
                          <p:cTn id="665" fill="hold">
                            <p:stCondLst>
                              <p:cond delay="0"/>
                            </p:stCondLst>
                            <p:childTnLst>
                              <p:par>
                                <p:cTn id="666" presetID="1" presetClass="exit" presetSubtype="0" fill="hold" nodeType="clickEffect">
                                  <p:stCondLst>
                                    <p:cond delay="0"/>
                                  </p:stCondLst>
                                  <p:childTnLst>
                                    <p:set>
                                      <p:cBhvr>
                                        <p:cTn id="667" dur="1" fill="hold">
                                          <p:stCondLst>
                                            <p:cond delay="0"/>
                                          </p:stCondLst>
                                        </p:cTn>
                                        <p:tgtEl>
                                          <p:spTgt spid="188"/>
                                        </p:tgtEl>
                                        <p:attrNameLst>
                                          <p:attrName>style.visibility</p:attrName>
                                        </p:attrNameLst>
                                      </p:cBhvr>
                                      <p:to>
                                        <p:strVal val="hidden"/>
                                      </p:to>
                                    </p:set>
                                  </p:childTnLst>
                                </p:cTn>
                              </p:par>
                            </p:childTnLst>
                          </p:cTn>
                        </p:par>
                        <p:par>
                          <p:cTn id="668" fill="hold">
                            <p:stCondLst>
                              <p:cond delay="0"/>
                            </p:stCondLst>
                            <p:childTnLst>
                              <p:par>
                                <p:cTn id="669" presetID="1" presetClass="exit" presetSubtype="0" fill="hold" grpId="1" nodeType="afterEffect">
                                  <p:stCondLst>
                                    <p:cond delay="0"/>
                                  </p:stCondLst>
                                  <p:childTnLst>
                                    <p:set>
                                      <p:cBhvr>
                                        <p:cTn id="670" dur="1" fill="hold">
                                          <p:stCondLst>
                                            <p:cond delay="0"/>
                                          </p:stCondLst>
                                        </p:cTn>
                                        <p:tgtEl>
                                          <p:spTgt spid="187"/>
                                        </p:tgtEl>
                                        <p:attrNameLst>
                                          <p:attrName>style.visibility</p:attrName>
                                        </p:attrNameLst>
                                      </p:cBhvr>
                                      <p:to>
                                        <p:strVal val="hidden"/>
                                      </p:to>
                                    </p:set>
                                  </p:childTnLst>
                                </p:cTn>
                              </p:par>
                              <p:par>
                                <p:cTn id="671" presetID="1" presetClass="exit" presetSubtype="0" fill="hold" grpId="2" nodeType="withEffect">
                                  <p:stCondLst>
                                    <p:cond delay="0"/>
                                  </p:stCondLst>
                                  <p:childTnLst>
                                    <p:set>
                                      <p:cBhvr>
                                        <p:cTn id="672" dur="1" fill="hold">
                                          <p:stCondLst>
                                            <p:cond delay="0"/>
                                          </p:stCondLst>
                                        </p:cTn>
                                        <p:tgtEl>
                                          <p:spTgt spid="185"/>
                                        </p:tgtEl>
                                        <p:attrNameLst>
                                          <p:attrName>style.visibility</p:attrName>
                                        </p:attrNameLst>
                                      </p:cBhvr>
                                      <p:to>
                                        <p:strVal val="hidden"/>
                                      </p:to>
                                    </p:set>
                                  </p:childTnLst>
                                </p:cTn>
                              </p:par>
                              <p:par>
                                <p:cTn id="673" presetID="1" presetClass="exit" presetSubtype="0" fill="hold" grpId="1" nodeType="withEffect">
                                  <p:stCondLst>
                                    <p:cond delay="0"/>
                                  </p:stCondLst>
                                  <p:childTnLst>
                                    <p:set>
                                      <p:cBhvr>
                                        <p:cTn id="674" dur="1" fill="hold">
                                          <p:stCondLst>
                                            <p:cond delay="0"/>
                                          </p:stCondLst>
                                        </p:cTn>
                                        <p:tgtEl>
                                          <p:spTgt spid="186"/>
                                        </p:tgtEl>
                                        <p:attrNameLst>
                                          <p:attrName>style.visibility</p:attrName>
                                        </p:attrNameLst>
                                      </p:cBhvr>
                                      <p:to>
                                        <p:strVal val="hidden"/>
                                      </p:to>
                                    </p:set>
                                  </p:childTnLst>
                                </p:cTn>
                              </p:par>
                              <p:par>
                                <p:cTn id="675" presetID="1" presetClass="exit" presetSubtype="0" fill="hold" nodeType="withEffect">
                                  <p:stCondLst>
                                    <p:cond delay="0"/>
                                  </p:stCondLst>
                                  <p:childTnLst>
                                    <p:set>
                                      <p:cBhvr>
                                        <p:cTn id="676" dur="1" fill="hold">
                                          <p:stCondLst>
                                            <p:cond delay="0"/>
                                          </p:stCondLst>
                                        </p:cTn>
                                        <p:tgtEl>
                                          <p:spTgt spid="193"/>
                                        </p:tgtEl>
                                        <p:attrNameLst>
                                          <p:attrName>style.visibility</p:attrName>
                                        </p:attrNameLst>
                                      </p:cBhvr>
                                      <p:to>
                                        <p:strVal val="hidden"/>
                                      </p:to>
                                    </p:set>
                                  </p:childTnLst>
                                </p:cTn>
                              </p:par>
                            </p:childTnLst>
                          </p:cTn>
                        </p:par>
                        <p:par>
                          <p:cTn id="677" fill="hold">
                            <p:stCondLst>
                              <p:cond delay="0"/>
                            </p:stCondLst>
                            <p:childTnLst>
                              <p:par>
                                <p:cTn id="678" presetID="1" presetClass="entr" presetSubtype="0" fill="hold" nodeType="afterEffect">
                                  <p:stCondLst>
                                    <p:cond delay="0"/>
                                  </p:stCondLst>
                                  <p:childTnLst>
                                    <p:set>
                                      <p:cBhvr>
                                        <p:cTn id="679" dur="1" fill="hold">
                                          <p:stCondLst>
                                            <p:cond delay="0"/>
                                          </p:stCondLst>
                                        </p:cTn>
                                        <p:tgtEl>
                                          <p:spTgt spid="194"/>
                                        </p:tgtEl>
                                        <p:attrNameLst>
                                          <p:attrName>style.visibility</p:attrName>
                                        </p:attrNameLst>
                                      </p:cBhvr>
                                      <p:to>
                                        <p:strVal val="visible"/>
                                      </p:to>
                                    </p:set>
                                  </p:childTnLst>
                                </p:cTn>
                              </p:par>
                            </p:childTnLst>
                          </p:cTn>
                        </p:par>
                        <p:par>
                          <p:cTn id="680" fill="hold">
                            <p:stCondLst>
                              <p:cond delay="0"/>
                            </p:stCondLst>
                            <p:childTnLst>
                              <p:par>
                                <p:cTn id="681" presetID="1" presetClass="entr" presetSubtype="0" fill="hold" grpId="0" nodeType="afterEffect">
                                  <p:stCondLst>
                                    <p:cond delay="0"/>
                                  </p:stCondLst>
                                  <p:childTnLst>
                                    <p:set>
                                      <p:cBhvr>
                                        <p:cTn id="682" dur="1" fill="hold">
                                          <p:stCondLst>
                                            <p:cond delay="0"/>
                                          </p:stCondLst>
                                        </p:cTn>
                                        <p:tgtEl>
                                          <p:spTgt spid="195"/>
                                        </p:tgtEl>
                                        <p:attrNameLst>
                                          <p:attrName>style.visibility</p:attrName>
                                        </p:attrNameLst>
                                      </p:cBhvr>
                                      <p:to>
                                        <p:strVal val="visible"/>
                                      </p:to>
                                    </p:set>
                                  </p:childTnLst>
                                </p:cTn>
                              </p:par>
                            </p:childTnLst>
                          </p:cTn>
                        </p:par>
                        <p:par>
                          <p:cTn id="683" fill="hold">
                            <p:stCondLst>
                              <p:cond delay="0"/>
                            </p:stCondLst>
                            <p:childTnLst>
                              <p:par>
                                <p:cTn id="684" presetID="8" presetClass="emph" presetSubtype="0" fill="hold" grpId="1" nodeType="afterEffect">
                                  <p:stCondLst>
                                    <p:cond delay="0"/>
                                  </p:stCondLst>
                                  <p:childTnLst>
                                    <p:animRot by="21600000">
                                      <p:cBhvr>
                                        <p:cTn id="685" dur="2000" fill="hold"/>
                                        <p:tgtEl>
                                          <p:spTgt spid="195"/>
                                        </p:tgtEl>
                                        <p:attrNameLst>
                                          <p:attrName>r</p:attrName>
                                        </p:attrNameLst>
                                      </p:cBhvr>
                                    </p:animRot>
                                  </p:childTnLst>
                                </p:cTn>
                              </p:par>
                            </p:childTnLst>
                          </p:cTn>
                        </p:par>
                        <p:par>
                          <p:cTn id="686" fill="hold">
                            <p:stCondLst>
                              <p:cond delay="2000"/>
                            </p:stCondLst>
                            <p:childTnLst>
                              <p:par>
                                <p:cTn id="687" presetID="22" presetClass="entr" presetSubtype="1" fill="hold" grpId="0" nodeType="afterEffect">
                                  <p:stCondLst>
                                    <p:cond delay="0"/>
                                  </p:stCondLst>
                                  <p:childTnLst>
                                    <p:set>
                                      <p:cBhvr>
                                        <p:cTn id="688" dur="1" fill="hold">
                                          <p:stCondLst>
                                            <p:cond delay="0"/>
                                          </p:stCondLst>
                                        </p:cTn>
                                        <p:tgtEl>
                                          <p:spTgt spid="196"/>
                                        </p:tgtEl>
                                        <p:attrNameLst>
                                          <p:attrName>style.visibility</p:attrName>
                                        </p:attrNameLst>
                                      </p:cBhvr>
                                      <p:to>
                                        <p:strVal val="visible"/>
                                      </p:to>
                                    </p:set>
                                    <p:animEffect transition="in" filter="wipe(up)">
                                      <p:cBhvr>
                                        <p:cTn id="689" dur="500"/>
                                        <p:tgtEl>
                                          <p:spTgt spid="196"/>
                                        </p:tgtEl>
                                      </p:cBhvr>
                                    </p:animEffect>
                                  </p:childTnLst>
                                </p:cTn>
                              </p:par>
                            </p:childTnLst>
                          </p:cTn>
                        </p:par>
                        <p:par>
                          <p:cTn id="690" fill="hold">
                            <p:stCondLst>
                              <p:cond delay="2500"/>
                            </p:stCondLst>
                            <p:childTnLst>
                              <p:par>
                                <p:cTn id="691" presetID="0" presetClass="path" presetSubtype="0" fill="hold" nodeType="afterEffect">
                                  <p:stCondLst>
                                    <p:cond delay="0"/>
                                  </p:stCondLst>
                                  <p:childTnLst>
                                    <p:animMotion origin="layout" path="M -4.72222E-6 -5.92593E-6 C -0.00243 -0.00973 -0.00573 -0.01945 -0.01198 -0.02524 C -0.0125 -0.02755 -0.0125 -0.03033 -0.01371 -0.03218 C -0.01493 -0.03427 -0.01788 -0.03427 -0.01892 -0.03658 C -0.01979 -0.03843 -0.02239 -0.05371 -0.02239 -0.05741 " pathEditMode="relative" ptsTypes="ffffA">
                                      <p:cBhvr>
                                        <p:cTn id="692" dur="2000" fill="hold"/>
                                        <p:tgtEl>
                                          <p:spTgt spid="194"/>
                                        </p:tgtEl>
                                        <p:attrNameLst>
                                          <p:attrName>ppt_x</p:attrName>
                                          <p:attrName>ppt_y</p:attrName>
                                        </p:attrNameLst>
                                      </p:cBhvr>
                                    </p:animMotion>
                                  </p:childTnLst>
                                </p:cTn>
                              </p:par>
                            </p:childTnLst>
                          </p:cTn>
                        </p:par>
                        <p:par>
                          <p:cTn id="693" fill="hold">
                            <p:stCondLst>
                              <p:cond delay="4500"/>
                            </p:stCondLst>
                            <p:childTnLst>
                              <p:par>
                                <p:cTn id="694" presetID="22" presetClass="entr" presetSubtype="1" fill="hold" grpId="0" nodeType="afterEffect">
                                  <p:stCondLst>
                                    <p:cond delay="0"/>
                                  </p:stCondLst>
                                  <p:childTnLst>
                                    <p:set>
                                      <p:cBhvr>
                                        <p:cTn id="695" dur="1" fill="hold">
                                          <p:stCondLst>
                                            <p:cond delay="0"/>
                                          </p:stCondLst>
                                        </p:cTn>
                                        <p:tgtEl>
                                          <p:spTgt spid="197"/>
                                        </p:tgtEl>
                                        <p:attrNameLst>
                                          <p:attrName>style.visibility</p:attrName>
                                        </p:attrNameLst>
                                      </p:cBhvr>
                                      <p:to>
                                        <p:strVal val="visible"/>
                                      </p:to>
                                    </p:set>
                                    <p:animEffect transition="in" filter="wipe(up)">
                                      <p:cBhvr>
                                        <p:cTn id="696" dur="500"/>
                                        <p:tgtEl>
                                          <p:spTgt spid="197"/>
                                        </p:tgtEl>
                                      </p:cBhvr>
                                    </p:animEffect>
                                  </p:childTnLst>
                                </p:cTn>
                              </p:par>
                            </p:childTnLst>
                          </p:cTn>
                        </p:par>
                        <p:par>
                          <p:cTn id="697" fill="hold">
                            <p:stCondLst>
                              <p:cond delay="5000"/>
                            </p:stCondLst>
                            <p:childTnLst>
                              <p:par>
                                <p:cTn id="698" presetID="1" presetClass="exit" presetSubtype="0" fill="hold" nodeType="afterEffect">
                                  <p:stCondLst>
                                    <p:cond delay="0"/>
                                  </p:stCondLst>
                                  <p:childTnLst>
                                    <p:set>
                                      <p:cBhvr>
                                        <p:cTn id="699" dur="1" fill="hold">
                                          <p:stCondLst>
                                            <p:cond delay="0"/>
                                          </p:stCondLst>
                                        </p:cTn>
                                        <p:tgtEl>
                                          <p:spTgt spid="194"/>
                                        </p:tgtEl>
                                        <p:attrNameLst>
                                          <p:attrName>style.visibility</p:attrName>
                                        </p:attrNameLst>
                                      </p:cBhvr>
                                      <p:to>
                                        <p:strVal val="hidden"/>
                                      </p:to>
                                    </p:set>
                                  </p:childTnLst>
                                </p:cTn>
                              </p:par>
                            </p:childTnLst>
                          </p:cTn>
                        </p:par>
                        <p:par>
                          <p:cTn id="700" fill="hold">
                            <p:stCondLst>
                              <p:cond delay="5000"/>
                            </p:stCondLst>
                            <p:childTnLst>
                              <p:par>
                                <p:cTn id="701" presetID="1" presetClass="entr" presetSubtype="0" fill="hold" nodeType="afterEffect">
                                  <p:stCondLst>
                                    <p:cond delay="0"/>
                                  </p:stCondLst>
                                  <p:childTnLst>
                                    <p:set>
                                      <p:cBhvr>
                                        <p:cTn id="702" dur="1" fill="hold">
                                          <p:stCondLst>
                                            <p:cond delay="0"/>
                                          </p:stCondLst>
                                        </p:cTn>
                                        <p:tgtEl>
                                          <p:spTgt spid="198"/>
                                        </p:tgtEl>
                                        <p:attrNameLst>
                                          <p:attrName>style.visibility</p:attrName>
                                        </p:attrNameLst>
                                      </p:cBhvr>
                                      <p:to>
                                        <p:strVal val="visible"/>
                                      </p:to>
                                    </p:set>
                                  </p:childTnLst>
                                </p:cTn>
                              </p:par>
                            </p:childTnLst>
                          </p:cTn>
                        </p:par>
                        <p:par>
                          <p:cTn id="703" fill="hold">
                            <p:stCondLst>
                              <p:cond delay="5000"/>
                            </p:stCondLst>
                            <p:childTnLst>
                              <p:par>
                                <p:cTn id="704" presetID="0" presetClass="path" presetSubtype="0" fill="hold" nodeType="afterEffect">
                                  <p:stCondLst>
                                    <p:cond delay="0"/>
                                  </p:stCondLst>
                                  <p:childTnLst>
                                    <p:animMotion origin="layout" path="M 4.16667E-6 1.48148E-6 C 0.00816 0.00231 0.01024 0.00486 0.01736 0.00903 C 0.02621 0.01435 0.03594 0.01667 0.04496 0.0206 C 0.05017 0.02523 0.05521 0.02755 0.06041 0.03218 C 0.06267 0.03681 0.06597 0.04051 0.06736 0.04583 C 0.06788 0.04815 0.06823 0.05069 0.06909 0.05278 C 0.06996 0.05532 0.071 0.05787 0.07239 0.05972 C 0.07378 0.06181 0.0776 0.06435 0.0776 0.06435 " pathEditMode="relative" ptsTypes="fffffffA">
                                      <p:cBhvr>
                                        <p:cTn id="705" dur="2000" fill="hold"/>
                                        <p:tgtEl>
                                          <p:spTgt spid="198"/>
                                        </p:tgtEl>
                                        <p:attrNameLst>
                                          <p:attrName>ppt_x</p:attrName>
                                          <p:attrName>ppt_y</p:attrName>
                                        </p:attrNameLst>
                                      </p:cBhvr>
                                    </p:animMotion>
                                  </p:childTnLst>
                                </p:cTn>
                              </p:par>
                            </p:childTnLst>
                          </p:cTn>
                        </p:par>
                        <p:par>
                          <p:cTn id="706" fill="hold">
                            <p:stCondLst>
                              <p:cond delay="7000"/>
                            </p:stCondLst>
                            <p:childTnLst>
                              <p:par>
                                <p:cTn id="707" presetID="22" presetClass="entr" presetSubtype="1" fill="hold" grpId="0" nodeType="afterEffect">
                                  <p:stCondLst>
                                    <p:cond delay="2000"/>
                                  </p:stCondLst>
                                  <p:childTnLst>
                                    <p:set>
                                      <p:cBhvr>
                                        <p:cTn id="708" dur="1" fill="hold">
                                          <p:stCondLst>
                                            <p:cond delay="0"/>
                                          </p:stCondLst>
                                        </p:cTn>
                                        <p:tgtEl>
                                          <p:spTgt spid="199"/>
                                        </p:tgtEl>
                                        <p:attrNameLst>
                                          <p:attrName>style.visibility</p:attrName>
                                        </p:attrNameLst>
                                      </p:cBhvr>
                                      <p:to>
                                        <p:strVal val="visible"/>
                                      </p:to>
                                    </p:set>
                                    <p:animEffect transition="in" filter="wipe(up)">
                                      <p:cBhvr>
                                        <p:cTn id="709" dur="500"/>
                                        <p:tgtEl>
                                          <p:spTgt spid="199"/>
                                        </p:tgtEl>
                                      </p:cBhvr>
                                    </p:animEffect>
                                  </p:childTnLst>
                                </p:cTn>
                              </p:par>
                            </p:childTnLst>
                          </p:cTn>
                        </p:par>
                        <p:par>
                          <p:cTn id="710" fill="hold">
                            <p:stCondLst>
                              <p:cond delay="9500"/>
                            </p:stCondLst>
                            <p:childTnLst>
                              <p:par>
                                <p:cTn id="711" presetID="1" presetClass="entr" presetSubtype="0" fill="hold" grpId="0" nodeType="afterEffect">
                                  <p:stCondLst>
                                    <p:cond delay="0"/>
                                  </p:stCondLst>
                                  <p:childTnLst>
                                    <p:set>
                                      <p:cBhvr>
                                        <p:cTn id="712" dur="1" fill="hold">
                                          <p:stCondLst>
                                            <p:cond delay="0"/>
                                          </p:stCondLst>
                                        </p:cTn>
                                        <p:tgtEl>
                                          <p:spTgt spid="200"/>
                                        </p:tgtEl>
                                        <p:attrNameLst>
                                          <p:attrName>style.visibility</p:attrName>
                                        </p:attrNameLst>
                                      </p:cBhvr>
                                      <p:to>
                                        <p:strVal val="visible"/>
                                      </p:to>
                                    </p:set>
                                  </p:childTnLst>
                                </p:cTn>
                              </p:par>
                            </p:childTnLst>
                          </p:cTn>
                        </p:par>
                        <p:par>
                          <p:cTn id="713" fill="hold">
                            <p:stCondLst>
                              <p:cond delay="9500"/>
                            </p:stCondLst>
                            <p:childTnLst>
                              <p:par>
                                <p:cTn id="714" presetID="1" presetClass="emph" presetSubtype="2" fill="hold" nodeType="afterEffect">
                                  <p:stCondLst>
                                    <p:cond delay="0"/>
                                  </p:stCondLst>
                                  <p:childTnLst>
                                    <p:animClr clrSpc="rgb">
                                      <p:cBhvr>
                                        <p:cTn id="715" dur="2000" fill="hold"/>
                                        <p:tgtEl>
                                          <p:spTgt spid="200"/>
                                        </p:tgtEl>
                                        <p:attrNameLst>
                                          <p:attrName>fillcolor</p:attrName>
                                        </p:attrNameLst>
                                      </p:cBhvr>
                                      <p:to>
                                        <a:schemeClr val="accent2"/>
                                      </p:to>
                                    </p:animClr>
                                    <p:set>
                                      <p:cBhvr>
                                        <p:cTn id="716" dur="2000" fill="hold"/>
                                        <p:tgtEl>
                                          <p:spTgt spid="200"/>
                                        </p:tgtEl>
                                        <p:attrNameLst>
                                          <p:attrName>fill.type</p:attrName>
                                        </p:attrNameLst>
                                      </p:cBhvr>
                                      <p:to>
                                        <p:strVal val="solid"/>
                                      </p:to>
                                    </p:set>
                                    <p:set>
                                      <p:cBhvr>
                                        <p:cTn id="717" dur="2000" fill="hold"/>
                                        <p:tgtEl>
                                          <p:spTgt spid="200"/>
                                        </p:tgtEl>
                                        <p:attrNameLst>
                                          <p:attrName>fill.on</p:attrName>
                                        </p:attrNameLst>
                                      </p:cBhvr>
                                      <p:to>
                                        <p:strVal val="true"/>
                                      </p:to>
                                    </p:set>
                                  </p:childTnLst>
                                </p:cTn>
                              </p:par>
                            </p:childTnLst>
                          </p:cTn>
                        </p:par>
                      </p:childTnLst>
                    </p:cTn>
                  </p:par>
                  <p:par>
                    <p:cTn id="718" fill="hold">
                      <p:stCondLst>
                        <p:cond delay="indefinite"/>
                      </p:stCondLst>
                      <p:childTnLst>
                        <p:par>
                          <p:cTn id="719" fill="hold">
                            <p:stCondLst>
                              <p:cond delay="0"/>
                            </p:stCondLst>
                            <p:childTnLst>
                              <p:par>
                                <p:cTn id="720" presetID="1" presetClass="exit" presetSubtype="0" fill="hold" grpId="1" nodeType="clickEffect">
                                  <p:stCondLst>
                                    <p:cond delay="0"/>
                                  </p:stCondLst>
                                  <p:childTnLst>
                                    <p:set>
                                      <p:cBhvr>
                                        <p:cTn id="721" dur="1" fill="hold">
                                          <p:stCondLst>
                                            <p:cond delay="0"/>
                                          </p:stCondLst>
                                        </p:cTn>
                                        <p:tgtEl>
                                          <p:spTgt spid="200"/>
                                        </p:tgtEl>
                                        <p:attrNameLst>
                                          <p:attrName>style.visibility</p:attrName>
                                        </p:attrNameLst>
                                      </p:cBhvr>
                                      <p:to>
                                        <p:strVal val="hidden"/>
                                      </p:to>
                                    </p:set>
                                  </p:childTnLst>
                                </p:cTn>
                              </p:par>
                            </p:childTnLst>
                          </p:cTn>
                        </p:par>
                        <p:par>
                          <p:cTn id="722" fill="hold">
                            <p:stCondLst>
                              <p:cond delay="0"/>
                            </p:stCondLst>
                            <p:childTnLst>
                              <p:par>
                                <p:cTn id="723" presetID="1" presetClass="entr" presetSubtype="0" fill="hold" grpId="0" nodeType="afterEffect">
                                  <p:stCondLst>
                                    <p:cond delay="0"/>
                                  </p:stCondLst>
                                  <p:childTnLst>
                                    <p:set>
                                      <p:cBhvr>
                                        <p:cTn id="724" dur="1" fill="hold">
                                          <p:stCondLst>
                                            <p:cond delay="0"/>
                                          </p:stCondLst>
                                        </p:cTn>
                                        <p:tgtEl>
                                          <p:spTgt spid="201"/>
                                        </p:tgtEl>
                                        <p:attrNameLst>
                                          <p:attrName>style.visibility</p:attrName>
                                        </p:attrNameLst>
                                      </p:cBhvr>
                                      <p:to>
                                        <p:strVal val="visible"/>
                                      </p:to>
                                    </p:set>
                                  </p:childTnLst>
                                </p:cTn>
                              </p:par>
                            </p:childTnLst>
                          </p:cTn>
                        </p:par>
                        <p:par>
                          <p:cTn id="725" fill="hold">
                            <p:stCondLst>
                              <p:cond delay="0"/>
                            </p:stCondLst>
                            <p:childTnLst>
                              <p:par>
                                <p:cTn id="726" presetID="1" presetClass="emph" presetSubtype="2" fill="hold" nodeType="afterEffect">
                                  <p:stCondLst>
                                    <p:cond delay="0"/>
                                  </p:stCondLst>
                                  <p:childTnLst>
                                    <p:animClr clrSpc="rgb">
                                      <p:cBhvr>
                                        <p:cTn id="727" dur="2000" fill="hold"/>
                                        <p:tgtEl>
                                          <p:spTgt spid="201"/>
                                        </p:tgtEl>
                                        <p:attrNameLst>
                                          <p:attrName>fillcolor</p:attrName>
                                        </p:attrNameLst>
                                      </p:cBhvr>
                                      <p:to>
                                        <a:schemeClr val="folHlink"/>
                                      </p:to>
                                    </p:animClr>
                                    <p:set>
                                      <p:cBhvr>
                                        <p:cTn id="728" dur="2000" fill="hold"/>
                                        <p:tgtEl>
                                          <p:spTgt spid="201"/>
                                        </p:tgtEl>
                                        <p:attrNameLst>
                                          <p:attrName>fill.type</p:attrName>
                                        </p:attrNameLst>
                                      </p:cBhvr>
                                      <p:to>
                                        <p:strVal val="solid"/>
                                      </p:to>
                                    </p:set>
                                    <p:set>
                                      <p:cBhvr>
                                        <p:cTn id="729" dur="2000" fill="hold"/>
                                        <p:tgtEl>
                                          <p:spTgt spid="201"/>
                                        </p:tgtEl>
                                        <p:attrNameLst>
                                          <p:attrName>fill.on</p:attrName>
                                        </p:attrNameLst>
                                      </p:cBhvr>
                                      <p:to>
                                        <p:strVal val="true"/>
                                      </p:to>
                                    </p:set>
                                  </p:childTnLst>
                                </p:cTn>
                              </p:par>
                            </p:childTnLst>
                          </p:cTn>
                        </p:par>
                      </p:childTnLst>
                    </p:cTn>
                  </p:par>
                  <p:par>
                    <p:cTn id="730" fill="hold">
                      <p:stCondLst>
                        <p:cond delay="indefinite"/>
                      </p:stCondLst>
                      <p:childTnLst>
                        <p:par>
                          <p:cTn id="731" fill="hold">
                            <p:stCondLst>
                              <p:cond delay="0"/>
                            </p:stCondLst>
                            <p:childTnLst>
                              <p:par>
                                <p:cTn id="732" presetID="1" presetClass="exit" presetSubtype="0" fill="hold" grpId="1" nodeType="clickEffect">
                                  <p:stCondLst>
                                    <p:cond delay="0"/>
                                  </p:stCondLst>
                                  <p:childTnLst>
                                    <p:set>
                                      <p:cBhvr>
                                        <p:cTn id="733" dur="1" fill="hold">
                                          <p:stCondLst>
                                            <p:cond delay="0"/>
                                          </p:stCondLst>
                                        </p:cTn>
                                        <p:tgtEl>
                                          <p:spTgt spid="201"/>
                                        </p:tgtEl>
                                        <p:attrNameLst>
                                          <p:attrName>style.visibility</p:attrName>
                                        </p:attrNameLst>
                                      </p:cBhvr>
                                      <p:to>
                                        <p:strVal val="hidden"/>
                                      </p:to>
                                    </p:set>
                                  </p:childTnLst>
                                </p:cTn>
                              </p:par>
                            </p:childTnLst>
                          </p:cTn>
                        </p:par>
                        <p:par>
                          <p:cTn id="734" fill="hold">
                            <p:stCondLst>
                              <p:cond delay="0"/>
                            </p:stCondLst>
                            <p:childTnLst>
                              <p:par>
                                <p:cTn id="735" presetID="1" presetClass="entr" presetSubtype="0" fill="hold" grpId="0" nodeType="afterEffect">
                                  <p:stCondLst>
                                    <p:cond delay="0"/>
                                  </p:stCondLst>
                                  <p:childTnLst>
                                    <p:set>
                                      <p:cBhvr>
                                        <p:cTn id="736" dur="1" fill="hold">
                                          <p:stCondLst>
                                            <p:cond delay="0"/>
                                          </p:stCondLst>
                                        </p:cTn>
                                        <p:tgtEl>
                                          <p:spTgt spid="202"/>
                                        </p:tgtEl>
                                        <p:attrNameLst>
                                          <p:attrName>style.visibility</p:attrName>
                                        </p:attrNameLst>
                                      </p:cBhvr>
                                      <p:to>
                                        <p:strVal val="visible"/>
                                      </p:to>
                                    </p:set>
                                  </p:childTnLst>
                                </p:cTn>
                              </p:par>
                            </p:childTnLst>
                          </p:cTn>
                        </p:par>
                        <p:par>
                          <p:cTn id="737" fill="hold">
                            <p:stCondLst>
                              <p:cond delay="0"/>
                            </p:stCondLst>
                            <p:childTnLst>
                              <p:par>
                                <p:cTn id="738" presetID="1" presetClass="emph" presetSubtype="2" fill="hold" nodeType="afterEffect">
                                  <p:stCondLst>
                                    <p:cond delay="0"/>
                                  </p:stCondLst>
                                  <p:childTnLst>
                                    <p:animClr clrSpc="rgb">
                                      <p:cBhvr>
                                        <p:cTn id="739" dur="2000" fill="hold"/>
                                        <p:tgtEl>
                                          <p:spTgt spid="202"/>
                                        </p:tgtEl>
                                        <p:attrNameLst>
                                          <p:attrName>fillcolor</p:attrName>
                                        </p:attrNameLst>
                                      </p:cBhvr>
                                      <p:to>
                                        <a:srgbClr val="66FF33"/>
                                      </p:to>
                                    </p:animClr>
                                    <p:set>
                                      <p:cBhvr>
                                        <p:cTn id="740" dur="2000" fill="hold"/>
                                        <p:tgtEl>
                                          <p:spTgt spid="202"/>
                                        </p:tgtEl>
                                        <p:attrNameLst>
                                          <p:attrName>fill.type</p:attrName>
                                        </p:attrNameLst>
                                      </p:cBhvr>
                                      <p:to>
                                        <p:strVal val="solid"/>
                                      </p:to>
                                    </p:set>
                                    <p:set>
                                      <p:cBhvr>
                                        <p:cTn id="741" dur="2000" fill="hold"/>
                                        <p:tgtEl>
                                          <p:spTgt spid="202"/>
                                        </p:tgtEl>
                                        <p:attrNameLst>
                                          <p:attrName>fill.on</p:attrName>
                                        </p:attrNameLst>
                                      </p:cBhvr>
                                      <p:to>
                                        <p:strVal val="true"/>
                                      </p:to>
                                    </p:set>
                                  </p:childTnLst>
                                </p:cTn>
                              </p:par>
                            </p:childTnLst>
                          </p:cTn>
                        </p:par>
                      </p:childTnLst>
                    </p:cTn>
                  </p:par>
                  <p:par>
                    <p:cTn id="742" fill="hold">
                      <p:stCondLst>
                        <p:cond delay="indefinite"/>
                      </p:stCondLst>
                      <p:childTnLst>
                        <p:par>
                          <p:cTn id="743" fill="hold">
                            <p:stCondLst>
                              <p:cond delay="0"/>
                            </p:stCondLst>
                            <p:childTnLst>
                              <p:par>
                                <p:cTn id="744" presetID="1" presetClass="exit" presetSubtype="0" fill="hold" grpId="1" nodeType="clickEffect">
                                  <p:stCondLst>
                                    <p:cond delay="0"/>
                                  </p:stCondLst>
                                  <p:childTnLst>
                                    <p:set>
                                      <p:cBhvr>
                                        <p:cTn id="745" dur="1" fill="hold">
                                          <p:stCondLst>
                                            <p:cond delay="0"/>
                                          </p:stCondLst>
                                        </p:cTn>
                                        <p:tgtEl>
                                          <p:spTgt spid="202"/>
                                        </p:tgtEl>
                                        <p:attrNameLst>
                                          <p:attrName>style.visibility</p:attrName>
                                        </p:attrNameLst>
                                      </p:cBhvr>
                                      <p:to>
                                        <p:strVal val="hidden"/>
                                      </p:to>
                                    </p:set>
                                  </p:childTnLst>
                                </p:cTn>
                              </p:par>
                              <p:par>
                                <p:cTn id="746" presetID="1" presetClass="exit" presetSubtype="0" fill="hold" grpId="1" nodeType="withEffect">
                                  <p:stCondLst>
                                    <p:cond delay="0"/>
                                  </p:stCondLst>
                                  <p:childTnLst>
                                    <p:set>
                                      <p:cBhvr>
                                        <p:cTn id="747" dur="1" fill="hold">
                                          <p:stCondLst>
                                            <p:cond delay="0"/>
                                          </p:stCondLst>
                                        </p:cTn>
                                        <p:tgtEl>
                                          <p:spTgt spid="197"/>
                                        </p:tgtEl>
                                        <p:attrNameLst>
                                          <p:attrName>style.visibility</p:attrName>
                                        </p:attrNameLst>
                                      </p:cBhvr>
                                      <p:to>
                                        <p:strVal val="hidden"/>
                                      </p:to>
                                    </p:set>
                                  </p:childTnLst>
                                </p:cTn>
                              </p:par>
                              <p:par>
                                <p:cTn id="748" presetID="1" presetClass="exit" presetSubtype="0" fill="hold" grpId="1" nodeType="withEffect">
                                  <p:stCondLst>
                                    <p:cond delay="0"/>
                                  </p:stCondLst>
                                  <p:childTnLst>
                                    <p:set>
                                      <p:cBhvr>
                                        <p:cTn id="749" dur="1" fill="hold">
                                          <p:stCondLst>
                                            <p:cond delay="0"/>
                                          </p:stCondLst>
                                        </p:cTn>
                                        <p:tgtEl>
                                          <p:spTgt spid="199"/>
                                        </p:tgtEl>
                                        <p:attrNameLst>
                                          <p:attrName>style.visibility</p:attrName>
                                        </p:attrNameLst>
                                      </p:cBhvr>
                                      <p:to>
                                        <p:strVal val="hidden"/>
                                      </p:to>
                                    </p:set>
                                  </p:childTnLst>
                                </p:cTn>
                              </p:par>
                              <p:par>
                                <p:cTn id="750" presetID="1" presetClass="exit" presetSubtype="0" fill="hold" grpId="2" nodeType="withEffect">
                                  <p:stCondLst>
                                    <p:cond delay="0"/>
                                  </p:stCondLst>
                                  <p:childTnLst>
                                    <p:set>
                                      <p:cBhvr>
                                        <p:cTn id="751" dur="1" fill="hold">
                                          <p:stCondLst>
                                            <p:cond delay="0"/>
                                          </p:stCondLst>
                                        </p:cTn>
                                        <p:tgtEl>
                                          <p:spTgt spid="195"/>
                                        </p:tgtEl>
                                        <p:attrNameLst>
                                          <p:attrName>style.visibility</p:attrName>
                                        </p:attrNameLst>
                                      </p:cBhvr>
                                      <p:to>
                                        <p:strVal val="hidden"/>
                                      </p:to>
                                    </p:set>
                                  </p:childTnLst>
                                </p:cTn>
                              </p:par>
                              <p:par>
                                <p:cTn id="752" presetID="1" presetClass="exit" presetSubtype="0" fill="hold" grpId="1" nodeType="withEffect">
                                  <p:stCondLst>
                                    <p:cond delay="0"/>
                                  </p:stCondLst>
                                  <p:childTnLst>
                                    <p:set>
                                      <p:cBhvr>
                                        <p:cTn id="753" dur="1" fill="hold">
                                          <p:stCondLst>
                                            <p:cond delay="0"/>
                                          </p:stCondLst>
                                        </p:cTn>
                                        <p:tgtEl>
                                          <p:spTgt spid="196"/>
                                        </p:tgtEl>
                                        <p:attrNameLst>
                                          <p:attrName>style.visibility</p:attrName>
                                        </p:attrNameLst>
                                      </p:cBhvr>
                                      <p:to>
                                        <p:strVal val="hidden"/>
                                      </p:to>
                                    </p:set>
                                  </p:childTnLst>
                                </p:cTn>
                              </p:par>
                              <p:par>
                                <p:cTn id="754" presetID="1" presetClass="exit" presetSubtype="0" fill="hold" nodeType="withEffect">
                                  <p:stCondLst>
                                    <p:cond delay="0"/>
                                  </p:stCondLst>
                                  <p:childTnLst>
                                    <p:set>
                                      <p:cBhvr>
                                        <p:cTn id="755" dur="1" fill="hold">
                                          <p:stCondLst>
                                            <p:cond delay="0"/>
                                          </p:stCondLst>
                                        </p:cTn>
                                        <p:tgtEl>
                                          <p:spTgt spid="198"/>
                                        </p:tgtEl>
                                        <p:attrNameLst>
                                          <p:attrName>style.visibility</p:attrName>
                                        </p:attrNameLst>
                                      </p:cBhvr>
                                      <p:to>
                                        <p:strVal val="hidden"/>
                                      </p:to>
                                    </p:set>
                                  </p:childTnLst>
                                </p:cTn>
                              </p:par>
                            </p:childTnLst>
                          </p:cTn>
                        </p:par>
                        <p:par>
                          <p:cTn id="756" fill="hold">
                            <p:stCondLst>
                              <p:cond delay="0"/>
                            </p:stCondLst>
                            <p:childTnLst>
                              <p:par>
                                <p:cTn id="757" presetID="1" presetClass="entr" presetSubtype="0" fill="hold" nodeType="afterEffect">
                                  <p:stCondLst>
                                    <p:cond delay="0"/>
                                  </p:stCondLst>
                                  <p:childTnLst>
                                    <p:set>
                                      <p:cBhvr>
                                        <p:cTn id="758" dur="1" fill="hold">
                                          <p:stCondLst>
                                            <p:cond delay="0"/>
                                          </p:stCondLst>
                                        </p:cTn>
                                        <p:tgtEl>
                                          <p:spTgt spid="203"/>
                                        </p:tgtEl>
                                        <p:attrNameLst>
                                          <p:attrName>style.visibility</p:attrName>
                                        </p:attrNameLst>
                                      </p:cBhvr>
                                      <p:to>
                                        <p:strVal val="visible"/>
                                      </p:to>
                                    </p:set>
                                  </p:childTnLst>
                                </p:cTn>
                              </p:par>
                            </p:childTnLst>
                          </p:cTn>
                        </p:par>
                        <p:par>
                          <p:cTn id="759" fill="hold">
                            <p:stCondLst>
                              <p:cond delay="0"/>
                            </p:stCondLst>
                            <p:childTnLst>
                              <p:par>
                                <p:cTn id="760" presetID="1" presetClass="entr" presetSubtype="0" fill="hold" grpId="0" nodeType="afterEffect">
                                  <p:stCondLst>
                                    <p:cond delay="0"/>
                                  </p:stCondLst>
                                  <p:childTnLst>
                                    <p:set>
                                      <p:cBhvr>
                                        <p:cTn id="761" dur="1" fill="hold">
                                          <p:stCondLst>
                                            <p:cond delay="0"/>
                                          </p:stCondLst>
                                        </p:cTn>
                                        <p:tgtEl>
                                          <p:spTgt spid="204"/>
                                        </p:tgtEl>
                                        <p:attrNameLst>
                                          <p:attrName>style.visibility</p:attrName>
                                        </p:attrNameLst>
                                      </p:cBhvr>
                                      <p:to>
                                        <p:strVal val="visible"/>
                                      </p:to>
                                    </p:set>
                                  </p:childTnLst>
                                </p:cTn>
                              </p:par>
                            </p:childTnLst>
                          </p:cTn>
                        </p:par>
                        <p:par>
                          <p:cTn id="762" fill="hold">
                            <p:stCondLst>
                              <p:cond delay="0"/>
                            </p:stCondLst>
                            <p:childTnLst>
                              <p:par>
                                <p:cTn id="763" presetID="8" presetClass="emph" presetSubtype="0" fill="hold" grpId="1" nodeType="afterEffect">
                                  <p:stCondLst>
                                    <p:cond delay="0"/>
                                  </p:stCondLst>
                                  <p:childTnLst>
                                    <p:animRot by="21600000">
                                      <p:cBhvr>
                                        <p:cTn id="764" dur="2000" fill="hold"/>
                                        <p:tgtEl>
                                          <p:spTgt spid="204"/>
                                        </p:tgtEl>
                                        <p:attrNameLst>
                                          <p:attrName>r</p:attrName>
                                        </p:attrNameLst>
                                      </p:cBhvr>
                                    </p:animRot>
                                  </p:childTnLst>
                                </p:cTn>
                              </p:par>
                            </p:childTnLst>
                          </p:cTn>
                        </p:par>
                        <p:par>
                          <p:cTn id="765" fill="hold">
                            <p:stCondLst>
                              <p:cond delay="2000"/>
                            </p:stCondLst>
                            <p:childTnLst>
                              <p:par>
                                <p:cTn id="766" presetID="22" presetClass="entr" presetSubtype="1" fill="hold" grpId="0" nodeType="afterEffect">
                                  <p:stCondLst>
                                    <p:cond delay="0"/>
                                  </p:stCondLst>
                                  <p:childTnLst>
                                    <p:set>
                                      <p:cBhvr>
                                        <p:cTn id="767" dur="1" fill="hold">
                                          <p:stCondLst>
                                            <p:cond delay="0"/>
                                          </p:stCondLst>
                                        </p:cTn>
                                        <p:tgtEl>
                                          <p:spTgt spid="205"/>
                                        </p:tgtEl>
                                        <p:attrNameLst>
                                          <p:attrName>style.visibility</p:attrName>
                                        </p:attrNameLst>
                                      </p:cBhvr>
                                      <p:to>
                                        <p:strVal val="visible"/>
                                      </p:to>
                                    </p:set>
                                    <p:animEffect transition="in" filter="wipe(up)">
                                      <p:cBhvr>
                                        <p:cTn id="768" dur="500"/>
                                        <p:tgtEl>
                                          <p:spTgt spid="205"/>
                                        </p:tgtEl>
                                      </p:cBhvr>
                                    </p:animEffect>
                                  </p:childTnLst>
                                </p:cTn>
                              </p:par>
                            </p:childTnLst>
                          </p:cTn>
                        </p:par>
                        <p:par>
                          <p:cTn id="769" fill="hold">
                            <p:stCondLst>
                              <p:cond delay="2500"/>
                            </p:stCondLst>
                            <p:childTnLst>
                              <p:par>
                                <p:cTn id="770" presetID="0" presetClass="path" presetSubtype="0" fill="hold" nodeType="afterEffect">
                                  <p:stCondLst>
                                    <p:cond delay="0"/>
                                  </p:stCondLst>
                                  <p:childTnLst>
                                    <p:animMotion origin="layout" path="M -5.55556E-7 -1.85185E-6 C 0.00365 -0.01597 0.00434 -0.03565 -0.00868 -0.04143 C -0.01684 -0.05231 -0.02604 -0.06227 -0.03802 -0.06227 " pathEditMode="relative" rAng="0" ptsTypes="ffA">
                                      <p:cBhvr>
                                        <p:cTn id="771" dur="2000" fill="hold"/>
                                        <p:tgtEl>
                                          <p:spTgt spid="203"/>
                                        </p:tgtEl>
                                        <p:attrNameLst>
                                          <p:attrName>ppt_x</p:attrName>
                                          <p:attrName>ppt_y</p:attrName>
                                        </p:attrNameLst>
                                      </p:cBhvr>
                                      <p:rCtr x="-17" y="-31"/>
                                    </p:animMotion>
                                  </p:childTnLst>
                                </p:cTn>
                              </p:par>
                            </p:childTnLst>
                          </p:cTn>
                        </p:par>
                        <p:par>
                          <p:cTn id="772" fill="hold">
                            <p:stCondLst>
                              <p:cond delay="4500"/>
                            </p:stCondLst>
                            <p:childTnLst>
                              <p:par>
                                <p:cTn id="773" presetID="1" presetClass="entr" presetSubtype="0" fill="hold" grpId="0" nodeType="afterEffect">
                                  <p:stCondLst>
                                    <p:cond delay="0"/>
                                  </p:stCondLst>
                                  <p:childTnLst>
                                    <p:set>
                                      <p:cBhvr>
                                        <p:cTn id="774" dur="1" fill="hold">
                                          <p:stCondLst>
                                            <p:cond delay="0"/>
                                          </p:stCondLst>
                                        </p:cTn>
                                        <p:tgtEl>
                                          <p:spTgt spid="206"/>
                                        </p:tgtEl>
                                        <p:attrNameLst>
                                          <p:attrName>style.visibility</p:attrName>
                                        </p:attrNameLst>
                                      </p:cBhvr>
                                      <p:to>
                                        <p:strVal val="visible"/>
                                      </p:to>
                                    </p:set>
                                  </p:childTnLst>
                                </p:cTn>
                              </p:par>
                            </p:childTnLst>
                          </p:cTn>
                        </p:par>
                        <p:par>
                          <p:cTn id="775" fill="hold">
                            <p:stCondLst>
                              <p:cond delay="4500"/>
                            </p:stCondLst>
                            <p:childTnLst>
                              <p:par>
                                <p:cTn id="776" presetID="1" presetClass="emph" presetSubtype="2" fill="hold" nodeType="afterEffect">
                                  <p:stCondLst>
                                    <p:cond delay="0"/>
                                  </p:stCondLst>
                                  <p:childTnLst>
                                    <p:animClr clrSpc="rgb">
                                      <p:cBhvr>
                                        <p:cTn id="777" dur="2000" fill="hold"/>
                                        <p:tgtEl>
                                          <p:spTgt spid="206"/>
                                        </p:tgtEl>
                                        <p:attrNameLst>
                                          <p:attrName>fillcolor</p:attrName>
                                        </p:attrNameLst>
                                      </p:cBhvr>
                                      <p:to>
                                        <a:schemeClr val="accent2"/>
                                      </p:to>
                                    </p:animClr>
                                    <p:set>
                                      <p:cBhvr>
                                        <p:cTn id="778" dur="2000" fill="hold"/>
                                        <p:tgtEl>
                                          <p:spTgt spid="206"/>
                                        </p:tgtEl>
                                        <p:attrNameLst>
                                          <p:attrName>fill.type</p:attrName>
                                        </p:attrNameLst>
                                      </p:cBhvr>
                                      <p:to>
                                        <p:strVal val="solid"/>
                                      </p:to>
                                    </p:set>
                                    <p:set>
                                      <p:cBhvr>
                                        <p:cTn id="779" dur="2000" fill="hold"/>
                                        <p:tgtEl>
                                          <p:spTgt spid="206"/>
                                        </p:tgtEl>
                                        <p:attrNameLst>
                                          <p:attrName>fill.on</p:attrName>
                                        </p:attrNameLst>
                                      </p:cBhvr>
                                      <p:to>
                                        <p:strVal val="true"/>
                                      </p:to>
                                    </p:set>
                                  </p:childTnLst>
                                </p:cTn>
                              </p:par>
                            </p:childTnLst>
                          </p:cTn>
                        </p:par>
                      </p:childTnLst>
                    </p:cTn>
                  </p:par>
                  <p:par>
                    <p:cTn id="780" fill="hold">
                      <p:stCondLst>
                        <p:cond delay="indefinite"/>
                      </p:stCondLst>
                      <p:childTnLst>
                        <p:par>
                          <p:cTn id="781" fill="hold">
                            <p:stCondLst>
                              <p:cond delay="0"/>
                            </p:stCondLst>
                            <p:childTnLst>
                              <p:par>
                                <p:cTn id="782" presetID="1" presetClass="exit" presetSubtype="0" fill="hold" grpId="1" nodeType="clickEffect">
                                  <p:stCondLst>
                                    <p:cond delay="0"/>
                                  </p:stCondLst>
                                  <p:childTnLst>
                                    <p:set>
                                      <p:cBhvr>
                                        <p:cTn id="783" dur="1" fill="hold">
                                          <p:stCondLst>
                                            <p:cond delay="0"/>
                                          </p:stCondLst>
                                        </p:cTn>
                                        <p:tgtEl>
                                          <p:spTgt spid="206"/>
                                        </p:tgtEl>
                                        <p:attrNameLst>
                                          <p:attrName>style.visibility</p:attrName>
                                        </p:attrNameLst>
                                      </p:cBhvr>
                                      <p:to>
                                        <p:strVal val="hidden"/>
                                      </p:to>
                                    </p:set>
                                  </p:childTnLst>
                                </p:cTn>
                              </p:par>
                              <p:par>
                                <p:cTn id="784" presetID="1" presetClass="exit" presetSubtype="0" fill="hold" grpId="1" nodeType="withEffect">
                                  <p:stCondLst>
                                    <p:cond delay="0"/>
                                  </p:stCondLst>
                                  <p:childTnLst>
                                    <p:set>
                                      <p:cBhvr>
                                        <p:cTn id="785" dur="1" fill="hold">
                                          <p:stCondLst>
                                            <p:cond delay="0"/>
                                          </p:stCondLst>
                                        </p:cTn>
                                        <p:tgtEl>
                                          <p:spTgt spid="205"/>
                                        </p:tgtEl>
                                        <p:attrNameLst>
                                          <p:attrName>style.visibility</p:attrName>
                                        </p:attrNameLst>
                                      </p:cBhvr>
                                      <p:to>
                                        <p:strVal val="hidden"/>
                                      </p:to>
                                    </p:set>
                                  </p:childTnLst>
                                </p:cTn>
                              </p:par>
                              <p:par>
                                <p:cTn id="786" presetID="1" presetClass="exit" presetSubtype="0" fill="hold" grpId="2" nodeType="withEffect">
                                  <p:stCondLst>
                                    <p:cond delay="0"/>
                                  </p:stCondLst>
                                  <p:childTnLst>
                                    <p:set>
                                      <p:cBhvr>
                                        <p:cTn id="787" dur="1" fill="hold">
                                          <p:stCondLst>
                                            <p:cond delay="0"/>
                                          </p:stCondLst>
                                        </p:cTn>
                                        <p:tgtEl>
                                          <p:spTgt spid="204"/>
                                        </p:tgtEl>
                                        <p:attrNameLst>
                                          <p:attrName>style.visibility</p:attrName>
                                        </p:attrNameLst>
                                      </p:cBhvr>
                                      <p:to>
                                        <p:strVal val="hidden"/>
                                      </p:to>
                                    </p:set>
                                  </p:childTnLst>
                                </p:cTn>
                              </p:par>
                              <p:par>
                                <p:cTn id="788" presetID="1" presetClass="exit" presetSubtype="0" fill="hold" nodeType="withEffect">
                                  <p:stCondLst>
                                    <p:cond delay="0"/>
                                  </p:stCondLst>
                                  <p:childTnLst>
                                    <p:set>
                                      <p:cBhvr>
                                        <p:cTn id="789" dur="1" fill="hold">
                                          <p:stCondLst>
                                            <p:cond delay="0"/>
                                          </p:stCondLst>
                                        </p:cTn>
                                        <p:tgtEl>
                                          <p:spTgt spid="203"/>
                                        </p:tgtEl>
                                        <p:attrNameLst>
                                          <p:attrName>style.visibility</p:attrName>
                                        </p:attrNameLst>
                                      </p:cBhvr>
                                      <p:to>
                                        <p:strVal val="hidden"/>
                                      </p:to>
                                    </p:set>
                                  </p:childTnLst>
                                </p:cTn>
                              </p:par>
                            </p:childTnLst>
                          </p:cTn>
                        </p:par>
                        <p:par>
                          <p:cTn id="790" fill="hold">
                            <p:stCondLst>
                              <p:cond delay="0"/>
                            </p:stCondLst>
                            <p:childTnLst>
                              <p:par>
                                <p:cTn id="791" presetID="1" presetClass="entr" presetSubtype="0" fill="hold" nodeType="afterEffect">
                                  <p:stCondLst>
                                    <p:cond delay="0"/>
                                  </p:stCondLst>
                                  <p:childTnLst>
                                    <p:set>
                                      <p:cBhvr>
                                        <p:cTn id="792" dur="1" fill="hold">
                                          <p:stCondLst>
                                            <p:cond delay="0"/>
                                          </p:stCondLst>
                                        </p:cTn>
                                        <p:tgtEl>
                                          <p:spTgt spid="207"/>
                                        </p:tgtEl>
                                        <p:attrNameLst>
                                          <p:attrName>style.visibility</p:attrName>
                                        </p:attrNameLst>
                                      </p:cBhvr>
                                      <p:to>
                                        <p:strVal val="visible"/>
                                      </p:to>
                                    </p:set>
                                  </p:childTnLst>
                                </p:cTn>
                              </p:par>
                            </p:childTnLst>
                          </p:cTn>
                        </p:par>
                        <p:par>
                          <p:cTn id="793" fill="hold">
                            <p:stCondLst>
                              <p:cond delay="0"/>
                            </p:stCondLst>
                            <p:childTnLst>
                              <p:par>
                                <p:cTn id="794" presetID="1" presetClass="entr" presetSubtype="0" fill="hold" grpId="0" nodeType="afterEffect">
                                  <p:stCondLst>
                                    <p:cond delay="0"/>
                                  </p:stCondLst>
                                  <p:childTnLst>
                                    <p:set>
                                      <p:cBhvr>
                                        <p:cTn id="795" dur="1" fill="hold">
                                          <p:stCondLst>
                                            <p:cond delay="0"/>
                                          </p:stCondLst>
                                        </p:cTn>
                                        <p:tgtEl>
                                          <p:spTgt spid="208"/>
                                        </p:tgtEl>
                                        <p:attrNameLst>
                                          <p:attrName>style.visibility</p:attrName>
                                        </p:attrNameLst>
                                      </p:cBhvr>
                                      <p:to>
                                        <p:strVal val="visible"/>
                                      </p:to>
                                    </p:set>
                                  </p:childTnLst>
                                </p:cTn>
                              </p:par>
                            </p:childTnLst>
                          </p:cTn>
                        </p:par>
                        <p:par>
                          <p:cTn id="796" fill="hold">
                            <p:stCondLst>
                              <p:cond delay="0"/>
                            </p:stCondLst>
                            <p:childTnLst>
                              <p:par>
                                <p:cTn id="797" presetID="8" presetClass="emph" presetSubtype="0" fill="hold" grpId="1" nodeType="afterEffect">
                                  <p:stCondLst>
                                    <p:cond delay="0"/>
                                  </p:stCondLst>
                                  <p:childTnLst>
                                    <p:animRot by="21600000">
                                      <p:cBhvr>
                                        <p:cTn id="798" dur="2000" fill="hold"/>
                                        <p:tgtEl>
                                          <p:spTgt spid="208"/>
                                        </p:tgtEl>
                                        <p:attrNameLst>
                                          <p:attrName>r</p:attrName>
                                        </p:attrNameLst>
                                      </p:cBhvr>
                                    </p:animRot>
                                  </p:childTnLst>
                                </p:cTn>
                              </p:par>
                            </p:childTnLst>
                          </p:cTn>
                        </p:par>
                        <p:par>
                          <p:cTn id="799" fill="hold">
                            <p:stCondLst>
                              <p:cond delay="2000"/>
                            </p:stCondLst>
                            <p:childTnLst>
                              <p:par>
                                <p:cTn id="800" presetID="22" presetClass="entr" presetSubtype="1" fill="hold" grpId="0" nodeType="afterEffect">
                                  <p:stCondLst>
                                    <p:cond delay="0"/>
                                  </p:stCondLst>
                                  <p:childTnLst>
                                    <p:set>
                                      <p:cBhvr>
                                        <p:cTn id="801" dur="1" fill="hold">
                                          <p:stCondLst>
                                            <p:cond delay="0"/>
                                          </p:stCondLst>
                                        </p:cTn>
                                        <p:tgtEl>
                                          <p:spTgt spid="209"/>
                                        </p:tgtEl>
                                        <p:attrNameLst>
                                          <p:attrName>style.visibility</p:attrName>
                                        </p:attrNameLst>
                                      </p:cBhvr>
                                      <p:to>
                                        <p:strVal val="visible"/>
                                      </p:to>
                                    </p:set>
                                    <p:animEffect transition="in" filter="wipe(up)">
                                      <p:cBhvr>
                                        <p:cTn id="802" dur="500"/>
                                        <p:tgtEl>
                                          <p:spTgt spid="209"/>
                                        </p:tgtEl>
                                      </p:cBhvr>
                                    </p:animEffect>
                                  </p:childTnLst>
                                </p:cTn>
                              </p:par>
                            </p:childTnLst>
                          </p:cTn>
                        </p:par>
                        <p:par>
                          <p:cTn id="803" fill="hold">
                            <p:stCondLst>
                              <p:cond delay="2500"/>
                            </p:stCondLst>
                            <p:childTnLst>
                              <p:par>
                                <p:cTn id="804" presetID="0" presetClass="path" presetSubtype="0" fill="hold" nodeType="afterEffect">
                                  <p:stCondLst>
                                    <p:cond delay="0"/>
                                  </p:stCondLst>
                                  <p:childTnLst>
                                    <p:animMotion origin="layout" path="M 4.44444E-6 2.22222E-6 C -0.00139 -0.01412 -0.00209 -0.02014 -0.00677 -0.03218 C -0.01042 -0.05186 -0.00538 -0.03195 -0.01372 -0.04838 C -0.01476 -0.05047 -0.01459 -0.05325 -0.01545 -0.05533 C -0.01754 -0.06019 -0.02014 -0.06436 -0.0224 -0.06899 C -0.02361 -0.0713 -0.02379 -0.075 -0.0257 -0.07593 C -0.02743 -0.07662 -0.02934 -0.07709 -0.03091 -0.07825 C -0.04393 -0.08797 -0.03681 -0.0875 -0.04306 -0.0875 " pathEditMode="relative" ptsTypes="fffffffA">
                                      <p:cBhvr>
                                        <p:cTn id="805" dur="2000" fill="hold"/>
                                        <p:tgtEl>
                                          <p:spTgt spid="207"/>
                                        </p:tgtEl>
                                        <p:attrNameLst>
                                          <p:attrName>ppt_x</p:attrName>
                                          <p:attrName>ppt_y</p:attrName>
                                        </p:attrNameLst>
                                      </p:cBhvr>
                                    </p:animMotion>
                                  </p:childTnLst>
                                </p:cTn>
                              </p:par>
                            </p:childTnLst>
                          </p:cTn>
                        </p:par>
                        <p:par>
                          <p:cTn id="806" fill="hold">
                            <p:stCondLst>
                              <p:cond delay="4500"/>
                            </p:stCondLst>
                            <p:childTnLst>
                              <p:par>
                                <p:cTn id="807" presetID="1" presetClass="entr" presetSubtype="0" fill="hold" grpId="0" nodeType="afterEffect">
                                  <p:stCondLst>
                                    <p:cond delay="0"/>
                                  </p:stCondLst>
                                  <p:childTnLst>
                                    <p:set>
                                      <p:cBhvr>
                                        <p:cTn id="808" dur="1" fill="hold">
                                          <p:stCondLst>
                                            <p:cond delay="0"/>
                                          </p:stCondLst>
                                        </p:cTn>
                                        <p:tgtEl>
                                          <p:spTgt spid="210"/>
                                        </p:tgtEl>
                                        <p:attrNameLst>
                                          <p:attrName>style.visibility</p:attrName>
                                        </p:attrNameLst>
                                      </p:cBhvr>
                                      <p:to>
                                        <p:strVal val="visible"/>
                                      </p:to>
                                    </p:set>
                                  </p:childTnLst>
                                </p:cTn>
                              </p:par>
                            </p:childTnLst>
                          </p:cTn>
                        </p:par>
                        <p:par>
                          <p:cTn id="809" fill="hold">
                            <p:stCondLst>
                              <p:cond delay="4500"/>
                            </p:stCondLst>
                            <p:childTnLst>
                              <p:par>
                                <p:cTn id="810" presetID="1" presetClass="emph" presetSubtype="2" fill="hold" nodeType="afterEffect">
                                  <p:stCondLst>
                                    <p:cond delay="0"/>
                                  </p:stCondLst>
                                  <p:childTnLst>
                                    <p:animClr clrSpc="rgb">
                                      <p:cBhvr>
                                        <p:cTn id="811" dur="2000" fill="hold"/>
                                        <p:tgtEl>
                                          <p:spTgt spid="210"/>
                                        </p:tgtEl>
                                        <p:attrNameLst>
                                          <p:attrName>fillcolor</p:attrName>
                                        </p:attrNameLst>
                                      </p:cBhvr>
                                      <p:to>
                                        <a:srgbClr val="66FF33"/>
                                      </p:to>
                                    </p:animClr>
                                    <p:set>
                                      <p:cBhvr>
                                        <p:cTn id="812" dur="2000" fill="hold"/>
                                        <p:tgtEl>
                                          <p:spTgt spid="210"/>
                                        </p:tgtEl>
                                        <p:attrNameLst>
                                          <p:attrName>fill.type</p:attrName>
                                        </p:attrNameLst>
                                      </p:cBhvr>
                                      <p:to>
                                        <p:strVal val="solid"/>
                                      </p:to>
                                    </p:set>
                                    <p:set>
                                      <p:cBhvr>
                                        <p:cTn id="813" dur="2000" fill="hold"/>
                                        <p:tgtEl>
                                          <p:spTgt spid="210"/>
                                        </p:tgtEl>
                                        <p:attrNameLst>
                                          <p:attrName>fill.on</p:attrName>
                                        </p:attrNameLst>
                                      </p:cBhvr>
                                      <p:to>
                                        <p:strVal val="true"/>
                                      </p:to>
                                    </p:set>
                                  </p:childTnLst>
                                </p:cTn>
                              </p:par>
                            </p:childTnLst>
                          </p:cTn>
                        </p:par>
                      </p:childTnLst>
                    </p:cTn>
                  </p:par>
                  <p:par>
                    <p:cTn id="814" fill="hold">
                      <p:stCondLst>
                        <p:cond delay="indefinite"/>
                      </p:stCondLst>
                      <p:childTnLst>
                        <p:par>
                          <p:cTn id="815" fill="hold">
                            <p:stCondLst>
                              <p:cond delay="0"/>
                            </p:stCondLst>
                            <p:childTnLst>
                              <p:par>
                                <p:cTn id="816" presetID="1" presetClass="exit" presetSubtype="0" fill="hold" nodeType="clickEffect">
                                  <p:stCondLst>
                                    <p:cond delay="0"/>
                                  </p:stCondLst>
                                  <p:childTnLst>
                                    <p:set>
                                      <p:cBhvr>
                                        <p:cTn id="817" dur="1" fill="hold">
                                          <p:stCondLst>
                                            <p:cond delay="0"/>
                                          </p:stCondLst>
                                        </p:cTn>
                                        <p:tgtEl>
                                          <p:spTgt spid="207"/>
                                        </p:tgtEl>
                                        <p:attrNameLst>
                                          <p:attrName>style.visibility</p:attrName>
                                        </p:attrNameLst>
                                      </p:cBhvr>
                                      <p:to>
                                        <p:strVal val="hidden"/>
                                      </p:to>
                                    </p:set>
                                  </p:childTnLst>
                                </p:cTn>
                              </p:par>
                              <p:par>
                                <p:cTn id="818" presetID="1" presetClass="exit" presetSubtype="0" fill="hold" grpId="1" nodeType="withEffect">
                                  <p:stCondLst>
                                    <p:cond delay="0"/>
                                  </p:stCondLst>
                                  <p:childTnLst>
                                    <p:set>
                                      <p:cBhvr>
                                        <p:cTn id="819" dur="1" fill="hold">
                                          <p:stCondLst>
                                            <p:cond delay="0"/>
                                          </p:stCondLst>
                                        </p:cTn>
                                        <p:tgtEl>
                                          <p:spTgt spid="210"/>
                                        </p:tgtEl>
                                        <p:attrNameLst>
                                          <p:attrName>style.visibility</p:attrName>
                                        </p:attrNameLst>
                                      </p:cBhvr>
                                      <p:to>
                                        <p:strVal val="hidden"/>
                                      </p:to>
                                    </p:set>
                                  </p:childTnLst>
                                </p:cTn>
                              </p:par>
                              <p:par>
                                <p:cTn id="820" presetID="1" presetClass="exit" presetSubtype="0" fill="hold" grpId="1" nodeType="withEffect">
                                  <p:stCondLst>
                                    <p:cond delay="0"/>
                                  </p:stCondLst>
                                  <p:childTnLst>
                                    <p:set>
                                      <p:cBhvr>
                                        <p:cTn id="821" dur="1" fill="hold">
                                          <p:stCondLst>
                                            <p:cond delay="0"/>
                                          </p:stCondLst>
                                        </p:cTn>
                                        <p:tgtEl>
                                          <p:spTgt spid="209"/>
                                        </p:tgtEl>
                                        <p:attrNameLst>
                                          <p:attrName>style.visibility</p:attrName>
                                        </p:attrNameLst>
                                      </p:cBhvr>
                                      <p:to>
                                        <p:strVal val="hidden"/>
                                      </p:to>
                                    </p:set>
                                  </p:childTnLst>
                                </p:cTn>
                              </p:par>
                              <p:par>
                                <p:cTn id="822" presetID="1" presetClass="exit" presetSubtype="0" fill="hold" grpId="2" nodeType="withEffect">
                                  <p:stCondLst>
                                    <p:cond delay="0"/>
                                  </p:stCondLst>
                                  <p:childTnLst>
                                    <p:set>
                                      <p:cBhvr>
                                        <p:cTn id="823" dur="1" fill="hold">
                                          <p:stCondLst>
                                            <p:cond delay="0"/>
                                          </p:stCondLst>
                                        </p:cTn>
                                        <p:tgtEl>
                                          <p:spTgt spid="208"/>
                                        </p:tgtEl>
                                        <p:attrNameLst>
                                          <p:attrName>style.visibility</p:attrName>
                                        </p:attrNameLst>
                                      </p:cBhvr>
                                      <p:to>
                                        <p:strVal val="hidden"/>
                                      </p:to>
                                    </p:set>
                                  </p:childTnLst>
                                </p:cTn>
                              </p:par>
                            </p:childTnLst>
                          </p:cTn>
                        </p:par>
                        <p:par>
                          <p:cTn id="824" fill="hold">
                            <p:stCondLst>
                              <p:cond delay="0"/>
                            </p:stCondLst>
                            <p:childTnLst>
                              <p:par>
                                <p:cTn id="825" presetID="1" presetClass="entr" presetSubtype="0" fill="hold" nodeType="afterEffect">
                                  <p:stCondLst>
                                    <p:cond delay="0"/>
                                  </p:stCondLst>
                                  <p:childTnLst>
                                    <p:set>
                                      <p:cBhvr>
                                        <p:cTn id="826" dur="1" fill="hold">
                                          <p:stCondLst>
                                            <p:cond delay="0"/>
                                          </p:stCondLst>
                                        </p:cTn>
                                        <p:tgtEl>
                                          <p:spTgt spid="211"/>
                                        </p:tgtEl>
                                        <p:attrNameLst>
                                          <p:attrName>style.visibility</p:attrName>
                                        </p:attrNameLst>
                                      </p:cBhvr>
                                      <p:to>
                                        <p:strVal val="visible"/>
                                      </p:to>
                                    </p:set>
                                  </p:childTnLst>
                                </p:cTn>
                              </p:par>
                            </p:childTnLst>
                          </p:cTn>
                        </p:par>
                        <p:par>
                          <p:cTn id="827" fill="hold">
                            <p:stCondLst>
                              <p:cond delay="0"/>
                            </p:stCondLst>
                            <p:childTnLst>
                              <p:par>
                                <p:cTn id="828" presetID="1" presetClass="entr" presetSubtype="0" fill="hold" grpId="0" nodeType="afterEffect">
                                  <p:stCondLst>
                                    <p:cond delay="0"/>
                                  </p:stCondLst>
                                  <p:childTnLst>
                                    <p:set>
                                      <p:cBhvr>
                                        <p:cTn id="829" dur="1" fill="hold">
                                          <p:stCondLst>
                                            <p:cond delay="0"/>
                                          </p:stCondLst>
                                        </p:cTn>
                                        <p:tgtEl>
                                          <p:spTgt spid="212"/>
                                        </p:tgtEl>
                                        <p:attrNameLst>
                                          <p:attrName>style.visibility</p:attrName>
                                        </p:attrNameLst>
                                      </p:cBhvr>
                                      <p:to>
                                        <p:strVal val="visible"/>
                                      </p:to>
                                    </p:set>
                                  </p:childTnLst>
                                </p:cTn>
                              </p:par>
                            </p:childTnLst>
                          </p:cTn>
                        </p:par>
                        <p:par>
                          <p:cTn id="830" fill="hold">
                            <p:stCondLst>
                              <p:cond delay="0"/>
                            </p:stCondLst>
                            <p:childTnLst>
                              <p:par>
                                <p:cTn id="831" presetID="8" presetClass="emph" presetSubtype="0" fill="hold" grpId="1" nodeType="afterEffect">
                                  <p:stCondLst>
                                    <p:cond delay="0"/>
                                  </p:stCondLst>
                                  <p:childTnLst>
                                    <p:animRot by="21600000">
                                      <p:cBhvr>
                                        <p:cTn id="832" dur="2000" fill="hold"/>
                                        <p:tgtEl>
                                          <p:spTgt spid="212"/>
                                        </p:tgtEl>
                                        <p:attrNameLst>
                                          <p:attrName>r</p:attrName>
                                        </p:attrNameLst>
                                      </p:cBhvr>
                                    </p:animRot>
                                  </p:childTnLst>
                                </p:cTn>
                              </p:par>
                            </p:childTnLst>
                          </p:cTn>
                        </p:par>
                        <p:par>
                          <p:cTn id="833" fill="hold">
                            <p:stCondLst>
                              <p:cond delay="2000"/>
                            </p:stCondLst>
                            <p:childTnLst>
                              <p:par>
                                <p:cTn id="834" presetID="22" presetClass="entr" presetSubtype="1" fill="hold" grpId="0" nodeType="afterEffect">
                                  <p:stCondLst>
                                    <p:cond delay="0"/>
                                  </p:stCondLst>
                                  <p:childTnLst>
                                    <p:set>
                                      <p:cBhvr>
                                        <p:cTn id="835" dur="1" fill="hold">
                                          <p:stCondLst>
                                            <p:cond delay="0"/>
                                          </p:stCondLst>
                                        </p:cTn>
                                        <p:tgtEl>
                                          <p:spTgt spid="213"/>
                                        </p:tgtEl>
                                        <p:attrNameLst>
                                          <p:attrName>style.visibility</p:attrName>
                                        </p:attrNameLst>
                                      </p:cBhvr>
                                      <p:to>
                                        <p:strVal val="visible"/>
                                      </p:to>
                                    </p:set>
                                    <p:animEffect transition="in" filter="wipe(up)">
                                      <p:cBhvr>
                                        <p:cTn id="836" dur="500"/>
                                        <p:tgtEl>
                                          <p:spTgt spid="213"/>
                                        </p:tgtEl>
                                      </p:cBhvr>
                                    </p:animEffect>
                                  </p:childTnLst>
                                </p:cTn>
                              </p:par>
                            </p:childTnLst>
                          </p:cTn>
                        </p:par>
                        <p:par>
                          <p:cTn id="837" fill="hold">
                            <p:stCondLst>
                              <p:cond delay="2500"/>
                            </p:stCondLst>
                            <p:childTnLst>
                              <p:par>
                                <p:cTn id="838" presetID="0" presetClass="path" presetSubtype="0" fill="hold" nodeType="afterEffect">
                                  <p:stCondLst>
                                    <p:cond delay="0"/>
                                  </p:stCondLst>
                                  <p:childTnLst>
                                    <p:animMotion origin="layout" path="M -3.05556E-6 5.18519E-6 C 0.0158 -0.0317 0.00174 -0.07893 -0.00694 -0.11272 C -0.00816 -0.11735 -0.0085 -0.12244 -0.01041 -0.12638 C -0.01267 -0.13101 -0.0158 -0.13494 -0.01719 -0.14027 C -0.01771 -0.14258 -0.01753 -0.14559 -0.01892 -0.14721 C -0.02014 -0.14883 -0.02413 -0.1493 -0.02413 -0.1493 " pathEditMode="relative" ptsTypes="fffffA">
                                      <p:cBhvr>
                                        <p:cTn id="839" dur="2000" fill="hold"/>
                                        <p:tgtEl>
                                          <p:spTgt spid="211"/>
                                        </p:tgtEl>
                                        <p:attrNameLst>
                                          <p:attrName>ppt_x</p:attrName>
                                          <p:attrName>ppt_y</p:attrName>
                                        </p:attrNameLst>
                                      </p:cBhvr>
                                    </p:animMotion>
                                  </p:childTnLst>
                                </p:cTn>
                              </p:par>
                            </p:childTnLst>
                          </p:cTn>
                        </p:par>
                        <p:par>
                          <p:cTn id="840" fill="hold">
                            <p:stCondLst>
                              <p:cond delay="4500"/>
                            </p:stCondLst>
                            <p:childTnLst>
                              <p:par>
                                <p:cTn id="841" presetID="1" presetClass="entr" presetSubtype="0" fill="hold" grpId="0" nodeType="afterEffect">
                                  <p:stCondLst>
                                    <p:cond delay="0"/>
                                  </p:stCondLst>
                                  <p:childTnLst>
                                    <p:set>
                                      <p:cBhvr>
                                        <p:cTn id="842" dur="1" fill="hold">
                                          <p:stCondLst>
                                            <p:cond delay="0"/>
                                          </p:stCondLst>
                                        </p:cTn>
                                        <p:tgtEl>
                                          <p:spTgt spid="214"/>
                                        </p:tgtEl>
                                        <p:attrNameLst>
                                          <p:attrName>style.visibility</p:attrName>
                                        </p:attrNameLst>
                                      </p:cBhvr>
                                      <p:to>
                                        <p:strVal val="visible"/>
                                      </p:to>
                                    </p:set>
                                  </p:childTnLst>
                                </p:cTn>
                              </p:par>
                            </p:childTnLst>
                          </p:cTn>
                        </p:par>
                        <p:par>
                          <p:cTn id="843" fill="hold">
                            <p:stCondLst>
                              <p:cond delay="4500"/>
                            </p:stCondLst>
                            <p:childTnLst>
                              <p:par>
                                <p:cTn id="844" presetID="1" presetClass="emph" presetSubtype="2" fill="hold" nodeType="afterEffect">
                                  <p:stCondLst>
                                    <p:cond delay="0"/>
                                  </p:stCondLst>
                                  <p:childTnLst>
                                    <p:animClr clrSpc="rgb">
                                      <p:cBhvr>
                                        <p:cTn id="845" dur="2000" fill="hold"/>
                                        <p:tgtEl>
                                          <p:spTgt spid="214"/>
                                        </p:tgtEl>
                                        <p:attrNameLst>
                                          <p:attrName>fillcolor</p:attrName>
                                        </p:attrNameLst>
                                      </p:cBhvr>
                                      <p:to>
                                        <a:schemeClr val="folHlink"/>
                                      </p:to>
                                    </p:animClr>
                                    <p:set>
                                      <p:cBhvr>
                                        <p:cTn id="846" dur="2000" fill="hold"/>
                                        <p:tgtEl>
                                          <p:spTgt spid="214"/>
                                        </p:tgtEl>
                                        <p:attrNameLst>
                                          <p:attrName>fill.type</p:attrName>
                                        </p:attrNameLst>
                                      </p:cBhvr>
                                      <p:to>
                                        <p:strVal val="solid"/>
                                      </p:to>
                                    </p:set>
                                    <p:set>
                                      <p:cBhvr>
                                        <p:cTn id="847" dur="2000" fill="hold"/>
                                        <p:tgtEl>
                                          <p:spTgt spid="214"/>
                                        </p:tgtEl>
                                        <p:attrNameLst>
                                          <p:attrName>fill.on</p:attrName>
                                        </p:attrNameLst>
                                      </p:cBhvr>
                                      <p:to>
                                        <p:strVal val="true"/>
                                      </p:to>
                                    </p:set>
                                  </p:childTnLst>
                                </p:cTn>
                              </p:par>
                            </p:childTnLst>
                          </p:cTn>
                        </p:par>
                      </p:childTnLst>
                    </p:cTn>
                  </p:par>
                  <p:par>
                    <p:cTn id="848" fill="hold">
                      <p:stCondLst>
                        <p:cond delay="indefinite"/>
                      </p:stCondLst>
                      <p:childTnLst>
                        <p:par>
                          <p:cTn id="849" fill="hold">
                            <p:stCondLst>
                              <p:cond delay="0"/>
                            </p:stCondLst>
                            <p:childTnLst>
                              <p:par>
                                <p:cTn id="850" presetID="1" presetClass="exit" presetSubtype="0" fill="hold" grpId="1" nodeType="clickEffect">
                                  <p:stCondLst>
                                    <p:cond delay="0"/>
                                  </p:stCondLst>
                                  <p:childTnLst>
                                    <p:set>
                                      <p:cBhvr>
                                        <p:cTn id="851" dur="1" fill="hold">
                                          <p:stCondLst>
                                            <p:cond delay="0"/>
                                          </p:stCondLst>
                                        </p:cTn>
                                        <p:tgtEl>
                                          <p:spTgt spid="214"/>
                                        </p:tgtEl>
                                        <p:attrNameLst>
                                          <p:attrName>style.visibility</p:attrName>
                                        </p:attrNameLst>
                                      </p:cBhvr>
                                      <p:to>
                                        <p:strVal val="hidden"/>
                                      </p:to>
                                    </p:set>
                                  </p:childTnLst>
                                </p:cTn>
                              </p:par>
                              <p:par>
                                <p:cTn id="852" presetID="1" presetClass="exit" presetSubtype="0" fill="hold" grpId="1" nodeType="withEffect">
                                  <p:stCondLst>
                                    <p:cond delay="0"/>
                                  </p:stCondLst>
                                  <p:childTnLst>
                                    <p:set>
                                      <p:cBhvr>
                                        <p:cTn id="853" dur="1" fill="hold">
                                          <p:stCondLst>
                                            <p:cond delay="0"/>
                                          </p:stCondLst>
                                        </p:cTn>
                                        <p:tgtEl>
                                          <p:spTgt spid="213"/>
                                        </p:tgtEl>
                                        <p:attrNameLst>
                                          <p:attrName>style.visibility</p:attrName>
                                        </p:attrNameLst>
                                      </p:cBhvr>
                                      <p:to>
                                        <p:strVal val="hidden"/>
                                      </p:to>
                                    </p:set>
                                  </p:childTnLst>
                                </p:cTn>
                              </p:par>
                              <p:par>
                                <p:cTn id="854" presetID="1" presetClass="exit" presetSubtype="0" fill="hold" grpId="2" nodeType="withEffect">
                                  <p:stCondLst>
                                    <p:cond delay="0"/>
                                  </p:stCondLst>
                                  <p:childTnLst>
                                    <p:set>
                                      <p:cBhvr>
                                        <p:cTn id="855" dur="1" fill="hold">
                                          <p:stCondLst>
                                            <p:cond delay="0"/>
                                          </p:stCondLst>
                                        </p:cTn>
                                        <p:tgtEl>
                                          <p:spTgt spid="212"/>
                                        </p:tgtEl>
                                        <p:attrNameLst>
                                          <p:attrName>style.visibility</p:attrName>
                                        </p:attrNameLst>
                                      </p:cBhvr>
                                      <p:to>
                                        <p:strVal val="hidden"/>
                                      </p:to>
                                    </p:set>
                                  </p:childTnLst>
                                </p:cTn>
                              </p:par>
                              <p:par>
                                <p:cTn id="856" presetID="1" presetClass="exit" presetSubtype="0" fill="hold" nodeType="withEffect">
                                  <p:stCondLst>
                                    <p:cond delay="0"/>
                                  </p:stCondLst>
                                  <p:childTnLst>
                                    <p:set>
                                      <p:cBhvr>
                                        <p:cTn id="857" dur="1" fill="hold">
                                          <p:stCondLst>
                                            <p:cond delay="0"/>
                                          </p:stCondLst>
                                        </p:cTn>
                                        <p:tgtEl>
                                          <p:spTgt spid="211"/>
                                        </p:tgtEl>
                                        <p:attrNameLst>
                                          <p:attrName>style.visibility</p:attrName>
                                        </p:attrNameLst>
                                      </p:cBhvr>
                                      <p:to>
                                        <p:strVal val="hidden"/>
                                      </p:to>
                                    </p:set>
                                  </p:childTnLst>
                                </p:cTn>
                              </p:par>
                            </p:childTnLst>
                          </p:cTn>
                        </p:par>
                        <p:par>
                          <p:cTn id="858" fill="hold">
                            <p:stCondLst>
                              <p:cond delay="0"/>
                            </p:stCondLst>
                            <p:childTnLst>
                              <p:par>
                                <p:cTn id="859" presetID="1" presetClass="entr" presetSubtype="0" fill="hold" nodeType="afterEffect">
                                  <p:stCondLst>
                                    <p:cond delay="0"/>
                                  </p:stCondLst>
                                  <p:childTnLst>
                                    <p:set>
                                      <p:cBhvr>
                                        <p:cTn id="860" dur="1" fill="hold">
                                          <p:stCondLst>
                                            <p:cond delay="0"/>
                                          </p:stCondLst>
                                        </p:cTn>
                                        <p:tgtEl>
                                          <p:spTgt spid="215"/>
                                        </p:tgtEl>
                                        <p:attrNameLst>
                                          <p:attrName>style.visibility</p:attrName>
                                        </p:attrNameLst>
                                      </p:cBhvr>
                                      <p:to>
                                        <p:strVal val="visible"/>
                                      </p:to>
                                    </p:set>
                                  </p:childTnLst>
                                </p:cTn>
                              </p:par>
                              <p:par>
                                <p:cTn id="861" presetID="1" presetClass="entr" presetSubtype="0" fill="hold" nodeType="withEffect">
                                  <p:stCondLst>
                                    <p:cond delay="0"/>
                                  </p:stCondLst>
                                  <p:childTnLst>
                                    <p:set>
                                      <p:cBhvr>
                                        <p:cTn id="862" dur="1" fill="hold">
                                          <p:stCondLst>
                                            <p:cond delay="0"/>
                                          </p:stCondLst>
                                        </p:cTn>
                                        <p:tgtEl>
                                          <p:spTgt spid="219"/>
                                        </p:tgtEl>
                                        <p:attrNameLst>
                                          <p:attrName>style.visibility</p:attrName>
                                        </p:attrNameLst>
                                      </p:cBhvr>
                                      <p:to>
                                        <p:strVal val="visible"/>
                                      </p:to>
                                    </p:set>
                                  </p:childTnLst>
                                </p:cTn>
                              </p:par>
                            </p:childTnLst>
                          </p:cTn>
                        </p:par>
                        <p:par>
                          <p:cTn id="863" fill="hold">
                            <p:stCondLst>
                              <p:cond delay="0"/>
                            </p:stCondLst>
                            <p:childTnLst>
                              <p:par>
                                <p:cTn id="864" presetID="53" presetClass="entr" presetSubtype="0" fill="hold" grpId="0" nodeType="afterEffect">
                                  <p:stCondLst>
                                    <p:cond delay="0"/>
                                  </p:stCondLst>
                                  <p:childTnLst>
                                    <p:set>
                                      <p:cBhvr>
                                        <p:cTn id="865" dur="1" fill="hold">
                                          <p:stCondLst>
                                            <p:cond delay="0"/>
                                          </p:stCondLst>
                                        </p:cTn>
                                        <p:tgtEl>
                                          <p:spTgt spid="189"/>
                                        </p:tgtEl>
                                        <p:attrNameLst>
                                          <p:attrName>style.visibility</p:attrName>
                                        </p:attrNameLst>
                                      </p:cBhvr>
                                      <p:to>
                                        <p:strVal val="visible"/>
                                      </p:to>
                                    </p:set>
                                    <p:anim calcmode="lin" valueType="num">
                                      <p:cBhvr>
                                        <p:cTn id="866" dur="500" fill="hold"/>
                                        <p:tgtEl>
                                          <p:spTgt spid="189"/>
                                        </p:tgtEl>
                                        <p:attrNameLst>
                                          <p:attrName>ppt_w</p:attrName>
                                        </p:attrNameLst>
                                      </p:cBhvr>
                                      <p:tavLst>
                                        <p:tav tm="0">
                                          <p:val>
                                            <p:fltVal val="0"/>
                                          </p:val>
                                        </p:tav>
                                        <p:tav tm="100000">
                                          <p:val>
                                            <p:strVal val="#ppt_w"/>
                                          </p:val>
                                        </p:tav>
                                      </p:tavLst>
                                    </p:anim>
                                    <p:anim calcmode="lin" valueType="num">
                                      <p:cBhvr>
                                        <p:cTn id="867" dur="500" fill="hold"/>
                                        <p:tgtEl>
                                          <p:spTgt spid="189"/>
                                        </p:tgtEl>
                                        <p:attrNameLst>
                                          <p:attrName>ppt_h</p:attrName>
                                        </p:attrNameLst>
                                      </p:cBhvr>
                                      <p:tavLst>
                                        <p:tav tm="0">
                                          <p:val>
                                            <p:fltVal val="0"/>
                                          </p:val>
                                        </p:tav>
                                        <p:tav tm="100000">
                                          <p:val>
                                            <p:strVal val="#ppt_h"/>
                                          </p:val>
                                        </p:tav>
                                      </p:tavLst>
                                    </p:anim>
                                    <p:animEffect transition="in" filter="fade">
                                      <p:cBhvr>
                                        <p:cTn id="868" dur="500"/>
                                        <p:tgtEl>
                                          <p:spTgt spid="189"/>
                                        </p:tgtEl>
                                      </p:cBhvr>
                                    </p:animEffect>
                                  </p:childTnLst>
                                </p:cTn>
                              </p:par>
                            </p:childTnLst>
                          </p:cTn>
                        </p:par>
                      </p:childTnLst>
                    </p:cTn>
                  </p:par>
                  <p:par>
                    <p:cTn id="869" fill="hold">
                      <p:stCondLst>
                        <p:cond delay="indefinite"/>
                      </p:stCondLst>
                      <p:childTnLst>
                        <p:par>
                          <p:cTn id="870" fill="hold">
                            <p:stCondLst>
                              <p:cond delay="0"/>
                            </p:stCondLst>
                            <p:childTnLst>
                              <p:par>
                                <p:cTn id="871" presetID="9" presetClass="exit" presetSubtype="0" fill="hold" grpId="1" nodeType="clickEffect">
                                  <p:stCondLst>
                                    <p:cond delay="0"/>
                                  </p:stCondLst>
                                  <p:childTnLst>
                                    <p:animEffect transition="out" filter="dissolve">
                                      <p:cBhvr>
                                        <p:cTn id="872" dur="500"/>
                                        <p:tgtEl>
                                          <p:spTgt spid="189"/>
                                        </p:tgtEl>
                                      </p:cBhvr>
                                    </p:animEffect>
                                    <p:set>
                                      <p:cBhvr>
                                        <p:cTn id="873" dur="1" fill="hold">
                                          <p:stCondLst>
                                            <p:cond delay="499"/>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5" grpId="1" animBg="1"/>
      <p:bldP spid="105" grpId="2" animBg="1"/>
      <p:bldP spid="106" grpId="0"/>
      <p:bldP spid="106" grpId="1"/>
      <p:bldP spid="107" grpId="0" animBg="1"/>
      <p:bldP spid="107" grpId="1" animBg="1"/>
      <p:bldP spid="109" grpId="0" animBg="1"/>
      <p:bldP spid="109" grpId="1" animBg="1"/>
      <p:bldP spid="109" grpId="2" animBg="1"/>
      <p:bldP spid="110" grpId="0"/>
      <p:bldP spid="110" grpId="1"/>
      <p:bldP spid="111" grpId="0" animBg="1"/>
      <p:bldP spid="111" grpId="1" animBg="1"/>
      <p:bldP spid="113" grpId="0" animBg="1"/>
      <p:bldP spid="113" grpId="1" animBg="1"/>
      <p:bldP spid="116" grpId="0" animBg="1"/>
      <p:bldP spid="116" grpId="1" animBg="1"/>
      <p:bldP spid="116" grpId="2" animBg="1"/>
      <p:bldP spid="117" grpId="0"/>
      <p:bldP spid="117" grpId="1"/>
      <p:bldP spid="118" grpId="0" animBg="1"/>
      <p:bldP spid="118" grpId="1" animBg="1"/>
      <p:bldP spid="120" grpId="0" animBg="1"/>
      <p:bldP spid="120" grpId="1" animBg="1"/>
      <p:bldP spid="120" grpId="2" animBg="1"/>
      <p:bldP spid="121" grpId="0"/>
      <p:bldP spid="121" grpId="1"/>
      <p:bldP spid="122" grpId="0" animBg="1"/>
      <p:bldP spid="122" grpId="1" animBg="1"/>
      <p:bldP spid="126" grpId="0" animBg="1"/>
      <p:bldP spid="126" grpId="1" animBg="1"/>
      <p:bldP spid="128" grpId="0" animBg="1"/>
      <p:bldP spid="128" grpId="1" animBg="1"/>
      <p:bldP spid="128" grpId="2" animBg="1"/>
      <p:bldP spid="129" grpId="0"/>
      <p:bldP spid="129" grpId="1"/>
      <p:bldP spid="130" grpId="0" animBg="1"/>
      <p:bldP spid="130" grpId="1" animBg="1"/>
      <p:bldP spid="132" grpId="0" animBg="1"/>
      <p:bldP spid="132" grpId="1" animBg="1"/>
      <p:bldP spid="132" grpId="2" animBg="1"/>
      <p:bldP spid="133" grpId="0"/>
      <p:bldP spid="133" grpId="1"/>
      <p:bldP spid="134" grpId="0" animBg="1"/>
      <p:bldP spid="134" grpId="1" animBg="1"/>
      <p:bldP spid="136" grpId="0" animBg="1"/>
      <p:bldP spid="136" grpId="1" animBg="1"/>
      <p:bldP spid="137" grpId="0" animBg="1"/>
      <p:bldP spid="137" grpId="1" animBg="1"/>
      <p:bldP spid="138" grpId="0" animBg="1"/>
      <p:bldP spid="138" grpId="1" animBg="1"/>
      <p:bldP spid="140" grpId="0" animBg="1"/>
      <p:bldP spid="140" grpId="1" animBg="1"/>
      <p:bldP spid="140" grpId="2" animBg="1"/>
      <p:bldP spid="141" grpId="0"/>
      <p:bldP spid="141" grpId="1"/>
      <p:bldP spid="142" grpId="0" animBg="1"/>
      <p:bldP spid="142" grpId="1" animBg="1"/>
      <p:bldP spid="144" grpId="0" animBg="1"/>
      <p:bldP spid="144" grpId="1" animBg="1"/>
      <p:bldP spid="144" grpId="2" animBg="1"/>
      <p:bldP spid="146" grpId="0"/>
      <p:bldP spid="146" grpId="1"/>
      <p:bldP spid="147" grpId="0" animBg="1"/>
      <p:bldP spid="147" grpId="2" animBg="1"/>
      <p:bldP spid="149" grpId="0" animBg="1"/>
      <p:bldP spid="149" grpId="1" animBg="1"/>
      <p:bldP spid="151" grpId="0" animBg="1"/>
      <p:bldP spid="151" grpId="1" animBg="1"/>
      <p:bldP spid="151" grpId="2" animBg="1"/>
      <p:bldP spid="152" grpId="0"/>
      <p:bldP spid="152" grpId="1"/>
      <p:bldP spid="153" grpId="0" animBg="1"/>
      <p:bldP spid="153" grpId="1" animBg="1"/>
      <p:bldP spid="155" grpId="0" animBg="1"/>
      <p:bldP spid="155" grpId="1" animBg="1"/>
      <p:bldP spid="158" grpId="0" animBg="1"/>
      <p:bldP spid="158" grpId="1" animBg="1"/>
      <p:bldP spid="158" grpId="2" animBg="1"/>
      <p:bldP spid="159" grpId="0"/>
      <p:bldP spid="159" grpId="1"/>
      <p:bldP spid="160" grpId="0" animBg="1"/>
      <p:bldP spid="160" grpId="1" animBg="1"/>
      <p:bldP spid="162" grpId="0" animBg="1"/>
      <p:bldP spid="162" grpId="1" animBg="1"/>
      <p:bldP spid="162" grpId="2" animBg="1"/>
      <p:bldP spid="163" grpId="0"/>
      <p:bldP spid="163" grpId="1"/>
      <p:bldP spid="164" grpId="0" animBg="1"/>
      <p:bldP spid="164" grpId="1" animBg="1"/>
      <p:bldP spid="166" grpId="0" animBg="1"/>
      <p:bldP spid="166" grpId="1" animBg="1"/>
      <p:bldP spid="168" grpId="0" animBg="1"/>
      <p:bldP spid="168" grpId="1" animBg="1"/>
      <p:bldP spid="168" grpId="2" animBg="1"/>
      <p:bldP spid="169" grpId="0"/>
      <p:bldP spid="169" grpId="1"/>
      <p:bldP spid="170" grpId="0" animBg="1"/>
      <p:bldP spid="170" grpId="1" animBg="1"/>
      <p:bldP spid="172" grpId="0" animBg="1"/>
      <p:bldP spid="172" grpId="1" animBg="1"/>
      <p:bldP spid="172" grpId="2" animBg="1"/>
      <p:bldP spid="173" grpId="0"/>
      <p:bldP spid="173" grpId="1"/>
      <p:bldP spid="174" grpId="0" animBg="1"/>
      <p:bldP spid="174" grpId="1" animBg="1"/>
      <p:bldP spid="176" grpId="0" animBg="1"/>
      <p:bldP spid="176" grpId="1" animBg="1"/>
      <p:bldP spid="176" grpId="2" animBg="1"/>
      <p:bldP spid="177" grpId="0"/>
      <p:bldP spid="177" grpId="1"/>
      <p:bldP spid="178" grpId="0" animBg="1"/>
      <p:bldP spid="178" grpId="1" animBg="1"/>
      <p:bldP spid="179" grpId="0" animBg="1"/>
      <p:bldP spid="179" grpId="1" animBg="1"/>
      <p:bldP spid="181" grpId="0" animBg="1"/>
      <p:bldP spid="181" grpId="1" animBg="1"/>
      <p:bldP spid="185" grpId="0" animBg="1"/>
      <p:bldP spid="185" grpId="1" animBg="1"/>
      <p:bldP spid="185" grpId="2" animBg="1"/>
      <p:bldP spid="186" grpId="0"/>
      <p:bldP spid="186" grpId="1"/>
      <p:bldP spid="187" grpId="0" animBg="1"/>
      <p:bldP spid="187" grpId="1" animBg="1"/>
      <p:bldP spid="192" grpId="0" animBg="1"/>
      <p:bldP spid="192" grpId="1" animBg="1"/>
      <p:bldP spid="193" grpId="0" animBg="1"/>
      <p:bldP spid="195" grpId="0" animBg="1"/>
      <p:bldP spid="195" grpId="1" animBg="1"/>
      <p:bldP spid="195" grpId="2" animBg="1"/>
      <p:bldP spid="196" grpId="0"/>
      <p:bldP spid="196" grpId="1"/>
      <p:bldP spid="197" grpId="0" animBg="1"/>
      <p:bldP spid="197" grpId="1" animBg="1"/>
      <p:bldP spid="199" grpId="0" animBg="1"/>
      <p:bldP spid="199" grpId="1" animBg="1"/>
      <p:bldP spid="200" grpId="0" animBg="1"/>
      <p:bldP spid="200" grpId="1" animBg="1"/>
      <p:bldP spid="201" grpId="0" animBg="1"/>
      <p:bldP spid="201" grpId="1" animBg="1"/>
      <p:bldP spid="202" grpId="0" animBg="1"/>
      <p:bldP spid="202" grpId="1" animBg="1"/>
      <p:bldP spid="204" grpId="0" animBg="1"/>
      <p:bldP spid="204" grpId="1" animBg="1"/>
      <p:bldP spid="204" grpId="2" animBg="1"/>
      <p:bldP spid="205" grpId="0"/>
      <p:bldP spid="205" grpId="1"/>
      <p:bldP spid="206" grpId="0" animBg="1"/>
      <p:bldP spid="206" grpId="1" animBg="1"/>
      <p:bldP spid="208" grpId="0" animBg="1"/>
      <p:bldP spid="208" grpId="1" animBg="1"/>
      <p:bldP spid="208" grpId="2" animBg="1"/>
      <p:bldP spid="209" grpId="0"/>
      <p:bldP spid="209" grpId="1"/>
      <p:bldP spid="210" grpId="0" animBg="1"/>
      <p:bldP spid="210" grpId="1" animBg="1"/>
      <p:bldP spid="212" grpId="0" animBg="1"/>
      <p:bldP spid="212" grpId="1" animBg="1"/>
      <p:bldP spid="212" grpId="2" animBg="1"/>
      <p:bldP spid="213" grpId="0"/>
      <p:bldP spid="213" grpId="1"/>
      <p:bldP spid="214" grpId="0" animBg="1"/>
      <p:bldP spid="214" grpId="1" animBg="1"/>
      <p:bldP spid="217" grpId="0" animBg="1"/>
      <p:bldP spid="217" grpId="1" animBg="1"/>
      <p:bldP spid="183" grpId="0" animBg="1"/>
      <p:bldP spid="183" grpId="1" animBg="1"/>
      <p:bldP spid="189" grpId="0" animBg="1"/>
      <p:bldP spid="18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2714612" y="214290"/>
            <a:ext cx="3929090" cy="928694"/>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smtClean="0"/>
              <a:t>Разновидности кварца 1</a:t>
            </a:r>
            <a:endParaRPr lang="ru-RU" sz="2800" dirty="0"/>
          </a:p>
        </p:txBody>
      </p:sp>
      <p:sp>
        <p:nvSpPr>
          <p:cNvPr id="5" name="Овальная выноска 4"/>
          <p:cNvSpPr/>
          <p:nvPr/>
        </p:nvSpPr>
        <p:spPr>
          <a:xfrm>
            <a:off x="571472" y="2071678"/>
            <a:ext cx="7858180" cy="2000264"/>
          </a:xfrm>
          <a:prstGeom prst="wedgeEllipseCallout">
            <a:avLst>
              <a:gd name="adj1" fmla="val 3242"/>
              <a:gd name="adj2" fmla="val 91925"/>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Вопрос: В древности учёные считали, что эти кристаллы  -  окаменевший лёд. Как называется эта разновидность кварца?</a:t>
            </a:r>
            <a:endParaRPr lang="ru-RU" sz="2000" dirty="0"/>
          </a:p>
        </p:txBody>
      </p:sp>
      <p:sp>
        <p:nvSpPr>
          <p:cNvPr id="6" name="Прямоугольник 5"/>
          <p:cNvSpPr/>
          <p:nvPr/>
        </p:nvSpPr>
        <p:spPr>
          <a:xfrm>
            <a:off x="1785918" y="5214950"/>
            <a:ext cx="5572164" cy="928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ятиугольник 6">
            <a:hlinkClick r:id="rId2" action="ppaction://hlinksldjump"/>
          </p:cNvPr>
          <p:cNvSpPr/>
          <p:nvPr/>
        </p:nvSpPr>
        <p:spPr>
          <a:xfrm>
            <a:off x="7429520" y="6286520"/>
            <a:ext cx="1714480"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hlinkClick r:id="rId2" action="ppaction://hlinksldjump"/>
              </a:rPr>
              <a:t>Продолжить игру</a:t>
            </a:r>
            <a:endParaRPr lang="ru-RU" dirty="0"/>
          </a:p>
        </p:txBody>
      </p:sp>
      <p:sp>
        <p:nvSpPr>
          <p:cNvPr id="8" name="Пятиугольник 7">
            <a:hlinkClick r:id="rId3" action="ppaction://hlinksldjump"/>
          </p:cNvPr>
          <p:cNvSpPr/>
          <p:nvPr/>
        </p:nvSpPr>
        <p:spPr>
          <a:xfrm rot="10800000">
            <a:off x="5500694" y="6286520"/>
            <a:ext cx="1714512"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sp>
        <p:nvSpPr>
          <p:cNvPr id="9" name="TextBox 8"/>
          <p:cNvSpPr txBox="1"/>
          <p:nvPr/>
        </p:nvSpPr>
        <p:spPr>
          <a:xfrm>
            <a:off x="5857884" y="6215082"/>
            <a:ext cx="1285884" cy="646331"/>
          </a:xfrm>
          <a:prstGeom prst="rect">
            <a:avLst/>
          </a:prstGeom>
          <a:noFill/>
        </p:spPr>
        <p:txBody>
          <a:bodyPr wrap="square" rtlCol="0">
            <a:spAutoFit/>
          </a:bodyPr>
          <a:lstStyle/>
          <a:p>
            <a:pPr algn="ctr"/>
            <a:r>
              <a:rPr lang="ru-RU" dirty="0" smtClean="0">
                <a:hlinkClick r:id="rId3" action="ppaction://hlinksldjump"/>
              </a:rPr>
              <a:t>Закончить игру</a:t>
            </a:r>
            <a:endParaRPr lang="ru-RU" dirty="0"/>
          </a:p>
        </p:txBody>
      </p:sp>
      <p:pic>
        <p:nvPicPr>
          <p:cNvPr id="1027" name="Picture 3"/>
          <p:cNvPicPr>
            <a:picLocks noChangeAspect="1" noChangeArrowheads="1" noCrop="1"/>
          </p:cNvPicPr>
          <p:nvPr/>
        </p:nvPicPr>
        <p:blipFill>
          <a:blip r:embed="rId4"/>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5"/>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643174" y="5572140"/>
            <a:ext cx="4214842" cy="369332"/>
          </a:xfrm>
          <a:prstGeom prst="rect">
            <a:avLst/>
          </a:prstGeom>
          <a:noFill/>
        </p:spPr>
        <p:txBody>
          <a:bodyPr wrap="square" rtlCol="0">
            <a:spAutoFit/>
          </a:bodyPr>
          <a:lstStyle/>
          <a:p>
            <a:r>
              <a:rPr lang="ru-RU" b="1" dirty="0" smtClean="0"/>
              <a:t>Ответ: горный хрусталь</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64"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68"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8" name="Скругленный прямоугольник 27"/>
          <p:cNvSpPr/>
          <p:nvPr/>
        </p:nvSpPr>
        <p:spPr>
          <a:xfrm>
            <a:off x="214282" y="142852"/>
            <a:ext cx="2428892" cy="2000264"/>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68"/>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714348" y="2643182"/>
            <a:ext cx="7858180" cy="1928826"/>
          </a:xfrm>
          <a:prstGeom prst="wedgeEllipseCallout">
            <a:avLst>
              <a:gd name="adj1" fmla="val 3242"/>
              <a:gd name="adj2" fmla="val 91925"/>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Вопрос: Эти кристаллы сиреневого цвета, по преданию отвращают от пьянства. </a:t>
            </a:r>
            <a:r>
              <a:rPr lang="ru-RU" sz="2000" b="1" dirty="0" smtClean="0"/>
              <a:t>Как называется эта разновидность кварца?</a:t>
            </a:r>
            <a:endParaRPr lang="ru-RU" sz="2000" dirty="0"/>
          </a:p>
        </p:txBody>
      </p:sp>
      <p:sp>
        <p:nvSpPr>
          <p:cNvPr id="6" name="Прямоугольник 5"/>
          <p:cNvSpPr/>
          <p:nvPr/>
        </p:nvSpPr>
        <p:spPr>
          <a:xfrm>
            <a:off x="1785918" y="5429264"/>
            <a:ext cx="5572164"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ятиугольник 7">
            <a:hlinkClick r:id="rId2" action="ppaction://hlinksldjump"/>
          </p:cNvPr>
          <p:cNvSpPr/>
          <p:nvPr/>
        </p:nvSpPr>
        <p:spPr>
          <a:xfrm rot="10800000">
            <a:off x="5500694" y="6286520"/>
            <a:ext cx="1714512"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pic>
        <p:nvPicPr>
          <p:cNvPr id="1027" name="Picture 3"/>
          <p:cNvPicPr>
            <a:picLocks noChangeAspect="1" noChangeArrowheads="1" noCrop="1"/>
          </p:cNvPicPr>
          <p:nvPr/>
        </p:nvPicPr>
        <p:blipFill>
          <a:blip r:embed="rId3"/>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4"/>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143108" y="5572140"/>
            <a:ext cx="5000660" cy="369332"/>
          </a:xfrm>
          <a:prstGeom prst="rect">
            <a:avLst/>
          </a:prstGeom>
          <a:noFill/>
        </p:spPr>
        <p:txBody>
          <a:bodyPr wrap="square" rtlCol="0">
            <a:spAutoFit/>
          </a:bodyPr>
          <a:lstStyle/>
          <a:p>
            <a:r>
              <a:rPr lang="ru-RU" b="1" dirty="0" smtClean="0"/>
              <a:t>Ответ: аметист</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6" name="TextBox 25"/>
          <p:cNvSpPr txBox="1"/>
          <p:nvPr/>
        </p:nvSpPr>
        <p:spPr>
          <a:xfrm>
            <a:off x="5857884" y="6215082"/>
            <a:ext cx="1285884" cy="646331"/>
          </a:xfrm>
          <a:prstGeom prst="rect">
            <a:avLst/>
          </a:prstGeom>
          <a:noFill/>
        </p:spPr>
        <p:txBody>
          <a:bodyPr wrap="square" rtlCol="0">
            <a:spAutoFit/>
          </a:bodyPr>
          <a:lstStyle/>
          <a:p>
            <a:pPr algn="ctr"/>
            <a:r>
              <a:rPr lang="ru-RU" dirty="0" smtClean="0">
                <a:hlinkClick r:id="rId2" action="ppaction://hlinksldjump"/>
              </a:rPr>
              <a:t>Закончить игру</a:t>
            </a:r>
            <a:endParaRPr lang="ru-RU" dirty="0"/>
          </a:p>
        </p:txBody>
      </p:sp>
      <p:sp>
        <p:nvSpPr>
          <p:cNvPr id="27" name="Пятиугольник 26">
            <a:hlinkClick r:id="rId5" action="ppaction://hlinksldjump"/>
          </p:cNvPr>
          <p:cNvSpPr/>
          <p:nvPr/>
        </p:nvSpPr>
        <p:spPr>
          <a:xfrm>
            <a:off x="7429520" y="6286520"/>
            <a:ext cx="1714480"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hlinkClick r:id="rId5" action="ppaction://hlinksldjump"/>
              </a:rPr>
              <a:t>Продолжить игру</a:t>
            </a:r>
            <a:endParaRPr lang="ru-RU" dirty="0"/>
          </a:p>
        </p:txBody>
      </p:sp>
      <p:sp>
        <p:nvSpPr>
          <p:cNvPr id="28" name="Прямоугольная выноска 27"/>
          <p:cNvSpPr/>
          <p:nvPr/>
        </p:nvSpPr>
        <p:spPr>
          <a:xfrm>
            <a:off x="2786050" y="285728"/>
            <a:ext cx="4000528" cy="928694"/>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smtClean="0"/>
              <a:t>Разновидности кварца 2</a:t>
            </a:r>
            <a:endParaRPr lang="ru-RU" sz="2800" dirty="0"/>
          </a:p>
        </p:txBody>
      </p:sp>
      <p:sp>
        <p:nvSpPr>
          <p:cNvPr id="30" name="Скругленный прямоугольник 29"/>
          <p:cNvSpPr/>
          <p:nvPr/>
        </p:nvSpPr>
        <p:spPr>
          <a:xfrm>
            <a:off x="0" y="0"/>
            <a:ext cx="2714612" cy="1928802"/>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ьная выноска 4"/>
          <p:cNvSpPr/>
          <p:nvPr/>
        </p:nvSpPr>
        <p:spPr>
          <a:xfrm>
            <a:off x="500034" y="2500306"/>
            <a:ext cx="7858180" cy="1928826"/>
          </a:xfrm>
          <a:prstGeom prst="wedgeEllipseCallout">
            <a:avLst>
              <a:gd name="adj1" fmla="val 3242"/>
              <a:gd name="adj2" fmla="val 91925"/>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000" b="1" dirty="0" smtClean="0"/>
              <a:t>Вопрос: Этот дымчатый кварц имеет блеск при огранке как у одного драгоценного камня и потому называется почти также. Как называется эта разновидность кварца?</a:t>
            </a:r>
            <a:endParaRPr lang="ru-RU" sz="2000" dirty="0"/>
          </a:p>
        </p:txBody>
      </p:sp>
      <p:sp>
        <p:nvSpPr>
          <p:cNvPr id="6" name="Прямоугольник 5"/>
          <p:cNvSpPr/>
          <p:nvPr/>
        </p:nvSpPr>
        <p:spPr>
          <a:xfrm>
            <a:off x="1785918" y="5572140"/>
            <a:ext cx="5572164"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ятиугольник 7">
            <a:hlinkClick r:id="rId2" action="ppaction://hlinksldjump"/>
          </p:cNvPr>
          <p:cNvSpPr/>
          <p:nvPr/>
        </p:nvSpPr>
        <p:spPr>
          <a:xfrm rot="10800000">
            <a:off x="5500694" y="6286520"/>
            <a:ext cx="1714512"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pic>
        <p:nvPicPr>
          <p:cNvPr id="1027" name="Picture 3"/>
          <p:cNvPicPr>
            <a:picLocks noChangeAspect="1" noChangeArrowheads="1" noCrop="1"/>
          </p:cNvPicPr>
          <p:nvPr/>
        </p:nvPicPr>
        <p:blipFill>
          <a:blip r:embed="rId3"/>
          <a:srcRect/>
          <a:stretch>
            <a:fillRect/>
          </a:stretch>
        </p:blipFill>
        <p:spPr bwMode="auto">
          <a:xfrm>
            <a:off x="7358082" y="3857628"/>
            <a:ext cx="1571625" cy="1371600"/>
          </a:xfrm>
          <a:prstGeom prst="rect">
            <a:avLst/>
          </a:prstGeom>
          <a:noFill/>
          <a:ln w="9525">
            <a:noFill/>
            <a:miter lim="800000"/>
            <a:headEnd/>
            <a:tailEnd/>
          </a:ln>
        </p:spPr>
      </p:pic>
      <p:pic>
        <p:nvPicPr>
          <p:cNvPr id="1028" name="Picture 4"/>
          <p:cNvPicPr>
            <a:picLocks noChangeAspect="1" noChangeArrowheads="1" noCrop="1"/>
          </p:cNvPicPr>
          <p:nvPr/>
        </p:nvPicPr>
        <p:blipFill>
          <a:blip r:embed="rId4"/>
          <a:srcRect/>
          <a:stretch>
            <a:fillRect/>
          </a:stretch>
        </p:blipFill>
        <p:spPr bwMode="auto">
          <a:xfrm>
            <a:off x="714348" y="4143380"/>
            <a:ext cx="1071570" cy="1214446"/>
          </a:xfrm>
          <a:prstGeom prst="rect">
            <a:avLst/>
          </a:prstGeom>
          <a:noFill/>
          <a:ln w="9525">
            <a:noFill/>
            <a:miter lim="800000"/>
            <a:headEnd/>
            <a:tailEnd/>
          </a:ln>
        </p:spPr>
      </p:pic>
      <p:sp>
        <p:nvSpPr>
          <p:cNvPr id="19" name="Кольцо 18"/>
          <p:cNvSpPr/>
          <p:nvPr/>
        </p:nvSpPr>
        <p:spPr>
          <a:xfrm>
            <a:off x="6715140" y="0"/>
            <a:ext cx="2428860" cy="1857364"/>
          </a:xfrm>
          <a:prstGeom prst="donu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TextBox 19"/>
          <p:cNvSpPr txBox="1"/>
          <p:nvPr/>
        </p:nvSpPr>
        <p:spPr>
          <a:xfrm>
            <a:off x="7715272" y="0"/>
            <a:ext cx="500066" cy="369332"/>
          </a:xfrm>
          <a:prstGeom prst="rect">
            <a:avLst/>
          </a:prstGeom>
          <a:noFill/>
        </p:spPr>
        <p:txBody>
          <a:bodyPr wrap="square" rtlCol="0">
            <a:spAutoFit/>
          </a:bodyPr>
          <a:lstStyle/>
          <a:p>
            <a:r>
              <a:rPr lang="en-US" dirty="0" smtClean="0"/>
              <a:t>12</a:t>
            </a:r>
            <a:endParaRPr lang="ru-RU" dirty="0"/>
          </a:p>
        </p:txBody>
      </p:sp>
      <p:sp>
        <p:nvSpPr>
          <p:cNvPr id="21" name="TextBox 20"/>
          <p:cNvSpPr txBox="1"/>
          <p:nvPr/>
        </p:nvSpPr>
        <p:spPr>
          <a:xfrm>
            <a:off x="8786810" y="714356"/>
            <a:ext cx="357190" cy="369332"/>
          </a:xfrm>
          <a:prstGeom prst="rect">
            <a:avLst/>
          </a:prstGeom>
          <a:noFill/>
        </p:spPr>
        <p:txBody>
          <a:bodyPr wrap="square" rtlCol="0">
            <a:spAutoFit/>
          </a:bodyPr>
          <a:lstStyle/>
          <a:p>
            <a:r>
              <a:rPr lang="en-US" dirty="0" smtClean="0"/>
              <a:t>3</a:t>
            </a:r>
            <a:endParaRPr lang="ru-RU" dirty="0"/>
          </a:p>
        </p:txBody>
      </p:sp>
      <p:sp>
        <p:nvSpPr>
          <p:cNvPr id="22" name="TextBox 21"/>
          <p:cNvSpPr txBox="1"/>
          <p:nvPr/>
        </p:nvSpPr>
        <p:spPr>
          <a:xfrm>
            <a:off x="7786710" y="1428736"/>
            <a:ext cx="500066" cy="369332"/>
          </a:xfrm>
          <a:prstGeom prst="rect">
            <a:avLst/>
          </a:prstGeom>
          <a:noFill/>
        </p:spPr>
        <p:txBody>
          <a:bodyPr wrap="square" rtlCol="0">
            <a:spAutoFit/>
          </a:bodyPr>
          <a:lstStyle/>
          <a:p>
            <a:r>
              <a:rPr lang="en-US" dirty="0" smtClean="0"/>
              <a:t>6</a:t>
            </a:r>
            <a:endParaRPr lang="ru-RU" dirty="0"/>
          </a:p>
        </p:txBody>
      </p:sp>
      <p:sp>
        <p:nvSpPr>
          <p:cNvPr id="23" name="TextBox 22"/>
          <p:cNvSpPr txBox="1"/>
          <p:nvPr/>
        </p:nvSpPr>
        <p:spPr>
          <a:xfrm>
            <a:off x="6786578" y="714356"/>
            <a:ext cx="500066" cy="369332"/>
          </a:xfrm>
          <a:prstGeom prst="rect">
            <a:avLst/>
          </a:prstGeom>
          <a:noFill/>
        </p:spPr>
        <p:txBody>
          <a:bodyPr wrap="square" rtlCol="0">
            <a:spAutoFit/>
          </a:bodyPr>
          <a:lstStyle/>
          <a:p>
            <a:r>
              <a:rPr lang="en-US" dirty="0" smtClean="0"/>
              <a:t>9</a:t>
            </a:r>
            <a:endParaRPr lang="ru-RU" dirty="0"/>
          </a:p>
        </p:txBody>
      </p:sp>
      <p:sp>
        <p:nvSpPr>
          <p:cNvPr id="55" name="TextBox 54"/>
          <p:cNvSpPr txBox="1"/>
          <p:nvPr/>
        </p:nvSpPr>
        <p:spPr>
          <a:xfrm>
            <a:off x="2786050" y="5643578"/>
            <a:ext cx="4214842" cy="369332"/>
          </a:xfrm>
          <a:prstGeom prst="rect">
            <a:avLst/>
          </a:prstGeom>
          <a:noFill/>
        </p:spPr>
        <p:txBody>
          <a:bodyPr wrap="square" rtlCol="0">
            <a:spAutoFit/>
          </a:bodyPr>
          <a:lstStyle/>
          <a:p>
            <a:r>
              <a:rPr lang="ru-RU" b="1" dirty="0" smtClean="0"/>
              <a:t>Ответ: раухтопаз</a:t>
            </a:r>
            <a:endParaRPr lang="ru-RU" sz="2000" dirty="0"/>
          </a:p>
        </p:txBody>
      </p:sp>
      <p:sp>
        <p:nvSpPr>
          <p:cNvPr id="56" name="6-конечная звезда 55"/>
          <p:cNvSpPr/>
          <p:nvPr/>
        </p:nvSpPr>
        <p:spPr>
          <a:xfrm>
            <a:off x="4429124" y="6286520"/>
            <a:ext cx="714380" cy="571480"/>
          </a:xfrm>
          <a:prstGeom prst="star6">
            <a:avLst/>
          </a:prstGeom>
          <a:solidFill>
            <a:schemeClr val="accent2">
              <a:lumMod val="60000"/>
              <a:lumOff val="4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6-конечная звезда 56"/>
          <p:cNvSpPr/>
          <p:nvPr/>
        </p:nvSpPr>
        <p:spPr>
          <a:xfrm>
            <a:off x="3286116" y="6286520"/>
            <a:ext cx="714380" cy="571480"/>
          </a:xfrm>
          <a:prstGeom prst="star6">
            <a:avLst/>
          </a:prstGeom>
          <a:solidFill>
            <a:schemeClr val="tx2">
              <a:lumMod val="40000"/>
              <a:lumOff val="6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11"/>
          <p:cNvGrpSpPr/>
          <p:nvPr/>
        </p:nvGrpSpPr>
        <p:grpSpPr>
          <a:xfrm>
            <a:off x="7786710" y="500042"/>
            <a:ext cx="285752" cy="785818"/>
            <a:chOff x="7286644" y="4286256"/>
            <a:chExt cx="214314" cy="1571636"/>
          </a:xfrm>
        </p:grpSpPr>
        <p:sp>
          <p:nvSpPr>
            <p:cNvPr id="65" name="Прямоугольник 64"/>
            <p:cNvSpPr/>
            <p:nvPr/>
          </p:nvSpPr>
          <p:spPr>
            <a:xfrm>
              <a:off x="7286644" y="4286256"/>
              <a:ext cx="214314"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66" name="Равнобедренный треугольник 65"/>
            <p:cNvSpPr/>
            <p:nvPr/>
          </p:nvSpPr>
          <p:spPr>
            <a:xfrm>
              <a:off x="7286644" y="4357694"/>
              <a:ext cx="214314" cy="857256"/>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67" name="Равнобедренный треугольник 66"/>
            <p:cNvSpPr/>
            <p:nvPr/>
          </p:nvSpPr>
          <p:spPr>
            <a:xfrm flipV="1">
              <a:off x="7286644" y="5214950"/>
              <a:ext cx="214314" cy="357190"/>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grpSp>
        <p:nvGrpSpPr>
          <p:cNvPr id="3" name="Группа 67"/>
          <p:cNvGrpSpPr/>
          <p:nvPr/>
        </p:nvGrpSpPr>
        <p:grpSpPr>
          <a:xfrm>
            <a:off x="7858148" y="0"/>
            <a:ext cx="142876" cy="1571588"/>
            <a:chOff x="3929058" y="4357694"/>
            <a:chExt cx="357190" cy="1571636"/>
          </a:xfrm>
        </p:grpSpPr>
        <p:sp>
          <p:nvSpPr>
            <p:cNvPr id="69" name="Прямоугольник 68"/>
            <p:cNvSpPr/>
            <p:nvPr/>
          </p:nvSpPr>
          <p:spPr>
            <a:xfrm>
              <a:off x="3929058" y="4357694"/>
              <a:ext cx="357190" cy="15716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
          <p:nvSpPr>
            <p:cNvPr id="70" name="Равнобедренный треугольник 69"/>
            <p:cNvSpPr/>
            <p:nvPr/>
          </p:nvSpPr>
          <p:spPr>
            <a:xfrm>
              <a:off x="3929058" y="4643446"/>
              <a:ext cx="357190" cy="642942"/>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sp>
          <p:nvSpPr>
            <p:cNvPr id="71" name="Равнобедренный треугольник 70"/>
            <p:cNvSpPr/>
            <p:nvPr/>
          </p:nvSpPr>
          <p:spPr>
            <a:xfrm flipV="1">
              <a:off x="3929058" y="5286388"/>
              <a:ext cx="357190" cy="214314"/>
            </a:xfrm>
            <a:prstGeom prst="triangl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endParaRPr>
            </a:p>
          </p:txBody>
        </p:sp>
      </p:grpSp>
      <p:sp>
        <p:nvSpPr>
          <p:cNvPr id="26" name="TextBox 25"/>
          <p:cNvSpPr txBox="1"/>
          <p:nvPr/>
        </p:nvSpPr>
        <p:spPr>
          <a:xfrm>
            <a:off x="5857884" y="6215082"/>
            <a:ext cx="1285884" cy="646331"/>
          </a:xfrm>
          <a:prstGeom prst="rect">
            <a:avLst/>
          </a:prstGeom>
          <a:noFill/>
        </p:spPr>
        <p:txBody>
          <a:bodyPr wrap="square" rtlCol="0">
            <a:spAutoFit/>
          </a:bodyPr>
          <a:lstStyle/>
          <a:p>
            <a:pPr algn="ctr"/>
            <a:r>
              <a:rPr lang="ru-RU" dirty="0" smtClean="0">
                <a:hlinkClick r:id="rId2" action="ppaction://hlinksldjump"/>
              </a:rPr>
              <a:t>Закончить игру</a:t>
            </a:r>
            <a:endParaRPr lang="ru-RU" dirty="0"/>
          </a:p>
        </p:txBody>
      </p:sp>
      <p:sp>
        <p:nvSpPr>
          <p:cNvPr id="27" name="Пятиугольник 26">
            <a:hlinkClick r:id="rId5" action="ppaction://hlinksldjump"/>
          </p:cNvPr>
          <p:cNvSpPr/>
          <p:nvPr/>
        </p:nvSpPr>
        <p:spPr>
          <a:xfrm>
            <a:off x="7429520" y="6286520"/>
            <a:ext cx="1714480" cy="571480"/>
          </a:xfrm>
          <a:prstGeom prst="homePlate">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hlinkClick r:id="rId5" action="ppaction://hlinksldjump"/>
              </a:rPr>
              <a:t>Продолжить игру</a:t>
            </a:r>
            <a:endParaRPr lang="ru-RU" dirty="0"/>
          </a:p>
        </p:txBody>
      </p:sp>
      <p:sp>
        <p:nvSpPr>
          <p:cNvPr id="30" name="Скругленный прямоугольник 29"/>
          <p:cNvSpPr/>
          <p:nvPr/>
        </p:nvSpPr>
        <p:spPr>
          <a:xfrm>
            <a:off x="214282" y="142852"/>
            <a:ext cx="2786082" cy="2071702"/>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9" name="Прямоугольная выноска 28"/>
          <p:cNvSpPr/>
          <p:nvPr/>
        </p:nvSpPr>
        <p:spPr>
          <a:xfrm>
            <a:off x="3214678" y="357166"/>
            <a:ext cx="3429024" cy="928694"/>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smtClean="0"/>
              <a:t>Разновидности кварца 3</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endCondLst>
                                    <p:cond evt="onNext" delay="0">
                                      <p:tgtEl>
                                        <p:sldTgt/>
                                      </p:tgtEl>
                                    </p:cond>
                                  </p:endCondLst>
                                  <p:childTnLst>
                                    <p:animRot by="21600000">
                                      <p:cBhvr>
                                        <p:cTn id="9" dur="60000" fill="hold"/>
                                        <p:tgtEl>
                                          <p:spTgt spid="3"/>
                                        </p:tgtEl>
                                        <p:attrNameLst>
                                          <p:attrName>r</p:attrName>
                                        </p:attrNameLst>
                                      </p:cBhvr>
                                    </p:animRo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60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5" grpId="0" animBg="1"/>
      <p:bldP spid="6" grpId="0" animBg="1"/>
      <p:bldP spid="5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1507</Words>
  <Application>Microsoft Office PowerPoint</Application>
  <PresentationFormat>Экран (4:3)</PresentationFormat>
  <Paragraphs>333</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Мвидео</dc:creator>
  <cp:lastModifiedBy>людмила</cp:lastModifiedBy>
  <cp:revision>186</cp:revision>
  <dcterms:created xsi:type="dcterms:W3CDTF">2009-06-05T00:50:39Z</dcterms:created>
  <dcterms:modified xsi:type="dcterms:W3CDTF">2009-11-22T17:50:14Z</dcterms:modified>
</cp:coreProperties>
</file>