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9" r:id="rId2"/>
    <p:sldId id="258" r:id="rId3"/>
    <p:sldId id="256" r:id="rId4"/>
    <p:sldId id="257" r:id="rId5"/>
    <p:sldId id="260" r:id="rId6"/>
    <p:sldId id="262" r:id="rId7"/>
    <p:sldId id="276" r:id="rId8"/>
    <p:sldId id="277" r:id="rId9"/>
    <p:sldId id="278" r:id="rId10"/>
    <p:sldId id="279" r:id="rId11"/>
    <p:sldId id="263" r:id="rId12"/>
    <p:sldId id="264" r:id="rId13"/>
    <p:sldId id="280" r:id="rId14"/>
    <p:sldId id="281" r:id="rId15"/>
    <p:sldId id="282" r:id="rId16"/>
    <p:sldId id="283" r:id="rId17"/>
    <p:sldId id="265" r:id="rId18"/>
    <p:sldId id="266" r:id="rId19"/>
    <p:sldId id="267" r:id="rId20"/>
    <p:sldId id="271" r:id="rId21"/>
    <p:sldId id="284" r:id="rId22"/>
    <p:sldId id="272" r:id="rId23"/>
    <p:sldId id="27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33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18" autoAdjust="0"/>
  </p:normalViewPr>
  <p:slideViewPr>
    <p:cSldViewPr>
      <p:cViewPr>
        <p:scale>
          <a:sx n="50" d="100"/>
          <a:sy n="50" d="100"/>
        </p:scale>
        <p:origin x="-2309" y="-72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144" y="-77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33DD00-7774-490A-B341-68449A1ADBFF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915E16-BD00-499F-814A-47202046DF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9ECAC-CB66-44D2-8190-E8728309453C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494A98-5A45-4CFC-8416-A606476198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94A98-5A45-4CFC-8416-A6064761985F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&#1090;&#1077;&#1082;&#1089;&#1090;%20&#1076;&#1083;&#1103;%20&#1088;&#1072;&#1073;&#1086;&#1090;&#1099;.docx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&#1052;&#1080;&#1088;&#1077;&#1081;%20&#1052;&#1072;&#1090;&#1100;&#1077;.mp3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image" Target="../media/image25.gif"/><Relationship Id="rId7" Type="http://schemas.openxmlformats.org/officeDocument/2006/relationships/image" Target="../media/image2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1643050"/>
            <a:ext cx="7429552" cy="4857784"/>
          </a:xfrm>
        </p:spPr>
        <p:txBody>
          <a:bodyPr/>
          <a:lstStyle/>
          <a:p>
            <a:pPr>
              <a:defRPr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Прозвенел звонок для нас </a:t>
            </a:r>
          </a:p>
          <a:p>
            <a:pPr>
              <a:defRPr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  вошли спокойно в класс</a:t>
            </a:r>
          </a:p>
          <a:p>
            <a:pPr>
              <a:defRPr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Встали все у парт красиво</a:t>
            </a:r>
          </a:p>
          <a:p>
            <a:pPr>
              <a:defRPr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Поздоровались учтиво.</a:t>
            </a:r>
          </a:p>
          <a:p>
            <a:pPr>
              <a:defRPr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давайте с настроением</a:t>
            </a:r>
          </a:p>
          <a:p>
            <a:pPr>
              <a:defRPr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 начнём урок друзья. 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knu.znate.ru/pars_docs/refs/466/465535/465535_html_725951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642918"/>
            <a:ext cx="5338783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14881"/>
          </a:xfrm>
        </p:spPr>
        <p:txBody>
          <a:bodyPr/>
          <a:lstStyle/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Определите тип и стиль текста</a:t>
            </a:r>
          </a:p>
          <a:p>
            <a:pPr algn="just"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Тип: </a:t>
            </a:r>
          </a:p>
          <a:p>
            <a:pPr algn="just"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Стиль:  </a:t>
            </a:r>
          </a:p>
          <a:p>
            <a:pPr algn="just">
              <a:buNone/>
            </a:pPr>
            <a:endParaRPr lang="ru-RU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Picture 4" descr="G:\презентации\фотоконкурс\Новая папка\думает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285728"/>
            <a:ext cx="1785950" cy="1756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/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данном тексте найдите грамматические основы предложения и докажите, какие предложения являются сложными. 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ряд – 1 абзац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ряд – 2 абзац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ряд – 3 абзац </a:t>
            </a:r>
          </a:p>
        </p:txBody>
      </p:sp>
      <p:pic>
        <p:nvPicPr>
          <p:cNvPr id="5" name="Picture 2" descr="H:\shkola 2\3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4500570"/>
            <a:ext cx="174138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G:\для_презентаций\fon_ppt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483113"/>
          </a:xfrm>
        </p:spPr>
        <p:txBody>
          <a:bodyPr/>
          <a:lstStyle/>
          <a:p>
            <a:pPr marL="514350" indent="-514350"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Какое имя прилагательное образовано от имени собственного?</a:t>
            </a:r>
          </a:p>
          <a:p>
            <a:pPr marL="514350" indent="-514350" algn="r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(предложение 2)</a:t>
            </a:r>
          </a:p>
          <a:p>
            <a:pPr marL="514350" indent="-514350" algn="ctr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ангарское – Ангара  </a:t>
            </a:r>
          </a:p>
          <a:p>
            <a:pPr marL="514350" indent="-514350" algn="just">
              <a:buNone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None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://im8-tub-ru.yandex.net/i?id=199556033-06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8972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Найдите в 4 абзаце средство выразительности – метафору </a:t>
            </a:r>
          </a:p>
          <a:p>
            <a:pPr algn="ctr">
              <a:buNone/>
            </a:pPr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Французская лямка </a:t>
            </a: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>
            <a:hlinkClick r:id="rId3" action="ppaction://hlinkfile"/>
          </p:cNvPr>
          <p:cNvSpPr/>
          <p:nvPr/>
        </p:nvSpPr>
        <p:spPr>
          <a:xfrm>
            <a:off x="1571604" y="5214950"/>
            <a:ext cx="1071570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savepic.su/27468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930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32198845"/>
              </p:ext>
            </p:extLst>
          </p:nvPr>
        </p:nvGraphicFramePr>
        <p:xfrm>
          <a:off x="1" y="285729"/>
          <a:ext cx="9144000" cy="65722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489780">
                <a:tc gridSpan="3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Виды сочинительных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союзов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960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СОЕДИНИТЕЛЬНЫЕ СОЮЗЫ</a:t>
                      </a:r>
                    </a:p>
                    <a:p>
                      <a:pPr algn="ctr"/>
                      <a:endParaRPr lang="ru-RU" sz="160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cap="small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И, ДА (=НИ)</a:t>
                      </a:r>
                    </a:p>
                    <a:p>
                      <a:pPr algn="ctr"/>
                      <a:r>
                        <a:rPr lang="ru-RU" sz="1600" cap="small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НИ..НИ </a:t>
                      </a:r>
                    </a:p>
                    <a:p>
                      <a:pPr algn="ctr"/>
                      <a:r>
                        <a:rPr lang="ru-RU" sz="1600" cap="small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ТОЖЕ, ТАКЖЕ</a:t>
                      </a: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ПРОТИВИТЕЛЬНЫЕ СОЮЗЫ</a:t>
                      </a:r>
                    </a:p>
                    <a:p>
                      <a:pPr algn="ctr"/>
                      <a:endParaRPr lang="ru-RU" sz="180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А, ЖЕ, 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НО, ЗАТО 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ДА, ОДНАКО 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РАЗДЕЛИТЕЛЬНЫЕ СОЮЗЫ</a:t>
                      </a:r>
                    </a:p>
                    <a:p>
                      <a:pPr algn="ctr"/>
                      <a:endParaRPr lang="ru-RU" sz="180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ТО..ТО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ИЛИ (ИЛЬ)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ЛИБО..ЛИБО 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ТО…НЕ ТО 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ТО ЛИ..ТО ЛИ 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875812">
                <a:tc gridSpan="3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смысловое отношение 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707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Одновременность 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последовательность 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причинно-следственные отношения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Сопоставление</a:t>
                      </a:r>
                      <a:r>
                        <a:rPr lang="ru-RU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Противопоставление 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Чередование 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взаимоисключение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6" name="Picture 2" descr="C:\Documents and Settings\1\Мои документы\word\презентации\фотоконкурс\Новая папка\хлопает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3286124"/>
            <a:ext cx="2009951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572560" cy="6286544"/>
          </a:xfrm>
        </p:spPr>
        <p:txBody>
          <a:bodyPr/>
          <a:lstStyle/>
          <a:p>
            <a:pPr marL="514350" indent="-51435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Определите в предложениях  виды</a:t>
            </a:r>
          </a:p>
          <a:p>
            <a:pPr marL="514350" indent="-51435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сочинительных союзов</a:t>
            </a:r>
          </a:p>
          <a:p>
            <a:pPr marL="514350" indent="-51435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смысловое действие: </a:t>
            </a:r>
          </a:p>
          <a:p>
            <a:pPr marL="514350" indent="-514350" algn="just">
              <a:buAutoNum type="arabicPeriod"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Голод в тот год ещё не отпустил, а нас у матери было трое. </a:t>
            </a:r>
          </a:p>
          <a:p>
            <a:pPr marL="514350" indent="-514350" algn="just">
              <a:buAutoNum type="arabicPeriod"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Денег было, конечно, жалко, но я приноравливался к игре.</a:t>
            </a:r>
          </a:p>
          <a:p>
            <a:pPr marL="514350" indent="-514350" algn="just">
              <a:buAutoNum type="arabicPeriod"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октябре то пригревало, то редко выпадали дожди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500174"/>
            <a:ext cx="8229600" cy="78581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Постройте схемы этих предложений 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285992"/>
            <a:ext cx="8572560" cy="4286280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У, всё, получится, нас, сегодня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714752"/>
            <a:ext cx="8229600" cy="1911345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нас сегодня всё получится!!!</a:t>
            </a:r>
            <a:endParaRPr lang="ru-RU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1\Мои документы\word\презентации\фотоконкурс\Новая папка\хлопает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2214554"/>
            <a:ext cx="2009951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57158" y="428604"/>
            <a:ext cx="442915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легко запоминал слова но произношение с головой выдавало моё ангарское происхождение.</a:t>
            </a:r>
          </a:p>
          <a:p>
            <a:pPr algn="just"/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7158" y="1571612"/>
            <a:ext cx="4286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покрывался потом краснел и задыхался а Лидия Михайловна без передышки заставляла меня мозолить бедный язык.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5720" y="3071811"/>
            <a:ext cx="464347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Постепенно я стал довольно сносно выговаривать французские слова и они уже не обрывались у моих ног тяжёлыми булыжниками а позванивая пытались куда-то лететь.</a:t>
            </a:r>
          </a:p>
          <a:p>
            <a:pPr algn="just"/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7158" y="4857761"/>
            <a:ext cx="485778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Наверное уже можно было прекратить эти занятия на дому но я не решался сказать об этом Лидии Михайловне а она по видимому не считала нашу программу выполненной </a:t>
            </a:r>
          </a:p>
          <a:p>
            <a:pPr algn="just"/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72132" y="3500438"/>
            <a:ext cx="3214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Противопоставление действий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00694" y="1928802"/>
            <a:ext cx="2928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Чередование действий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00694" y="571480"/>
            <a:ext cx="31432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Последовательность действий 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285728"/>
            <a:ext cx="7186634" cy="5840435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Я рад, что ….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Теперь я буду знать, что…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Меня порадовало на уроке то,…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Меня огорчило то, что …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Я хотел бы, чтобы …</a:t>
            </a:r>
          </a:p>
          <a:p>
            <a:pPr algn="ctr">
              <a:buNone/>
            </a:pPr>
            <a:endParaRPr lang="ru-RU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G:\презентации\фотоконкурс\Новая папка\мигает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357166"/>
            <a:ext cx="1143008" cy="1143008"/>
          </a:xfrm>
          <a:prstGeom prst="rect">
            <a:avLst/>
          </a:prstGeom>
          <a:noFill/>
        </p:spPr>
      </p:pic>
      <p:pic>
        <p:nvPicPr>
          <p:cNvPr id="18436" name="Picture 4" descr="G:\презентации\фотоконкурс\Новая папка\с бабочкой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4786322"/>
            <a:ext cx="2190765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285728"/>
            <a:ext cx="7186634" cy="5840435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синтаксический разбор ССП </a:t>
            </a:r>
          </a:p>
          <a:p>
            <a:pPr algn="ctr">
              <a:buNone/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Найдите предложение в данном тексте,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соответствующее характеристике: это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сложное предложение, состоящее из двух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частей с соединительным союзом. (Первое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предложение – простое, двусоставное,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распространённое, второе – двусоставное,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распространённое, осложнено однородными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сказуемыми и обстоятельством, выраженным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деепричастием). 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:\shkola 2\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786578" y="5157192"/>
            <a:ext cx="1628746" cy="1415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07181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урок 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G:\презентации\фотоконкурс\Новая папка\book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714356"/>
            <a:ext cx="2286029" cy="2185765"/>
          </a:xfrm>
          <a:prstGeom prst="rect">
            <a:avLst/>
          </a:prstGeom>
          <a:noFill/>
        </p:spPr>
      </p:pic>
      <p:pic>
        <p:nvPicPr>
          <p:cNvPr id="29699" name="Picture 3" descr="G:\презентации\фотоконкурс\Новая папка\скачет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357166"/>
            <a:ext cx="2482274" cy="2428892"/>
          </a:xfrm>
          <a:prstGeom prst="rect">
            <a:avLst/>
          </a:prstGeom>
          <a:noFill/>
        </p:spPr>
      </p:pic>
      <p:pic>
        <p:nvPicPr>
          <p:cNvPr id="7" name="Рисунок 18" descr="arg-4-50-trans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786" y="4286256"/>
            <a:ext cx="1662617" cy="1080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20" descr="arg-5-50-trans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768" y="3429000"/>
            <a:ext cx="1761755" cy="1979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Documents and Settings\1\Мои документы\word\презентации\фотоконкурс\Новая папка\хлопает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86116" y="5429240"/>
            <a:ext cx="2009951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57422" y="1285860"/>
            <a:ext cx="6100778" cy="3643337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Тема: Обобщение изученного по теме «Сложносочинённое предложение»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:\shkola 2\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500826" y="4714884"/>
            <a:ext cx="217563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572560" cy="6215106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урока:</a:t>
            </a:r>
          </a:p>
          <a:p>
            <a:pPr marL="514350" indent="-514350" algn="just">
              <a:buAutoNum type="arabicPeriod"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Формирование ценностно-смысловых установок, отражающих личностные и гражданские позиции в учебной деятельности</a:t>
            </a:r>
          </a:p>
          <a:p>
            <a:pPr marL="514350" indent="-514350" algn="just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Обобщить  отличительные признаки сложносочинённого предложения, понимать смысловые отношения между частями ССП, определять средства их выражения; </a:t>
            </a:r>
          </a:p>
          <a:p>
            <a:pPr marL="514350" indent="-514350" algn="just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Уметь производить пунктуационный и синтаксический разбор ССП. 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:\shkola 2\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43488"/>
            <a:ext cx="164307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2060"/>
                </a:solidFill>
              </a:rPr>
              <a:t>(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1)Учился я хорошо, с французским же у меня не ладилось из-за произношения. (2) Я легко запоминал слова, но произношение с головой выдавало моё ангарское происхождение. (3)Лидия Михайловна, учительница французского, бессильно морщилась и закрывала глаза.</a:t>
            </a:r>
          </a:p>
          <a:p>
            <a:pPr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(4)«Нет, придётся с тобой заниматься отдельно», - сказала она.</a:t>
            </a:r>
          </a:p>
          <a:p>
            <a:pPr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(5)Так начались для меня мучительные дни. (6)Я покрывался потом, краснел и задыхался, а  Лидия Михайловна без передышки заставляла меня мозолить бедный язык. (7)Постепенно я стал довольно сносно выговаривать французские слова, и они уже не обрывались у моих ног тяжёлыми булыжниками, а, позванивая, пытались куда-то лететь.</a:t>
            </a:r>
          </a:p>
          <a:p>
            <a:pPr marL="514350" indent="457200" algn="just">
              <a:lnSpc>
                <a:spcPct val="120000"/>
              </a:lnSpc>
              <a:spcBef>
                <a:spcPts val="0"/>
              </a:spcBef>
              <a:buAutoNum type="arabicParenBoth" startAt="8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Наверное, уже можно было прекратить эти занятия на дому, но я не решался сказать об этом Лидии Михайловне, а она, по-видимому, не считала нашу программу выполненной. (9) И я продолжал тянуть свою французскую лямку. </a:t>
            </a:r>
          </a:p>
          <a:p>
            <a:pPr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(10)Впрочем, лямку ли? (11)Как-то невольно  и незаметно я почувствовал вкус к языку и в свободные минуты без всякого принуждения лез в словарик, заглядывая в дальние тексты учебника. (12) Наказание превратилось в удовольствие.</a:t>
            </a:r>
          </a:p>
          <a:p>
            <a:pPr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(По В. Распутину)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6182" y="273050"/>
            <a:ext cx="4897436" cy="629922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Валентин Григорьевич Распутин – 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сибирский гений русской литературы</a:t>
            </a:r>
          </a:p>
          <a:p>
            <a:pPr algn="ctr">
              <a:buNone/>
            </a:pP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://avatars.yandex.net/get-tv-shows/1348762165844M39502/larg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85728"/>
            <a:ext cx="3143272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471858" cy="11620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273050"/>
            <a:ext cx="4114800" cy="5853113"/>
          </a:xfrm>
        </p:spPr>
        <p:txBody>
          <a:bodyPr/>
          <a:lstStyle/>
          <a:p>
            <a:pPr algn="ctr">
              <a:buNone/>
            </a:pPr>
            <a:endParaRPr lang="ru-RU" dirty="0" smtClean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Главный герой рассказа</a:t>
            </a:r>
            <a:endParaRPr lang="ru-RU" b="1" dirty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://yandex.st/lego/_/La6qi18Z8LwgnZdsAr1qy1GwCw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18436" name="Picture 4" descr="http://www.uspeshnye-siroty.ru/wp-content/uploads/2009/12/%D0%A3%D0%A0%D0%9E%D0%9A-%D0%A4%D0%A0%D0%90%D0%9D%D0%A6%D0%A3%D0%97%D0%A1%D0%9A%D0%9E%D0%93%D0%9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7" y="214290"/>
            <a:ext cx="4195643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2066" y="273050"/>
            <a:ext cx="3614734" cy="5853113"/>
          </a:xfrm>
        </p:spPr>
        <p:txBody>
          <a:bodyPr/>
          <a:lstStyle/>
          <a:p>
            <a:pPr algn="ctr">
              <a:buNone/>
            </a:pP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Лидия Михайловна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http://filmiki.arjlover.net/ap/uroki.franzuskogo.avi/uroki.franzuskogo.avi.image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577064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old.tvkultura.ru/p/b_1792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642918"/>
            <a:ext cx="6770243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664</Words>
  <Application>Microsoft Office PowerPoint</Application>
  <PresentationFormat>Экран (4:3)</PresentationFormat>
  <Paragraphs>114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У, всё, получится, нас, сегодня</vt:lpstr>
      <vt:lpstr>Тема: Обобщение изученного по теме «Сложносочинённое предложение»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Постройте схемы этих предложений </vt:lpstr>
      <vt:lpstr>Слайд 20</vt:lpstr>
      <vt:lpstr>Слайд 21</vt:lpstr>
      <vt:lpstr>Слайд 22</vt:lpstr>
      <vt:lpstr>Спасибо за урок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Обобщение изученного по теме «Сложносочинённое предложение»</dc:title>
  <dc:creator>User</dc:creator>
  <cp:lastModifiedBy>Луиза</cp:lastModifiedBy>
  <cp:revision>58</cp:revision>
  <dcterms:modified xsi:type="dcterms:W3CDTF">2014-05-14T08:05:47Z</dcterms:modified>
</cp:coreProperties>
</file>