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62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7434F8-A9CF-4F2D-B6AB-94062FD8B1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56D32C-F20E-4A4D-9999-8CAA058B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629524" cy="278608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Роль внеклассной работы в литературном образовании учащихся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357694"/>
            <a:ext cx="4200532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Непомнящих О.В.,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учитель русского языка и литературы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МБОУ СОШ № 11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Непомнящих О.В. (презинтация)\Приложение 1(фото)\P9280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0"/>
            <a:ext cx="5500694" cy="3525012"/>
          </a:xfrm>
        </p:spPr>
      </p:pic>
      <p:pic>
        <p:nvPicPr>
          <p:cNvPr id="8" name="Рисунок 7" descr="сканирование00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43338" cy="6858000"/>
          </a:xfrm>
          <a:prstGeom prst="rect">
            <a:avLst/>
          </a:prstGeom>
        </p:spPr>
      </p:pic>
      <p:pic>
        <p:nvPicPr>
          <p:cNvPr id="9" name="Рисунок 8" descr="сканирование00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3531326"/>
            <a:ext cx="5500694" cy="332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 внеклассной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осуществление нравственного, патриотического, эстетического воспитания школьников путем вовлечения их в разнообразные внеклассные мероприятия, связанные с приобщением к сокровищнице русского языка и литературы;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развитие творческих способностей учащихся;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удовлетворение их индивидуальных запросов, интересов, склонностей;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активизация познавательной и мыслительной деятельности учащихся;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воспитание толерантности, уважительного отношения друг к другу;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формирование умения общаться в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07157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«Клуб любителей поэзии» </a:t>
            </a:r>
            <a:endParaRPr lang="ru-RU" sz="3600" b="1" dirty="0"/>
          </a:p>
        </p:txBody>
      </p:sp>
      <p:pic>
        <p:nvPicPr>
          <p:cNvPr id="7" name="Содержимое 6" descr="C:\Users\Александр\Desktop\Файлы\J\Новая папка\сканирование000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571612"/>
            <a:ext cx="3545399" cy="47149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Подготовка заседаний – это общая коллективная деятельность</a:t>
            </a:r>
            <a:endParaRPr lang="ru-RU" sz="3600" dirty="0"/>
          </a:p>
        </p:txBody>
      </p:sp>
      <p:pic>
        <p:nvPicPr>
          <p:cNvPr id="4" name="Содержимое 3" descr="C:\Users\Александр\Desktop\Создать папку\сканирование000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500174"/>
            <a:ext cx="8286776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7884" y="4786322"/>
            <a:ext cx="285752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Сила пера несравненно сильнее, </a:t>
            </a: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нежели думают люди, </a:t>
            </a: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не имевшие случая </a:t>
            </a: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удостовериться в том на опыте.</a:t>
            </a: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Боккаччо Джованни</a:t>
            </a:r>
            <a:endParaRPr lang="ru-RU" sz="16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 все прекрасные мечты пускай действительностью станут…»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643050"/>
            <a:ext cx="3199655" cy="4525963"/>
          </a:xfrm>
        </p:spPr>
      </p:pic>
      <p:pic>
        <p:nvPicPr>
          <p:cNvPr id="8" name="Содержимое 7" descr="1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357430"/>
            <a:ext cx="4471990" cy="3582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Валерий </a:t>
            </a:r>
            <a:r>
              <a:rPr lang="ru-RU" sz="2000" b="1" i="1" dirty="0" err="1" smtClean="0"/>
              <a:t>Ливак</a:t>
            </a:r>
            <a:r>
              <a:rPr lang="ru-RU" sz="2000" b="1" i="1" dirty="0" smtClean="0"/>
              <a:t>, Наталья </a:t>
            </a:r>
            <a:r>
              <a:rPr lang="ru-RU" sz="2000" b="1" i="1" dirty="0" err="1" smtClean="0"/>
              <a:t>Ливицкая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Смерти вопреки.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3924328" cy="512605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Пишу к тебе, моя родная,</a:t>
            </a:r>
          </a:p>
          <a:p>
            <a:r>
              <a:rPr lang="ru-RU" sz="1600" dirty="0" smtClean="0"/>
              <a:t>А строки под рукой дрожат.</a:t>
            </a:r>
          </a:p>
          <a:p>
            <a:r>
              <a:rPr lang="ru-RU" sz="1600" dirty="0" smtClean="0"/>
              <a:t>Увидишь их? Того не знаю.</a:t>
            </a:r>
          </a:p>
          <a:p>
            <a:r>
              <a:rPr lang="ru-RU" sz="1600" dirty="0" smtClean="0"/>
              <a:t>Увижу ль я твой нежный взгляд?</a:t>
            </a:r>
          </a:p>
          <a:p>
            <a:r>
              <a:rPr lang="ru-RU" sz="1600" dirty="0" smtClean="0"/>
              <a:t>Мой милый, мы с тобой в разлуке. </a:t>
            </a:r>
          </a:p>
          <a:p>
            <a:r>
              <a:rPr lang="ru-RU" sz="1600" dirty="0" smtClean="0"/>
              <a:t>Мне тяжело сейчас одной. </a:t>
            </a:r>
          </a:p>
          <a:p>
            <a:r>
              <a:rPr lang="ru-RU" sz="1600" dirty="0" smtClean="0"/>
              <a:t>Но принимаю эти муки,</a:t>
            </a:r>
          </a:p>
          <a:p>
            <a:r>
              <a:rPr lang="ru-RU" sz="1600" dirty="0" smtClean="0"/>
              <a:t>Лишь только б встретиться с тобой.</a:t>
            </a:r>
          </a:p>
          <a:p>
            <a:r>
              <a:rPr lang="ru-RU" sz="1600" dirty="0" smtClean="0"/>
              <a:t>Война идет лишь третий день, всего лишь третий.</a:t>
            </a:r>
          </a:p>
          <a:p>
            <a:r>
              <a:rPr lang="ru-RU" sz="1600" dirty="0" smtClean="0"/>
              <a:t>Здесь гибнут все: и млад, и стар...</a:t>
            </a:r>
          </a:p>
          <a:p>
            <a:r>
              <a:rPr lang="ru-RU" sz="1600" dirty="0" smtClean="0"/>
              <a:t>Кругом лишь кровь и ожиданье смерти,</a:t>
            </a:r>
          </a:p>
          <a:p>
            <a:r>
              <a:rPr lang="ru-RU" sz="1600" dirty="0" smtClean="0"/>
              <a:t>Да солнца раскаленный жар.</a:t>
            </a:r>
          </a:p>
          <a:p>
            <a:r>
              <a:rPr lang="ru-RU" sz="1600" dirty="0" smtClean="0"/>
              <a:t>Так мало времени не вместе,</a:t>
            </a:r>
          </a:p>
          <a:p>
            <a:r>
              <a:rPr lang="ru-RU" sz="1600" dirty="0" smtClean="0"/>
              <a:t>Так много слов, что не сказали.</a:t>
            </a:r>
          </a:p>
          <a:p>
            <a:r>
              <a:rPr lang="ru-RU" sz="1600" dirty="0" smtClean="0"/>
              <a:t>Но верю, скоро ты вернешься,</a:t>
            </a:r>
          </a:p>
          <a:p>
            <a:r>
              <a:rPr lang="ru-RU" sz="1600" dirty="0" smtClean="0"/>
              <a:t>Мне птицы это прокричали.</a:t>
            </a:r>
          </a:p>
          <a:p>
            <a:r>
              <a:rPr lang="ru-RU" sz="1600" dirty="0" smtClean="0"/>
              <a:t>Как жаль, не слышишь мои речи.</a:t>
            </a:r>
          </a:p>
          <a:p>
            <a:r>
              <a:rPr lang="ru-RU" sz="1600" dirty="0" smtClean="0"/>
              <a:t>Знай, в сердце веру я храню.</a:t>
            </a:r>
          </a:p>
          <a:p>
            <a:pPr>
              <a:buNone/>
            </a:pPr>
            <a:r>
              <a:rPr lang="ru-RU" sz="1600" dirty="0"/>
              <a:t> 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928670"/>
            <a:ext cx="4286280" cy="5429288"/>
          </a:xfrm>
        </p:spPr>
        <p:txBody>
          <a:bodyPr>
            <a:noAutofit/>
          </a:bodyPr>
          <a:lstStyle/>
          <a:p>
            <a:r>
              <a:rPr lang="ru-RU" sz="1600" dirty="0" smtClean="0"/>
              <a:t>И в поздний час, в тревожный вечер</a:t>
            </a:r>
          </a:p>
          <a:p>
            <a:r>
              <a:rPr lang="ru-RU" sz="1600" dirty="0" smtClean="0"/>
              <a:t>Я пред иконою стою.</a:t>
            </a:r>
          </a:p>
          <a:p>
            <a:r>
              <a:rPr lang="ru-RU" sz="1600" dirty="0" smtClean="0"/>
              <a:t>Война с тобой нас разделила.</a:t>
            </a:r>
          </a:p>
          <a:p>
            <a:r>
              <a:rPr lang="ru-RU" sz="1600" dirty="0" smtClean="0"/>
              <a:t>С тобой хочу я снова быть!</a:t>
            </a:r>
          </a:p>
          <a:p>
            <a:r>
              <a:rPr lang="ru-RU" sz="1600" dirty="0" smtClean="0"/>
              <a:t>И от того кровь бьется в жилах,</a:t>
            </a:r>
          </a:p>
          <a:p>
            <a:r>
              <a:rPr lang="ru-RU" sz="1600" dirty="0" smtClean="0"/>
              <a:t>И от того хочу я жить.</a:t>
            </a:r>
          </a:p>
          <a:p>
            <a:r>
              <a:rPr lang="ru-RU" sz="1600" dirty="0" smtClean="0"/>
              <a:t>И знает пусть фашист проклятый,</a:t>
            </a:r>
          </a:p>
          <a:p>
            <a:r>
              <a:rPr lang="ru-RU" sz="1600" dirty="0" smtClean="0"/>
              <a:t>Что зло его искореним.</a:t>
            </a:r>
          </a:p>
          <a:p>
            <a:r>
              <a:rPr lang="ru-RU" sz="1600" dirty="0" smtClean="0"/>
              <a:t>Пусть на кресте мне быть распятым,</a:t>
            </a:r>
          </a:p>
          <a:p>
            <a:r>
              <a:rPr lang="ru-RU" sz="1600" dirty="0" smtClean="0"/>
              <a:t>Но Русь вовек не отдадим!</a:t>
            </a:r>
          </a:p>
          <a:p>
            <a:r>
              <a:rPr lang="ru-RU" sz="1600" dirty="0" smtClean="0"/>
              <a:t>Я буду ждать тебя, ты слышишь?</a:t>
            </a:r>
          </a:p>
          <a:p>
            <a:r>
              <a:rPr lang="ru-RU" sz="1600" dirty="0" smtClean="0"/>
              <a:t>Молиться Богу за тебя!</a:t>
            </a:r>
          </a:p>
          <a:p>
            <a:r>
              <a:rPr lang="ru-RU" sz="1600" dirty="0" smtClean="0"/>
              <a:t>В мольбах просить, чтоб только выжил,</a:t>
            </a:r>
          </a:p>
          <a:p>
            <a:r>
              <a:rPr lang="ru-RU" sz="1600" dirty="0" smtClean="0"/>
              <a:t>Чтоб не забыл, мой друг, меня.</a:t>
            </a:r>
          </a:p>
          <a:p>
            <a:r>
              <a:rPr lang="ru-RU" sz="1600" dirty="0" smtClean="0"/>
              <a:t>Здесь, под небосводом, глухим, тяжелым, низким,</a:t>
            </a:r>
          </a:p>
          <a:p>
            <a:r>
              <a:rPr lang="ru-RU" sz="1600" dirty="0" smtClean="0"/>
              <a:t>Здесь с мыслью побеждать мы будем,</a:t>
            </a:r>
          </a:p>
          <a:p>
            <a:r>
              <a:rPr lang="ru-RU" sz="1600" dirty="0" smtClean="0"/>
              <a:t>Что где-то далеко есть кто-то очень близкий,</a:t>
            </a:r>
          </a:p>
          <a:p>
            <a:r>
              <a:rPr lang="ru-RU" sz="1600" dirty="0" smtClean="0"/>
              <a:t>Кто помнит о тебе и любит.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Агзамова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Индира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Скажи, что важно для любви?</a:t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911741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Скажи, что важно для любви?</a:t>
            </a:r>
          </a:p>
          <a:p>
            <a:r>
              <a:rPr lang="ru-RU" sz="1600" dirty="0" smtClean="0"/>
              <a:t>Кто скажет возраст, кто – мозги.</a:t>
            </a:r>
          </a:p>
          <a:p>
            <a:r>
              <a:rPr lang="ru-RU" sz="1600" dirty="0" smtClean="0"/>
              <a:t>А, может быть, здесь важен рост?</a:t>
            </a:r>
          </a:p>
          <a:p>
            <a:r>
              <a:rPr lang="ru-RU" sz="1600" dirty="0" smtClean="0"/>
              <a:t>И к сердцу он проложит мост.</a:t>
            </a:r>
          </a:p>
          <a:p>
            <a:endParaRPr lang="ru-RU" sz="1600" dirty="0" smtClean="0"/>
          </a:p>
          <a:p>
            <a:r>
              <a:rPr lang="ru-RU" sz="1600" dirty="0" smtClean="0"/>
              <a:t>Быть может, очень важен вес?</a:t>
            </a:r>
          </a:p>
          <a:p>
            <a:r>
              <a:rPr lang="ru-RU" sz="1600" dirty="0" smtClean="0"/>
              <a:t>Мускулатура, глаз разрез,</a:t>
            </a:r>
          </a:p>
          <a:p>
            <a:r>
              <a:rPr lang="ru-RU" sz="1600" dirty="0" smtClean="0"/>
              <a:t>А кто – то ищет душ родство,</a:t>
            </a:r>
          </a:p>
          <a:p>
            <a:r>
              <a:rPr lang="ru-RU" sz="1600" dirty="0" smtClean="0"/>
              <a:t>Чтоб понимание пришло.</a:t>
            </a:r>
          </a:p>
          <a:p>
            <a:endParaRPr lang="ru-RU" sz="1600" dirty="0" smtClean="0"/>
          </a:p>
          <a:p>
            <a:r>
              <a:rPr lang="ru-RU" sz="1600" dirty="0" smtClean="0"/>
              <a:t>Кто ценит бюст, кто цвет волос?</a:t>
            </a:r>
          </a:p>
          <a:p>
            <a:r>
              <a:rPr lang="ru-RU" sz="1600" dirty="0" smtClean="0"/>
              <a:t>Чтоб был прямой орлиный нос.</a:t>
            </a:r>
          </a:p>
          <a:p>
            <a:r>
              <a:rPr lang="ru-RU" sz="1600" dirty="0" smtClean="0"/>
              <a:t>А кто – то – бедер ширину!</a:t>
            </a:r>
          </a:p>
          <a:p>
            <a:r>
              <a:rPr lang="ru-RU" sz="1600" dirty="0" smtClean="0"/>
              <a:t>И моды ради – ног длину!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r>
              <a:rPr lang="ru-RU" sz="1600" dirty="0" smtClean="0"/>
              <a:t>Одни твердят, что важен секс?!</a:t>
            </a:r>
          </a:p>
          <a:p>
            <a:r>
              <a:rPr lang="ru-RU" sz="1600" dirty="0" smtClean="0"/>
              <a:t>Без сахара не сладок кекс,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038600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Другие ищут дачу, дом.</a:t>
            </a:r>
          </a:p>
          <a:p>
            <a:r>
              <a:rPr lang="ru-RU" sz="1600" dirty="0" smtClean="0"/>
              <a:t>Ведь не прожить жизнь голышом.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Вот кто – то примет за любовь</a:t>
            </a:r>
          </a:p>
          <a:p>
            <a:r>
              <a:rPr lang="ru-RU" sz="1600" dirty="0" smtClean="0"/>
              <a:t>Разврат и похоть вновь и вновь,</a:t>
            </a:r>
          </a:p>
          <a:p>
            <a:r>
              <a:rPr lang="ru-RU" sz="1600" dirty="0" smtClean="0"/>
              <a:t>Томления и движения тел,</a:t>
            </a:r>
          </a:p>
          <a:p>
            <a:r>
              <a:rPr lang="ru-RU" sz="1600" dirty="0" smtClean="0"/>
              <a:t>Как основной инстинкт велел!</a:t>
            </a:r>
          </a:p>
          <a:p>
            <a:endParaRPr lang="ru-RU" sz="1600" dirty="0" smtClean="0"/>
          </a:p>
          <a:p>
            <a:r>
              <a:rPr lang="ru-RU" sz="1600" dirty="0" smtClean="0"/>
              <a:t>Кто ищет ласку и тепло,</a:t>
            </a:r>
          </a:p>
          <a:p>
            <a:r>
              <a:rPr lang="ru-RU" sz="1600" dirty="0" smtClean="0"/>
              <a:t>Уют, парное молоко,</a:t>
            </a:r>
          </a:p>
          <a:p>
            <a:r>
              <a:rPr lang="ru-RU" sz="1600" dirty="0" smtClean="0"/>
              <a:t>Заботу, по хозяйству труд,</a:t>
            </a:r>
          </a:p>
          <a:p>
            <a:r>
              <a:rPr lang="ru-RU" sz="1600" dirty="0" smtClean="0"/>
              <a:t>Когда не предают, не лгут.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Но идеала не найти,</a:t>
            </a:r>
          </a:p>
          <a:p>
            <a:r>
              <a:rPr lang="ru-RU" sz="1600" dirty="0" smtClean="0"/>
              <a:t>На компромиссы надобно идти.</a:t>
            </a:r>
          </a:p>
          <a:p>
            <a:r>
              <a:rPr lang="ru-RU" sz="1600" dirty="0" smtClean="0"/>
              <a:t>Искать ведь можно целый век,</a:t>
            </a:r>
          </a:p>
          <a:p>
            <a:r>
              <a:rPr lang="ru-RU" sz="1600" dirty="0" smtClean="0"/>
              <a:t>А нужен просто – Человек!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Литературные гостиные – взаимосвязь трех искусств: литературы, живописи и музыки</a:t>
            </a:r>
            <a:endParaRPr lang="ru-RU" sz="2400" dirty="0"/>
          </a:p>
        </p:txBody>
      </p:sp>
      <p:pic>
        <p:nvPicPr>
          <p:cNvPr id="4" name="Содержимое 3" descr="P92800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  <p:pic>
        <p:nvPicPr>
          <p:cNvPr id="5" name="Рисунок 4" descr="P928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71612"/>
            <a:ext cx="6394509" cy="4795882"/>
          </a:xfrm>
          <a:prstGeom prst="rect">
            <a:avLst/>
          </a:prstGeom>
        </p:spPr>
      </p:pic>
      <p:pic>
        <p:nvPicPr>
          <p:cNvPr id="6" name="Рисунок 5" descr="SDC105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883" y="1571612"/>
            <a:ext cx="6381795" cy="4786346"/>
          </a:xfrm>
          <a:prstGeom prst="rect">
            <a:avLst/>
          </a:prstGeom>
        </p:spPr>
      </p:pic>
      <p:pic>
        <p:nvPicPr>
          <p:cNvPr id="7" name="Рисунок 6" descr="P92800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428736"/>
            <a:ext cx="6870763" cy="5153072"/>
          </a:xfrm>
          <a:prstGeom prst="rect">
            <a:avLst/>
          </a:prstGeom>
        </p:spPr>
      </p:pic>
      <p:pic>
        <p:nvPicPr>
          <p:cNvPr id="8" name="Рисунок 7" descr="SDC1060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428735"/>
            <a:ext cx="6858048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 трудно сочинять стихи:</a:t>
            </a:r>
          </a:p>
          <a:p>
            <a:pPr>
              <a:buNone/>
            </a:pPr>
            <a:r>
              <a:rPr lang="ru-RU" dirty="0" smtClean="0"/>
              <a:t>Все рифмы в воздухе повисли,</a:t>
            </a:r>
          </a:p>
          <a:p>
            <a:pPr>
              <a:buNone/>
            </a:pPr>
            <a:r>
              <a:rPr lang="ru-RU" dirty="0" smtClean="0"/>
              <a:t>А в результате – ни строки</a:t>
            </a:r>
          </a:p>
          <a:p>
            <a:pPr>
              <a:buNone/>
            </a:pPr>
            <a:r>
              <a:rPr lang="ru-RU" dirty="0" smtClean="0"/>
              <a:t>И ни одной счастливой мысли…</a:t>
            </a:r>
          </a:p>
          <a:p>
            <a:pPr>
              <a:buNone/>
            </a:pPr>
            <a:r>
              <a:rPr lang="ru-RU" dirty="0" smtClean="0"/>
              <a:t>Но можно просто жизнь прожить,</a:t>
            </a:r>
          </a:p>
          <a:p>
            <a:pPr>
              <a:buNone/>
            </a:pPr>
            <a:r>
              <a:rPr lang="ru-RU" dirty="0" smtClean="0"/>
              <a:t>И так прожить, чтобы при этом</a:t>
            </a:r>
          </a:p>
          <a:p>
            <a:pPr>
              <a:buNone/>
            </a:pPr>
            <a:r>
              <a:rPr lang="ru-RU" dirty="0" smtClean="0"/>
              <a:t>Любить, бороться и творить</a:t>
            </a:r>
          </a:p>
          <a:p>
            <a:pPr>
              <a:buNone/>
            </a:pPr>
            <a:r>
              <a:rPr lang="ru-RU" dirty="0" smtClean="0"/>
              <a:t>И без стихов, но быть поэтом.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629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Роль внеклассной работы в литературном образовании учащихся</vt:lpstr>
      <vt:lpstr>Основные задачи внеклассной работы</vt:lpstr>
      <vt:lpstr>«Клуб любителей поэзии» </vt:lpstr>
      <vt:lpstr>Подготовка заседаний – это общая коллективная деятельность</vt:lpstr>
      <vt:lpstr>«И все прекрасные мечты пускай действительностью станут…»</vt:lpstr>
      <vt:lpstr>Валерий Ливак, Наталья Ливицкая Смерти вопреки.</vt:lpstr>
      <vt:lpstr>Агзамова Индира Скажи, что важно для любви? </vt:lpstr>
      <vt:lpstr>Литературные гостиные – взаимосвязь трех искусств: литературы, живописи и музыки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внеклассной работы в литературном образовании учащихся</dc:title>
  <dc:creator>Учитель</dc:creator>
  <cp:lastModifiedBy>Виктория</cp:lastModifiedBy>
  <cp:revision>15</cp:revision>
  <dcterms:created xsi:type="dcterms:W3CDTF">2010-03-25T06:53:20Z</dcterms:created>
  <dcterms:modified xsi:type="dcterms:W3CDTF">2014-05-10T15:52:22Z</dcterms:modified>
</cp:coreProperties>
</file>