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1" r:id="rId3"/>
    <p:sldId id="270" r:id="rId4"/>
    <p:sldId id="257" r:id="rId5"/>
    <p:sldId id="263" r:id="rId6"/>
    <p:sldId id="264" r:id="rId7"/>
    <p:sldId id="265" r:id="rId8"/>
    <p:sldId id="268" r:id="rId9"/>
    <p:sldId id="269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3300"/>
    <a:srgbClr val="00CCFF"/>
    <a:srgbClr val="00FF00"/>
    <a:srgbClr val="99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746E28-E291-40B9-B0AE-09247D346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58564-E231-48DD-BDB8-CCABEFF0B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6F9B-2222-4F09-8782-7076E3776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6589C-28C8-4BB0-9A7D-31AFA508C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DC3B-4E73-4161-A007-A6BC1606F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61CC-CF6F-445C-8F97-8028C23C9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9148-B76E-4402-9FE2-B8BE39D9E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78DF-4E92-4B30-9F70-21412929E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B0A9-50BD-479A-A3BF-D13E421CB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8A05-D4C5-4A16-AD9C-ECDD3918D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A14B-989D-482D-ACA4-ED1C79AFC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1A62-4E5F-46E3-97CC-E86A51736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501DEA9-27EA-4245-B7DC-43E595C7F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27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133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FF"/>
                </a:solidFill>
                <a:latin typeface="Elephant" pitchFamily="18" charset="0"/>
              </a:rPr>
              <a:t>ПРАВООТНОШЕНИЕ И ЕГО</a:t>
            </a:r>
            <a:r>
              <a:rPr lang="ru-RU" sz="4000" b="1" smtClean="0">
                <a:solidFill>
                  <a:srgbClr val="FF00FF"/>
                </a:solidFill>
                <a:latin typeface="Goudy Stout" pitchFamily="18" charset="0"/>
              </a:rPr>
              <a:t> ВИДЫ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CCFF"/>
                </a:solidFill>
              </a:rPr>
              <a:t>Уголовные правоотношения</a:t>
            </a:r>
          </a:p>
        </p:txBody>
      </p:sp>
      <p:pic>
        <p:nvPicPr>
          <p:cNvPr id="15363" name="Picture 4" descr="skf5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700213"/>
            <a:ext cx="6675438" cy="45307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CCFF"/>
                </a:solidFill>
                <a:latin typeface="Bauhaus 93" pitchFamily="82" charset="0"/>
              </a:rPr>
              <a:t>Черты уголовных правоотношений: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преступник</a:t>
            </a:r>
          </a:p>
          <a:p>
            <a:pPr eaLnBrk="1" hangingPunct="1">
              <a:defRPr/>
            </a:pPr>
            <a:r>
              <a:rPr lang="ru-RU" smtClean="0"/>
              <a:t>Стороны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специальный               				государственный орган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Возникают не по воле сторон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2700338" y="1989138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2700338" y="25654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kf5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6985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308850" y="333375"/>
            <a:ext cx="1377950" cy="6191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3600" b="1" smtClean="0"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Monotype Corsiva" pitchFamily="66" charset="0"/>
              </a:rPr>
              <a:t>С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Monotype Corsiva" pitchFamily="66" charset="0"/>
              </a:rPr>
              <a:t>П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Monotype Corsiva" pitchFamily="66" charset="0"/>
              </a:rPr>
              <a:t>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Monotype Corsiva" pitchFamily="66" charset="0"/>
              </a:rPr>
              <a:t>С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Monotype Corsiva" pitchFamily="66" charset="0"/>
              </a:rPr>
              <a:t>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Monotype Corsiva" pitchFamily="66" charset="0"/>
              </a:rPr>
              <a:t>Б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Monotype Corsiva" pitchFamily="66" charset="0"/>
              </a:rPr>
              <a:t>О</a:t>
            </a:r>
          </a:p>
        </p:txBody>
      </p:sp>
      <p:sp>
        <p:nvSpPr>
          <p:cNvPr id="17413" name="Rectangle 9"/>
          <p:cNvSpPr>
            <a:spLocks noGrp="1" noChangeArrowheads="1" noTextEdit="1"/>
          </p:cNvSpPr>
          <p:nvPr>
            <p:ph type="clipArt" sz="half" idx="1"/>
          </p:nvPr>
        </p:nvSpPr>
        <p:spPr/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66862"/>
          </a:xfrm>
          <a:noFill/>
          <a:ln/>
        </p:spPr>
        <p:txBody>
          <a:bodyPr/>
          <a:lstStyle/>
          <a:p>
            <a:pPr algn="l"/>
            <a:r>
              <a:rPr lang="ru-RU" sz="3200" b="1" smtClean="0">
                <a:solidFill>
                  <a:srgbClr val="FF3300"/>
                </a:solidFill>
                <a:effectLst/>
              </a:rPr>
              <a:t>Правоотношение – это общественные отношения урегулированные нормами права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rgbClr val="0000FF"/>
                </a:solidFill>
                <a:effectLst/>
              </a:rPr>
              <a:t>Признаки правоотношений:</a:t>
            </a:r>
          </a:p>
          <a:p>
            <a:r>
              <a:rPr lang="ru-RU" smtClean="0">
                <a:solidFill>
                  <a:srgbClr val="0000FF"/>
                </a:solidFill>
                <a:effectLst/>
              </a:rPr>
              <a:t>Общественные отношения</a:t>
            </a:r>
          </a:p>
          <a:p>
            <a:r>
              <a:rPr lang="ru-RU" smtClean="0">
                <a:solidFill>
                  <a:srgbClr val="0000FF"/>
                </a:solidFill>
                <a:effectLst/>
              </a:rPr>
              <a:t>Наличие прав и обязанностей у их участников</a:t>
            </a:r>
          </a:p>
          <a:p>
            <a:r>
              <a:rPr lang="ru-RU" smtClean="0">
                <a:solidFill>
                  <a:srgbClr val="0000FF"/>
                </a:solidFill>
                <a:effectLst/>
              </a:rPr>
              <a:t>Возникают в связи с предписаниями норм права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</a:t>
            </a:r>
            <a:r>
              <a:rPr lang="ru-RU" i="1" smtClean="0">
                <a:solidFill>
                  <a:srgbClr val="0000FF"/>
                </a:solidFill>
              </a:rPr>
              <a:t>Виды правоотношений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0000FF"/>
                </a:solidFill>
              </a:rPr>
              <a:t>Гражданские		     Административные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0000FF"/>
                </a:solidFill>
              </a:rPr>
              <a:t>     Трудовые	             Уголовные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0000FF"/>
                </a:solidFill>
              </a:rPr>
              <a:t>                         Иные</a:t>
            </a:r>
          </a:p>
        </p:txBody>
      </p:sp>
      <p:sp>
        <p:nvSpPr>
          <p:cNvPr id="4100" name="Line 47"/>
          <p:cNvSpPr>
            <a:spLocks noChangeShapeType="1"/>
          </p:cNvSpPr>
          <p:nvPr/>
        </p:nvSpPr>
        <p:spPr bwMode="auto">
          <a:xfrm flipH="1">
            <a:off x="3203575" y="2133600"/>
            <a:ext cx="7207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48"/>
          <p:cNvSpPr>
            <a:spLocks noChangeShapeType="1"/>
          </p:cNvSpPr>
          <p:nvPr/>
        </p:nvSpPr>
        <p:spPr bwMode="auto">
          <a:xfrm flipH="1">
            <a:off x="3132138" y="2133600"/>
            <a:ext cx="93503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49"/>
          <p:cNvSpPr>
            <a:spLocks noChangeShapeType="1"/>
          </p:cNvSpPr>
          <p:nvPr/>
        </p:nvSpPr>
        <p:spPr bwMode="auto">
          <a:xfrm>
            <a:off x="4140200" y="21336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50"/>
          <p:cNvSpPr>
            <a:spLocks noChangeShapeType="1"/>
          </p:cNvSpPr>
          <p:nvPr/>
        </p:nvSpPr>
        <p:spPr bwMode="auto">
          <a:xfrm>
            <a:off x="4284663" y="2133600"/>
            <a:ext cx="64770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51"/>
          <p:cNvSpPr>
            <a:spLocks noChangeShapeType="1"/>
          </p:cNvSpPr>
          <p:nvPr/>
        </p:nvSpPr>
        <p:spPr bwMode="auto">
          <a:xfrm>
            <a:off x="4427538" y="2133600"/>
            <a:ext cx="5762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9900FF"/>
                </a:solidFill>
                <a:latin typeface="Goudy Stout" pitchFamily="18" charset="0"/>
              </a:rPr>
              <a:t>Гражданские правоотношения</a:t>
            </a:r>
          </a:p>
        </p:txBody>
      </p:sp>
      <p:pic>
        <p:nvPicPr>
          <p:cNvPr id="6147" name="Picture 10" descr="skf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700213"/>
            <a:ext cx="7561262" cy="45307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9900FF"/>
                </a:solidFill>
                <a:latin typeface="Goudy Stout" pitchFamily="18" charset="0"/>
              </a:rPr>
              <a:t>Черты гражданские правоотношения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Равенство сторон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Имущественная самостоятельность сторон	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FF00"/>
                </a:solidFill>
                <a:latin typeface="Algerian" pitchFamily="82" charset="0"/>
              </a:rPr>
              <a:t>Административные правоотношения</a:t>
            </a:r>
          </a:p>
        </p:txBody>
      </p:sp>
      <p:pic>
        <p:nvPicPr>
          <p:cNvPr id="9219" name="Picture 6" descr="skf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557338"/>
            <a:ext cx="7200900" cy="496728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FF00"/>
                </a:solidFill>
                <a:latin typeface="Algerian" pitchFamily="82" charset="0"/>
              </a:rPr>
              <a:t>Особенности административных правоотношений: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226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Специфический субъект – государственный орган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Нет равенства сторон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3300"/>
                </a:solidFill>
              </a:rPr>
              <a:t>Трудовые правоотношения</a:t>
            </a:r>
          </a:p>
        </p:txBody>
      </p:sp>
      <p:pic>
        <p:nvPicPr>
          <p:cNvPr id="12291" name="Picture 4" descr="skf3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600200"/>
            <a:ext cx="6600825" cy="47545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00"/>
                </a:solidFill>
                <a:latin typeface="Forte" pitchFamily="66" charset="0"/>
              </a:rPr>
              <a:t>Черты трудовых правоотношений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		работник </a:t>
            </a:r>
          </a:p>
          <a:p>
            <a:pPr eaLnBrk="1" hangingPunct="1">
              <a:defRPr/>
            </a:pPr>
            <a:r>
              <a:rPr lang="ru-RU" smtClean="0"/>
              <a:t>Стороны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			работодатель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Возникают по инициативе сторон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2555875" y="2060575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555875" y="2636838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380</TotalTime>
  <Words>82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Равновесие</vt:lpstr>
      <vt:lpstr>ПРАВООТНОШЕНИЕ И ЕГО ВИДЫ</vt:lpstr>
      <vt:lpstr>Правоотношение – это общественные отношения урегулированные нормами права</vt:lpstr>
      <vt:lpstr>Слайд 3</vt:lpstr>
      <vt:lpstr>Гражданские правоотношения</vt:lpstr>
      <vt:lpstr>Черты гражданские правоотношения</vt:lpstr>
      <vt:lpstr>Административные правоотношения</vt:lpstr>
      <vt:lpstr>Особенности административных правоотношений:</vt:lpstr>
      <vt:lpstr>Трудовые правоотношения</vt:lpstr>
      <vt:lpstr>Черты трудовых правоотношений</vt:lpstr>
      <vt:lpstr>Уголовные правоотношения</vt:lpstr>
      <vt:lpstr>Черты уголовных правоотношений:</vt:lpstr>
      <vt:lpstr>Слайд 12</vt:lpstr>
    </vt:vector>
  </TitlesOfParts>
  <Company>&lt;home&gt;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&lt;user&gt;</dc:creator>
  <cp:lastModifiedBy>User</cp:lastModifiedBy>
  <cp:revision>15</cp:revision>
  <dcterms:created xsi:type="dcterms:W3CDTF">2011-12-15T17:14:40Z</dcterms:created>
  <dcterms:modified xsi:type="dcterms:W3CDTF">2015-02-20T10:35:22Z</dcterms:modified>
</cp:coreProperties>
</file>