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C60E-126E-4C18-8F65-6411582EE43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5891-1ADE-4371-8CA5-99632EE27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764704"/>
            <a:ext cx="68132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правах человека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шутку и всерьёз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955" y="2967335"/>
            <a:ext cx="80781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Правовая игра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старшеклассников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Gcy;&amp;ucy;&amp;scy;&amp;icy;-&amp;Lcy;&amp;iecy;&amp;bcy;&amp;iecy;&amp;dcy;&amp;icy;, &amp;Mcy;&amp;icy;&amp;tcy;&amp;chcy;&amp;iecy;&amp;ncy;&amp;kcy;&amp;ocy; &amp;YUcy;&amp;lcy;&amp;icy;&amp;yacy;. 750x1042. &amp;Pcy;&amp;rcy;&amp;ocy;&amp;scy;&amp;mcy;&amp;ocy;&amp;tcy;&amp;rcy;&amp;ocy;&amp;vcy;: 739. &amp;Ocy;&amp;bcy;&amp;ncy;&amp;ocy;&amp;vcy;&amp;lcy;&amp;iecy;&amp;ncy;&amp;ocy;: 26 &amp;Icy;&amp;yucy;&amp;lcy;&amp;yacy; 2012 &amp;gcy;. www.ArtScroll.ru - &amp;Scy;&amp;vcy;&amp;icy;&amp;tcy;&amp;kcy;&amp;icy; &amp;icy;&amp;scy;&amp;kcy;&amp;ucy;&amp;scy;&amp;scy;&amp;tcy;&amp;vcy;&amp;acy;. &amp;Gcy;&amp;acy;&amp;lcy;&amp;iecy;&amp;rcy;&amp;iecy;&amp;yacy; &amp;k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32656"/>
            <a:ext cx="4392488" cy="609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ucy;&amp;pcy;&amp;icy;&amp;tcy;&amp;softcy; &amp;kcy;&amp;ncy;&amp;icy;&amp;gcy;&amp;ucy; &quot;&amp;Icy;&amp;gcy;&amp;rcy;&amp;acy;&amp;iecy;&amp;mcy; &amp;vcy; &amp;scy;&amp;kcy;&amp;acy;&amp;zcy;&amp;kcy;&amp;ucy;. &amp;Tcy;&amp;rcy;&amp;icy; &amp;mcy;&amp;iecy;&amp;dcy;&amp;vcy;&amp;iecy;&amp;dcy;&amp;yacy;&quot; &amp;Ncy;&amp;icy;&amp;kcy;&amp;ocy;&amp;lcy;&amp;acy;&amp;jcy; &amp;Vcy;&amp;iecy;&amp;rcy;&amp;acy;&amp;kcy;&amp;scy;&amp;acy;, &amp;Acy;&amp;lcy;&amp;iecy;&amp;kcy;&amp;scy;&amp;acy;&amp;ncy;&amp;dcy;&amp;rcy; &amp;Vcy;&amp;iecy;&amp;rcy;&amp;acy;&amp;kcy;&amp;scy;&amp;acy; &amp;vcy; &amp;kcy;&amp;ncy;&amp;icy;&amp;zhcy;&amp;ncy;&amp;ocy;&amp;mcy; &amp;icy;&amp;ncy;&amp;tcy;&amp;iecy;&amp;rcy;&amp;ncy;&amp;iecy;&amp;tcy;-&amp;mcy;&amp;acy;&amp;gcy;&amp;acy;&amp;zcy;&amp;icy;&amp;ncy;&amp;iecy; Read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7620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090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Обоснуйте постановку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запятой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636912"/>
            <a:ext cx="570117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«Казнить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нельзя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помиловать»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&amp;Pcy;&amp;iecy;&amp;rcy;&amp;scy;&amp;ocy;&amp;ncy;&amp;acy;&amp;zhcy;&amp;icy; &amp;mcy;&amp;icy;&amp;fcy;&amp;ocy;&amp;vcy; &amp;icy; &amp;scy;&amp;kcy;&amp;acy;&amp;zcy;&amp;ocy;&amp;k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348880"/>
            <a:ext cx="333121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Scy;&amp;acy;&amp;mcy;&amp;acy;&amp;yacy; &amp;bcy;&amp;ocy;&amp;lcy;&amp;softcy;&amp;shcy;&amp;acy;&amp;yacy; &amp;kcy;&amp;ocy;&amp;lcy;&amp;lcy;&amp;iecy;&amp;kcy;&amp;tscy;&amp;icy;&amp;yacy; &amp;acy;&amp;ncy;&amp;icy;&amp;mcy;&amp;acy;&amp;tscy;&amp;icy;&amp;jcy; &amp;vcy; &amp;Rcy;&amp;ucy;&amp;ncy;&amp;iecy;&amp;tcy;&amp;ie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1838325" cy="1819276"/>
          </a:xfrm>
          <a:prstGeom prst="rect">
            <a:avLst/>
          </a:prstGeom>
          <a:noFill/>
        </p:spPr>
      </p:pic>
      <p:pic>
        <p:nvPicPr>
          <p:cNvPr id="25604" name="Picture 4" descr="&amp;Vcy;&amp;scy;&amp;iecy; &amp;acy;&amp;lcy;&amp;softcy;&amp;bcy;&amp;ocy;&amp;mcy;&amp;ycy; &amp;pcy;&amp;ocy;&amp;lcy;&amp;softcy;&amp;zcy;&amp;ocy;&amp;vcy;&amp;acy;&amp;tcy;&amp;iecy;&amp;lcy;&amp;yacy; morgunova-7 &amp;ncy;&amp;acy; &amp;YAcy;&amp;ncy;&amp;dcy;&amp;iecy;&amp;kcy;&amp;scy;.&amp;Fcy;&amp;ocy;&amp;tcy;&amp;kcy;&amp;acy;&amp;khcy;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620688"/>
            <a:ext cx="3638550" cy="41814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725144"/>
            <a:ext cx="8445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Примите поздравления!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089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Даты праздников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правам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39792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 марта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июня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 декабря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 декабря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&amp;Pcy;&amp;rcy;&amp;acy;&amp;vcy;&amp;ocy;&amp;vcy;&amp;ocy;&amp;iecy; &amp;vcy;&amp;ocy;&amp;scy;&amp;pcy;&amp;icy;&amp;tcy;&amp;acy;&amp;ncy;&amp;icy;&amp;iecy; / &amp;Ucy;&amp;chcy;&amp;icy;&amp;tcy;&amp;iecy;&amp;lcy;&amp;softcy; &amp;icy;&amp;scy;&amp;tcy;&amp;ocy;&amp;rcy;&amp;icy;&amp;icy; &amp;icy; &amp;ocy;&amp;bcy;&amp;shchcy;&amp;iecy;&amp;scy;&amp;tcy;&amp;vcy;&amp;ocy;&amp;zcy;&amp;ncy;&amp;acy;&amp;ncy;&amp;icy;&amp;yacy; / &amp;Pcy;&amp;ocy;&amp;rcy;&amp;tcy;&amp;acy;&amp;lcy; &amp;ocy;&amp;bcy;&amp;rcy;&amp;acy;&amp;zcy;&amp;ocy;&amp;vcy;&amp;acy;&amp;ncy;&amp;icy;&amp;yacy; &amp;CHcy;&amp;R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2132856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026" y="260648"/>
            <a:ext cx="5977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Терминология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правам человека: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634" y="1556792"/>
            <a:ext cx="746204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Свободы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Обязанности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Адвокат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Свобода совести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Юридическая ответственность</a:t>
            </a:r>
          </a:p>
          <a:p>
            <a:pPr algn="ctr">
              <a:buFont typeface="Arial" pitchFamily="34" charset="0"/>
              <a:buChar char="•"/>
            </a:pP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ok.znaimo.com.ua/pars_docs/refs/17/16457/img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32656"/>
            <a:ext cx="4495800" cy="5991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5318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ребёнка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060848"/>
            <a:ext cx="36724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рождения;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14 лет;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16 лет;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18 лет;</a:t>
            </a:r>
            <a:endParaRPr lang="ru-RU" sz="4000" b="1" i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517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Права человека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песнях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&amp;Vcy;&amp;ocy;&amp;pcy;&amp;rcy;&amp;ocy;&amp;scy;: &amp;Vcy;&amp;scy;&amp;iocy; &amp;lcy;&amp;ucy;&amp;chcy;&amp;shcy;&amp;iecy;&amp;iecy; - &amp;dcy;&amp;iecy;&amp;tcy;&amp;yacy;&amp;mcy;. &amp;Icy;&amp;ncy;&amp;tcy;&amp;iecy;&amp;rcy;&amp;iecy;&amp;scy;&amp;ncy;&amp;ocy;: &amp;chcy;&amp;tcy;&amp;ocy; &amp;scy;&amp;ncy;&amp;icy;&amp;tcy;&amp;scy;&amp;yacy; &amp;dcy;&amp;iecy;&amp;tcy;&amp;kcy;&amp;acy;&amp;mcy; &amp;pcy;&amp;ocy; &amp;ncy;&amp;ocy;&amp;chcy;&amp;acy;&amp;mcy;? &amp;Ocy;&amp;tcy;&amp;vcy;&amp;iecy;&amp;tcy;&amp;ycy; &amp;ncy;&amp;acy; &amp;pcy;&amp;ocy;&amp;rcy;&amp;tcy;&amp;acy;&amp;lcy;&amp;iecy; Orbita.co.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276872"/>
            <a:ext cx="5075783" cy="38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517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Права человека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сказках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52656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Определить название сказки.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Какое право представлено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сказке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называется нарушение 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права</a:t>
            </a:r>
            <a:endPara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Lcy;&amp;yucy;&amp;bcy;&amp;ocy;&amp;pcy;&amp;ycy;&amp;tcy;&amp;ncy;&amp;ycy;&amp;iecy; &amp;ocy; &amp;mcy;&amp;ucy;&amp;lcy;&amp;softcy;&amp;tcy;&amp;fcy;&amp;icy;&amp;lcy;&amp;softcy;&amp;mcy;&amp;acy;&amp;khcy; (14 &amp;fcy;&amp;acy;&amp;kcy;&amp;tcy;&amp;ocy;&amp;vcy;). &amp;Pcy;&amp;rcy;&amp;icy;&amp;kcy;&amp;ocy;&amp;lcy;&amp;softcy;&amp;ncy;&amp;ycy;&amp;iecy; &amp;icy; &amp;icy;&amp;ncy;&amp;tcy;&amp;iecy;&amp;rcy;&amp;iecy;&amp;scy;&amp;ncy;&amp;ycy;&amp;iecy; &amp;fcy;&amp;ocy;&amp;tcy;&amp;ocy;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856231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Tcy;&amp;iecy;&amp;rcy;&amp;iecy;&amp;mcy;&amp;ocy;&amp;kcy; StranaKids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-61567"/>
            <a:ext cx="6336704" cy="683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Lcy;&amp;ocy;&amp;vcy;&amp;icy;&amp;scy;&amp;softcy; &amp;rcy;&amp;ycy;&amp;bcy;&amp;kcy;&amp;acy; &amp;bcy;&amp;ocy;&amp;lcy;&amp;softcy;&amp;shcy;&amp;acy;&amp;yacy; &amp;dcy;&amp;acy; &amp;mcy;&amp;acy;&amp;lcy;&amp;iecy;&amp;ncy;&amp;softcy;&amp;kcy;&amp;acy;&amp;y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08" y="332656"/>
            <a:ext cx="886901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Васильева Г</dc:creator>
  <cp:lastModifiedBy>User</cp:lastModifiedBy>
  <cp:revision>6</cp:revision>
  <dcterms:created xsi:type="dcterms:W3CDTF">2015-02-25T02:39:43Z</dcterms:created>
  <dcterms:modified xsi:type="dcterms:W3CDTF">2015-03-01T12:45:26Z</dcterms:modified>
</cp:coreProperties>
</file>