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31AA-C476-4042-BFEE-01B8629FBA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029B-5ED6-4D7A-ACA9-6E257D1C2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31AA-C476-4042-BFEE-01B8629FBA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029B-5ED6-4D7A-ACA9-6E257D1C2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31AA-C476-4042-BFEE-01B8629FBA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029B-5ED6-4D7A-ACA9-6E257D1C2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31AA-C476-4042-BFEE-01B8629FBA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029B-5ED6-4D7A-ACA9-6E257D1C2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31AA-C476-4042-BFEE-01B8629FBA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029B-5ED6-4D7A-ACA9-6E257D1C2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31AA-C476-4042-BFEE-01B8629FBA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029B-5ED6-4D7A-ACA9-6E257D1C2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31AA-C476-4042-BFEE-01B8629FBA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029B-5ED6-4D7A-ACA9-6E257D1C2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31AA-C476-4042-BFEE-01B8629FBA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029B-5ED6-4D7A-ACA9-6E257D1C2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31AA-C476-4042-BFEE-01B8629FBA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029B-5ED6-4D7A-ACA9-6E257D1C2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31AA-C476-4042-BFEE-01B8629FBA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029B-5ED6-4D7A-ACA9-6E257D1C2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31AA-C476-4042-BFEE-01B8629FBA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6029B-5ED6-4D7A-ACA9-6E257D1C2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431AA-C476-4042-BFEE-01B8629FBAC3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6029B-5ED6-4D7A-ACA9-6E257D1C20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.jpeg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latin typeface="Arial Black" pitchFamily="34" charset="0"/>
              </a:rPr>
              <a:t>ТРАНСПОРТ</a:t>
            </a:r>
            <a:endParaRPr lang="ru-RU" sz="6600" b="1" dirty="0">
              <a:latin typeface="Arial Black" pitchFamily="34" charset="0"/>
            </a:endParaRPr>
          </a:p>
        </p:txBody>
      </p:sp>
      <p:pic>
        <p:nvPicPr>
          <p:cNvPr id="1026" name="Picture 2" descr="E:\ЛОГОПЕД2\грузовик.jpg"/>
          <p:cNvPicPr>
            <a:picLocks noChangeAspect="1" noChangeArrowheads="1"/>
          </p:cNvPicPr>
          <p:nvPr/>
        </p:nvPicPr>
        <p:blipFill>
          <a:blip r:embed="rId2">
            <a:lum bright="10000" contrast="30000"/>
          </a:blip>
          <a:srcRect/>
          <a:stretch>
            <a:fillRect/>
          </a:stretch>
        </p:blipFill>
        <p:spPr bwMode="auto">
          <a:xfrm>
            <a:off x="2928926" y="3071810"/>
            <a:ext cx="3143272" cy="2071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572000" y="6357958"/>
            <a:ext cx="4357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Учитель-логопед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Полуэктова Екатерина Николаевна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Игра «Третий лишний»</a:t>
            </a:r>
            <a:endParaRPr lang="ru-RU" dirty="0"/>
          </a:p>
        </p:txBody>
      </p:sp>
      <p:pic>
        <p:nvPicPr>
          <p:cNvPr id="3074" name="Picture 2" descr="E:\ЛОГОПЕД2\самол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214818"/>
            <a:ext cx="2928958" cy="18473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75" name="Picture 3" descr="E:\ЛОГОПЕД2\вертоле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785926"/>
            <a:ext cx="3000396" cy="18972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76" name="Picture 4" descr="E:\ЛОГОПЕД2\автобус 1.jpg"/>
          <p:cNvPicPr>
            <a:picLocks noChangeAspect="1" noChangeArrowheads="1"/>
          </p:cNvPicPr>
          <p:nvPr/>
        </p:nvPicPr>
        <p:blipFill>
          <a:blip r:embed="rId4">
            <a:lum bright="10000" contrast="20000"/>
          </a:blip>
          <a:srcRect/>
          <a:stretch>
            <a:fillRect/>
          </a:stretch>
        </p:blipFill>
        <p:spPr bwMode="auto">
          <a:xfrm>
            <a:off x="5000628" y="1785926"/>
            <a:ext cx="3000396" cy="18972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ЛОГОПЕД2\кораб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071942"/>
            <a:ext cx="3214710" cy="2000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" name="Picture 2" descr="E:\ЛОГОПЕД2\самоле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71612"/>
            <a:ext cx="3214710" cy="1928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Рисунок 4" descr="C:\Documents and Settings\Учитель\Рабочий стол\2011-10 (окт)\сканирование0002.jpg"/>
          <p:cNvPicPr/>
          <p:nvPr/>
        </p:nvPicPr>
        <p:blipFill>
          <a:blip r:embed="rId4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4929190" y="1571612"/>
            <a:ext cx="3214710" cy="1928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Игра «Третий лишний»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ЛОГОПЕД2\грузовик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3286148" cy="1857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123" name="Picture 3" descr="E:\ЛОГОПЕД2\тракто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571612"/>
            <a:ext cx="3286148" cy="1857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" name="Рисунок 3" descr="C:\Documents and Settings\Учитель\Рабочий стол\2011-10 (окт)\сканирование0006.jpg"/>
          <p:cNvPicPr/>
          <p:nvPr/>
        </p:nvPicPr>
        <p:blipFill>
          <a:blip r:embed="rId4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2928926" y="4000504"/>
            <a:ext cx="3286148" cy="1928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Игра «Третий лишний»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ЛОГОПЕД2\пожарная маши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071942"/>
            <a:ext cx="3429024" cy="2000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" name="Рисунок 2" descr="C:\Documents and Settings\Учитель\Рабочий стол\2011-10 (окт)\сканирование0007.jpg"/>
          <p:cNvPicPr/>
          <p:nvPr/>
        </p:nvPicPr>
        <p:blipFill>
          <a:blip r:embed="rId3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928662" y="1571612"/>
            <a:ext cx="3286148" cy="1928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" name="Рисунок 3" descr="C:\Documents and Settings\Учитель\Рабочий стол\2011-10 (окт)\сканирование0006.jpg"/>
          <p:cNvPicPr/>
          <p:nvPr/>
        </p:nvPicPr>
        <p:blipFill>
          <a:blip r:embed="rId4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000628" y="1571612"/>
            <a:ext cx="3357586" cy="1928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Игра «Третий лишний»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Arial Black" pitchFamily="34" charset="0"/>
              </a:rPr>
              <a:t>Кроссворд</a:t>
            </a:r>
            <a:endParaRPr lang="ru-RU" sz="4000" b="1" i="1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00628" y="1357298"/>
            <a:ext cx="3786214" cy="476886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None/>
            </a:pPr>
            <a:r>
              <a:rPr lang="ru-RU" dirty="0" smtClean="0"/>
              <a:t>2.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3.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4.</a:t>
            </a:r>
          </a:p>
          <a:p>
            <a:pPr marL="514350" indent="-514350">
              <a:buNone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357298"/>
          <a:ext cx="4193254" cy="4857771"/>
        </p:xfrm>
        <a:graphic>
          <a:graphicData uri="http://schemas.openxmlformats.org/drawingml/2006/table">
            <a:tbl>
              <a:tblPr/>
              <a:tblGrid>
                <a:gridCol w="442916"/>
                <a:gridCol w="442916"/>
                <a:gridCol w="442916"/>
                <a:gridCol w="442916"/>
                <a:gridCol w="442916"/>
                <a:gridCol w="442916"/>
                <a:gridCol w="442916"/>
                <a:gridCol w="442916"/>
                <a:gridCol w="314324"/>
                <a:gridCol w="335602"/>
              </a:tblGrid>
              <a:tr h="26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170" name="Picture 2" descr="E:\ЛОГОПЕД2\поез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357298"/>
            <a:ext cx="2286016" cy="1143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71" name="Picture 3" descr="E:\ЛОГОПЕД2\велосипе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714620"/>
            <a:ext cx="2286016" cy="1143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72" name="Picture 4" descr="E:\ЛОГОПЕД2\самоле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5429264"/>
            <a:ext cx="2286016" cy="11514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9" name="Рисунок 8" descr="C:\Documents and Settings\Учитель\Рабочий стол\2011-10 (окт)\сканирование0002.jpg"/>
          <p:cNvPicPr/>
          <p:nvPr/>
        </p:nvPicPr>
        <p:blipFill>
          <a:blip r:embed="rId5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572132" y="4071942"/>
            <a:ext cx="2286016" cy="11430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Arial Black" pitchFamily="34" charset="0"/>
              </a:rPr>
              <a:t>Кроссворд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/>
              <a:t>5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6.</a:t>
            </a:r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r>
              <a:rPr lang="ru-RU" dirty="0" smtClean="0"/>
              <a:t>7.</a:t>
            </a:r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8.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9.</a:t>
            </a:r>
            <a:endParaRPr lang="ru-RU" dirty="0"/>
          </a:p>
        </p:txBody>
      </p:sp>
      <p:pic>
        <p:nvPicPr>
          <p:cNvPr id="12" name="Рисунок 11" descr="C:\Documents and Settings\Учитель\Рабочий стол\2011-10 (окт)\сканирование0003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1142976" y="1285860"/>
            <a:ext cx="2500330" cy="14287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194" name="Picture 2" descr="E:\ЛОГОПЕД2\автобу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071810"/>
            <a:ext cx="2500330" cy="152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4" name="Рисунок 13" descr="C:\Documents and Settings\Учитель\Рабочий стол\2011-10 (окт)\сканирование0001.jpg"/>
          <p:cNvPicPr/>
          <p:nvPr/>
        </p:nvPicPr>
        <p:blipFill>
          <a:blip r:embed="rId4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1142976" y="4929198"/>
            <a:ext cx="2500330" cy="14287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195" name="Picture 3" descr="E:\ЛОГОПЕД2\грузови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1285870"/>
            <a:ext cx="2500330" cy="1428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196" name="Picture 4" descr="E:\ЛОГОПЕД2\вертолет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8" y="3286124"/>
            <a:ext cx="2571768" cy="1571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ial Black" pitchFamily="34" charset="0"/>
              </a:rPr>
              <a:t>Кроссворд</a:t>
            </a:r>
            <a:endParaRPr lang="ru-RU" sz="4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5984" y="1357298"/>
          <a:ext cx="4572034" cy="5027083"/>
        </p:xfrm>
        <a:graphic>
          <a:graphicData uri="http://schemas.openxmlformats.org/drawingml/2006/table">
            <a:tbl>
              <a:tblPr/>
              <a:tblGrid>
                <a:gridCol w="482925"/>
                <a:gridCol w="482925"/>
                <a:gridCol w="482925"/>
                <a:gridCol w="482925"/>
                <a:gridCol w="482925"/>
                <a:gridCol w="482925"/>
                <a:gridCol w="482925"/>
                <a:gridCol w="482925"/>
                <a:gridCol w="351442"/>
                <a:gridCol w="357192"/>
              </a:tblGrid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П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Ё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229600" cy="1714512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</a:rPr>
              <a:t>МОЛОДЦЫ!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  <a:latin typeface="Arial Black" pitchFamily="34" charset="0"/>
              </a:rPr>
              <a:t>Виды транспорта</a:t>
            </a:r>
            <a:endParaRPr lang="ru-RU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ru-RU" sz="4000" b="1" dirty="0"/>
              <a:t>п</a:t>
            </a:r>
            <a:r>
              <a:rPr lang="ru-RU" sz="4000" b="1" dirty="0" smtClean="0"/>
              <a:t>ассажирский </a:t>
            </a:r>
            <a:r>
              <a:rPr lang="ru-RU" sz="4000" dirty="0" smtClean="0"/>
              <a:t>                  </a:t>
            </a:r>
            <a:r>
              <a:rPr lang="ru-RU" sz="4000" b="1" dirty="0" smtClean="0"/>
              <a:t> служебный</a:t>
            </a:r>
            <a:r>
              <a:rPr lang="ru-RU" sz="4000" dirty="0" smtClean="0"/>
              <a:t>         </a:t>
            </a:r>
          </a:p>
          <a:p>
            <a:pPr algn="ctr">
              <a:buNone/>
            </a:pPr>
            <a:r>
              <a:rPr lang="ru-RU" sz="4000" dirty="0" smtClean="0"/>
              <a:t>  </a:t>
            </a:r>
            <a:r>
              <a:rPr lang="ru-RU" sz="4000" b="1" dirty="0" smtClean="0"/>
              <a:t>личный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  <p:sp>
        <p:nvSpPr>
          <p:cNvPr id="8" name="Стрелка вправо 7"/>
          <p:cNvSpPr/>
          <p:nvPr/>
        </p:nvSpPr>
        <p:spPr>
          <a:xfrm rot="8590258">
            <a:off x="2000462" y="1528408"/>
            <a:ext cx="1357322" cy="214314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000496" y="1928802"/>
            <a:ext cx="1357322" cy="214314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615660">
            <a:off x="6257836" y="1531175"/>
            <a:ext cx="1202047" cy="19033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E:\ЛОГОПЕД2\автобу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928934"/>
            <a:ext cx="2214578" cy="1428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4" name="Picture 6" descr="22cd66af_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714752"/>
            <a:ext cx="2509854" cy="15859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5" name="Рисунок 14" descr="C:\Documents and Settings\Учитель\Рабочий стол\2011-10 (окт)\сканирование0005.jpg"/>
          <p:cNvPicPr/>
          <p:nvPr/>
        </p:nvPicPr>
        <p:blipFill>
          <a:blip r:embed="rId4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286512" y="2857496"/>
            <a:ext cx="2500330" cy="16430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Игра «Мы едем, едем, едем …»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chemeClr val="tx1"/>
                </a:solidFill>
              </a:rPr>
              <a:t>Едет современный (что?) …</a:t>
            </a:r>
          </a:p>
          <a:p>
            <a:r>
              <a:rPr lang="ru-RU" sz="3600" i="1" dirty="0" smtClean="0">
                <a:solidFill>
                  <a:schemeClr val="tx1"/>
                </a:solidFill>
              </a:rPr>
              <a:t>Мчится в больницу (что?) …</a:t>
            </a:r>
          </a:p>
          <a:p>
            <a:r>
              <a:rPr lang="ru-RU" sz="3600" i="1" dirty="0" smtClean="0">
                <a:solidFill>
                  <a:schemeClr val="tx1"/>
                </a:solidFill>
              </a:rPr>
              <a:t>Летит быстрый (что?) …</a:t>
            </a:r>
          </a:p>
          <a:p>
            <a:r>
              <a:rPr lang="ru-RU" sz="3600" i="1" dirty="0" smtClean="0">
                <a:solidFill>
                  <a:schemeClr val="tx1"/>
                </a:solidFill>
              </a:rPr>
              <a:t>Грохочет по рельсам (что?) …</a:t>
            </a:r>
          </a:p>
          <a:p>
            <a:r>
              <a:rPr lang="ru-RU" sz="3600" i="1" dirty="0" smtClean="0">
                <a:solidFill>
                  <a:schemeClr val="tx1"/>
                </a:solidFill>
              </a:rPr>
              <a:t>От платформы отходит (что?) …</a:t>
            </a:r>
          </a:p>
          <a:p>
            <a:r>
              <a:rPr lang="ru-RU" sz="3600" i="1" dirty="0" smtClean="0">
                <a:solidFill>
                  <a:schemeClr val="tx1"/>
                </a:solidFill>
              </a:rPr>
              <a:t>Идет по волнам (что?) 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Arial Black" pitchFamily="34" charset="0"/>
              </a:rPr>
              <a:t>Игра «Кто управляет этим видом транспорта?»</a:t>
            </a:r>
            <a:endParaRPr lang="ru-RU" sz="3200" dirty="0"/>
          </a:p>
        </p:txBody>
      </p:sp>
      <p:pic>
        <p:nvPicPr>
          <p:cNvPr id="4" name="Рисунок 3" descr="C:\Documents and Settings\Учитель\Рабочий стол\2011-10 (окт)\сканирование0004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71472" y="1643050"/>
            <a:ext cx="7929618" cy="45005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Учитель\Рабочий стол\2011-10 (окт)\сканирование0002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714348" y="1714488"/>
            <a:ext cx="7786742" cy="44291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Arial Black" pitchFamily="34" charset="0"/>
              </a:rPr>
              <a:t>Игра «Кто управляет этим видом транспорта?»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Учитель\Рабочий стол\2011-10 (окт)\сканирование0003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785786" y="1714488"/>
            <a:ext cx="7643866" cy="42148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Arial Black" pitchFamily="34" charset="0"/>
              </a:rPr>
              <a:t>Игра «Кто управляет этим видом транспорта?»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Учитель\Рабочий стол\2011-10 (окт)\сканирование0003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714348" y="1714488"/>
            <a:ext cx="7715304" cy="42862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Arial Black" pitchFamily="34" charset="0"/>
              </a:rPr>
              <a:t>Игра «Кто управляет этим видом транспорта?»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Учитель\Рабочий стол\2011-10 (окт)\сканирование0007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714348" y="1714488"/>
            <a:ext cx="7786742" cy="43577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Arial Black" pitchFamily="34" charset="0"/>
              </a:rPr>
              <a:t>Игра «Кто управляет этим видом транспорта?»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Учитель\Рабочий стол\2011-10 (окт)\сканирование0001.jpg"/>
          <p:cNvPicPr/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42910" y="1714489"/>
            <a:ext cx="7786742" cy="43577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Arial Black" pitchFamily="34" charset="0"/>
              </a:rPr>
              <a:t>Игра «Кто управляет этим видом транспорта?»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234</Words>
  <Application>Microsoft Office PowerPoint</Application>
  <PresentationFormat>Экран (4:3)</PresentationFormat>
  <Paragraphs>174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ТРАНСПОРТ</vt:lpstr>
      <vt:lpstr>Виды транспорта</vt:lpstr>
      <vt:lpstr>Игра «Мы едем, едем, едем …»</vt:lpstr>
      <vt:lpstr>Игра «Кто управляет этим видом транспорта?»</vt:lpstr>
      <vt:lpstr>Игра «Кто управляет этим видом транспорта?»</vt:lpstr>
      <vt:lpstr>Игра «Кто управляет этим видом транспорта?»</vt:lpstr>
      <vt:lpstr>Игра «Кто управляет этим видом транспорта?»</vt:lpstr>
      <vt:lpstr>Игра «Кто управляет этим видом транспорта?»</vt:lpstr>
      <vt:lpstr>Игра «Кто управляет этим видом транспорта?»</vt:lpstr>
      <vt:lpstr>Игра «Третий лишний»</vt:lpstr>
      <vt:lpstr>Игра «Третий лишний»</vt:lpstr>
      <vt:lpstr>Игра «Третий лишний»</vt:lpstr>
      <vt:lpstr>Игра «Третий лишний»</vt:lpstr>
      <vt:lpstr>Кроссворд</vt:lpstr>
      <vt:lpstr>Кроссворд</vt:lpstr>
      <vt:lpstr>Кроссворд</vt:lpstr>
      <vt:lpstr>МОЛОДЦЫ!</vt:lpstr>
    </vt:vector>
  </TitlesOfParts>
  <Company>МООУ "Санаторная школа-интернат №2"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</dc:title>
  <dc:creator>Шакина</dc:creator>
  <cp:lastModifiedBy>1</cp:lastModifiedBy>
  <cp:revision>17</cp:revision>
  <dcterms:created xsi:type="dcterms:W3CDTF">2012-02-01T05:48:38Z</dcterms:created>
  <dcterms:modified xsi:type="dcterms:W3CDTF">2014-03-14T07:05:02Z</dcterms:modified>
</cp:coreProperties>
</file>