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4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акина" initials="Ш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16T15:31:41.97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1E98-73D0-403B-9A68-B4D6D85B622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E987C-8018-422E-9AF9-904DF841A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987C-8018-422E-9AF9-904DF841A70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78B5-8E13-4BD2-8A24-D5C6A56CF1B3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A725-A42A-49F4-BEF8-D2A290AA2916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2D85-0C80-48D9-873F-7B04BF91BAB1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89C-FD9F-4C73-AF75-9CA57296F9E1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3FCE-1E1D-47D4-8A7E-6EF516EF4DC8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4963-E37B-4C90-B86B-2668DCDBD463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412B-DEF4-40C8-86FA-7379FE5717E2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C300-0570-4F82-8C3A-367CC3BDAA5F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6908-1744-4E0C-A2D5-B7CE901FFFF3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CF5F-E710-4A72-8CA7-DF32F681E207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DF51-B690-4B9A-9584-FA68510DBDCF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E80C-1611-4F0A-A650-13126A16572A}" type="datetime1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0024-A78D-465A-B5C8-52CB9A4F9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1" y="1643051"/>
            <a:ext cx="2928959" cy="65563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Проверь себя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3" y="2714620"/>
            <a:ext cx="5857916" cy="114300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ТРАНСПОРТ</a:t>
            </a: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072207"/>
            <a:ext cx="2071703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Е. Н. Полуэктова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3" y="6072207"/>
            <a:ext cx="3929091" cy="57150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Использование заданий тестового типа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 логопедических занятиях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b="1" smtClean="0"/>
              <a:pPr/>
              <a:t>1</a:t>
            </a:fld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8</a:t>
            </a:r>
            <a:br>
              <a:rPr lang="ru-RU" sz="3200" b="1" i="1" dirty="0" smtClean="0"/>
            </a:br>
            <a:r>
              <a:rPr lang="ru-RU" sz="3200" b="1" i="1" dirty="0" smtClean="0"/>
              <a:t>Назови части машины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Колеса, мачта, хвост, кабина, каюта, трап, кузов, палуба, салон, фары, трюм, руль, иллюминатор, спасательный круг, дверцы.</a:t>
            </a:r>
          </a:p>
          <a:p>
            <a:pPr lvl="2" algn="ctr"/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 descr="C:\Documents and Settings\Учитель\Рабочий стол\2011-10 (окт)\сканирование0006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2214546" y="3571876"/>
            <a:ext cx="4786346" cy="2928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6286520"/>
            <a:ext cx="1608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9</a:t>
            </a:r>
            <a:br>
              <a:rPr lang="ru-RU" sz="3200" b="1" i="1" dirty="0" smtClean="0"/>
            </a:br>
            <a:r>
              <a:rPr lang="ru-RU" sz="3200" b="1" i="1" dirty="0" smtClean="0"/>
              <a:t>Назови части корабля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Колеса, мачта, хвост, кабина, каюта, трап, кузов, палуба, салон, фары, трюм, руль, иллюминатор, спасательный круг, дверцы.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1608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pic>
        <p:nvPicPr>
          <p:cNvPr id="6" name="Рисунок 5" descr="C:\Documents and Settings\Учитель\Рабочий стол\2011-10 (окт)\сканирование0003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2071670" y="3500438"/>
            <a:ext cx="4929222" cy="2571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10</a:t>
            </a:r>
            <a:br>
              <a:rPr lang="ru-RU" sz="3200" b="1" i="1" dirty="0" smtClean="0"/>
            </a:br>
            <a:r>
              <a:rPr lang="ru-RU" sz="3200" b="1" i="1" dirty="0" smtClean="0"/>
              <a:t>Назови части самолета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just"/>
            <a:r>
              <a:rPr lang="ru-RU" b="1" dirty="0" smtClean="0"/>
              <a:t>Колеса, мачта, хвост, кабина, каюта, трап, кузов, палуба, салон, фары, трюм, руль, иллюминатор, спасательный круг, дверцы.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286520"/>
            <a:ext cx="1608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pic>
        <p:nvPicPr>
          <p:cNvPr id="6" name="Рисунок 5" descr="C:\Documents and Settings\Учитель\Рабочий стол\2011-10 (окт)\сканирование0001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2285984" y="3643314"/>
            <a:ext cx="5000660" cy="2357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82660"/>
          </a:xfrm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11</a:t>
            </a:r>
            <a:br>
              <a:rPr lang="ru-RU" sz="3200" b="1" i="1" dirty="0" smtClean="0"/>
            </a:br>
            <a:r>
              <a:rPr lang="ru-RU" sz="3200" b="1" i="1" dirty="0" smtClean="0"/>
              <a:t>Прочитай и отгадай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71613"/>
            <a:ext cx="6400816" cy="4554551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rgbClr val="FF0000"/>
                </a:solidFill>
              </a:rPr>
              <a:t>У него – два колеса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   И седло на раме.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   Две педали есть внизу,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   Крутят их ногами.</a:t>
            </a:r>
          </a:p>
          <a:p>
            <a:pPr>
              <a:buNone/>
            </a:pPr>
            <a:endParaRPr lang="ru-RU" sz="3500" b="1" dirty="0" smtClean="0"/>
          </a:p>
          <a:p>
            <a:r>
              <a:rPr lang="ru-RU" sz="3500" b="1" dirty="0" smtClean="0"/>
              <a:t>Железные избушки</a:t>
            </a:r>
          </a:p>
          <a:p>
            <a:pPr>
              <a:buNone/>
            </a:pPr>
            <a:r>
              <a:rPr lang="ru-RU" sz="3500" b="1" dirty="0" smtClean="0"/>
              <a:t>    Прицеплены друг к дружке</a:t>
            </a:r>
          </a:p>
          <a:p>
            <a:pPr>
              <a:buNone/>
            </a:pPr>
            <a:r>
              <a:rPr lang="ru-RU" sz="3500" b="1" dirty="0" smtClean="0"/>
              <a:t>    Одна из них с трубой</a:t>
            </a:r>
          </a:p>
          <a:p>
            <a:pPr>
              <a:buNone/>
            </a:pPr>
            <a:r>
              <a:rPr lang="ru-RU" sz="3500" b="1" dirty="0" smtClean="0"/>
              <a:t>    Ведет нас за собой.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pic>
        <p:nvPicPr>
          <p:cNvPr id="7" name="Рисунок 6" descr="C:\Documents and Settings\Учитель\Рабочий стол\2011-10 (окт)\сканирование00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643051"/>
            <a:ext cx="3071835" cy="1857388"/>
          </a:xfrm>
          <a:prstGeom prst="rect">
            <a:avLst/>
          </a:prstGeom>
          <a:solidFill>
            <a:srgbClr val="A7E8FF"/>
          </a:solidFill>
          <a:ln w="31750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3" y="5857892"/>
            <a:ext cx="2786083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3" name="Рисунок 12" descr="C:\Documents and Settings\Учитель\Рабочий стол\2011-10 (окт)\сканирование0004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929322" y="3857628"/>
            <a:ext cx="2714644" cy="2143140"/>
          </a:xfrm>
          <a:prstGeom prst="rect">
            <a:avLst/>
          </a:prstGeom>
          <a:solidFill>
            <a:srgbClr val="A7E8FF"/>
          </a:solidFill>
          <a:ln w="3175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Прочитай и отгадай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Вот стальная птица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В небеса стремится,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А ведет ее пилот.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Что за птица?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Без разгона ввысь взлетает,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Стрекозу напоминает.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Отправляется в полет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Наш российский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Documents and Settings\Учитель\Рабочий стол\2011-10 (окт)\сканирование0001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500695" y="1357299"/>
            <a:ext cx="3143272" cy="221457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8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715009" y="4071942"/>
            <a:ext cx="2928959" cy="1928826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6357958"/>
            <a:ext cx="164307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45" y="6429397"/>
            <a:ext cx="185738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Е. Н. Полуэктова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/>
              <a:t>Используемая литература и интернет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ru-RU" b="1" i="1" dirty="0" smtClean="0">
              <a:ea typeface="Calibri"/>
              <a:cs typeface="Times New Roman"/>
            </a:endParaRPr>
          </a:p>
          <a:p>
            <a:r>
              <a:rPr lang="ru-RU" sz="2400" b="1" i="1" dirty="0" smtClean="0">
                <a:ea typeface="Calibri"/>
                <a:cs typeface="Times New Roman"/>
              </a:rPr>
              <a:t>Васильева С. А. , Мирясова В. И. Тематический словарь в картинках: Мир человека: Транспорт. – М.: Школьная Пресса, 2005.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Пояснительная записка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Описание продукта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продукта: презентация;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среда, в которой выполнен продукт: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MicrosoftOfficePowerPoint2007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структура: презентация состоит из 15 слайдов, смена слайдов происходит по  щелчку мыши.</a:t>
            </a: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Оборудование для занятия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мультимедийная проекционная система для демонстрации презентации, сопровождающей урок. Экран или интерактивная доска.</a:t>
            </a:r>
          </a:p>
          <a:p>
            <a:pPr algn="just">
              <a:lnSpc>
                <a:spcPct val="15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необходима для визуализации учебного материала.</a:t>
            </a:r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1</a:t>
            </a:r>
            <a:br>
              <a:rPr lang="ru-RU" sz="3200" b="1" i="1" dirty="0" smtClean="0"/>
            </a:br>
            <a:r>
              <a:rPr lang="ru-RU" sz="3200" b="1" i="1" dirty="0" smtClean="0"/>
              <a:t>Назови воздушный транспорт</a:t>
            </a:r>
            <a:endParaRPr lang="ru-RU" sz="3200" b="1" i="1" dirty="0"/>
          </a:p>
        </p:txBody>
      </p:sp>
      <p:pic>
        <p:nvPicPr>
          <p:cNvPr id="5" name="Содержимое 4" descr="C:\Documents and Settings\Учитель\Рабочий стол\2011-10 (окт)\сканирование0002.jpg"/>
          <p:cNvPicPr>
            <a:picLocks noGrp="1"/>
          </p:cNvPicPr>
          <p:nvPr>
            <p:ph idx="1"/>
          </p:nvPr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286117" y="4286256"/>
            <a:ext cx="2643207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C:\Documents and Settings\Учитель\Рабочий стол\2011-10 (окт)\сканирование00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7" y="1928803"/>
            <a:ext cx="2643207" cy="1785950"/>
          </a:xfrm>
          <a:prstGeom prst="rect">
            <a:avLst/>
          </a:prstGeom>
          <a:solidFill>
            <a:srgbClr val="A7E8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1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4286256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3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143637" y="4286256"/>
            <a:ext cx="2571769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4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1928803"/>
            <a:ext cx="2571768" cy="1783279"/>
          </a:xfrm>
          <a:prstGeom prst="rect">
            <a:avLst/>
          </a:prstGeom>
          <a:solidFill>
            <a:srgbClr val="A7E8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Рисунок 9" descr="C:\Documents and Settings\Учитель\Рабочий стол\2011-10 (окт)\сканирование0008.jpg"/>
          <p:cNvPicPr/>
          <p:nvPr/>
        </p:nvPicPr>
        <p:blipFill>
          <a:blip r:embed="rId7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143637" y="1928803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14282" y="6572273"/>
            <a:ext cx="2071703" cy="1428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Е. Н. Полуэктова</a:t>
            </a:r>
          </a:p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2</a:t>
            </a:r>
            <a:br>
              <a:rPr lang="ru-RU" sz="3200" b="1" i="1" dirty="0" smtClean="0"/>
            </a:br>
            <a:r>
              <a:rPr lang="ru-RU" sz="3200" b="1" i="1" dirty="0" smtClean="0"/>
              <a:t>Назови водный транспорт</a:t>
            </a:r>
            <a:endParaRPr lang="ru-RU" sz="3200" dirty="0"/>
          </a:p>
        </p:txBody>
      </p:sp>
      <p:pic>
        <p:nvPicPr>
          <p:cNvPr id="4" name="Содержимое 4" descr="C:\Documents and Settings\Учитель\Рабочий стол\2011-10 (окт)\сканирование0002.jpg"/>
          <p:cNvPicPr>
            <a:picLocks/>
          </p:cNvPicPr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4" y="1928802"/>
            <a:ext cx="2643207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Рисунок 4" descr="C:\Documents and Settings\Учитель\Рабочий стол\2011-10 (окт)\сканирование0003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143636" y="4214818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C:\Documents and Settings\Учитель\Рабочий стол\2011-10 (окт)\сканирование0004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357555" y="4214818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5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4" y="4214819"/>
            <a:ext cx="2643207" cy="17145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7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143636" y="1928802"/>
            <a:ext cx="2571768" cy="17064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8.jpg"/>
          <p:cNvPicPr/>
          <p:nvPr/>
        </p:nvPicPr>
        <p:blipFill>
          <a:blip r:embed="rId7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357555" y="1928802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42909" y="6357958"/>
            <a:ext cx="2500331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6572273"/>
            <a:ext cx="2000264" cy="1428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Е. Н. Полуэктова</a:t>
            </a:r>
          </a:p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3</a:t>
            </a:r>
            <a:br>
              <a:rPr lang="ru-RU" sz="3200" b="1" i="1" dirty="0" smtClean="0"/>
            </a:br>
            <a:r>
              <a:rPr lang="ru-RU" sz="3200" b="1" i="1" dirty="0" smtClean="0"/>
              <a:t>Назови наземный транспорт</a:t>
            </a:r>
            <a:endParaRPr lang="ru-RU" sz="3200" dirty="0"/>
          </a:p>
        </p:txBody>
      </p:sp>
      <p:pic>
        <p:nvPicPr>
          <p:cNvPr id="6" name="Рисунок 5" descr="C:\Documents and Settings\Учитель\Рабочий стол\2011-10 (окт)\сканирование0007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286116" y="4214819"/>
            <a:ext cx="2571768" cy="17064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6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2000241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3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286116" y="2000241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1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4214818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Рисунок 9" descr="C:\Documents and Settings\Учитель\Рабочий стол\2011-10 (окт)\сканирование0008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4214818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42910" y="6357958"/>
            <a:ext cx="235745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57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Е. Н. Полуэктова</a:t>
            </a:r>
          </a:p>
        </p:txBody>
      </p:sp>
      <p:pic>
        <p:nvPicPr>
          <p:cNvPr id="14" name="Рисунок 13" descr="C:\Documents and Settings\Учитель\Рабочий стол\2011-10 (окт)\сканирование0001.jpg"/>
          <p:cNvPicPr/>
          <p:nvPr/>
        </p:nvPicPr>
        <p:blipFill>
          <a:blip r:embed="rId7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2000241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4</a:t>
            </a:r>
            <a:br>
              <a:rPr lang="ru-RU" sz="3200" b="1" i="1" dirty="0" smtClean="0"/>
            </a:br>
            <a:r>
              <a:rPr lang="ru-RU" sz="3200" b="1" i="1" dirty="0" smtClean="0"/>
              <a:t>Кто управляет этим видом транспорта?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3291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Мотоциклом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Велосипедом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Теплоходом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Автобусом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Трамваем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Самолетом</a:t>
            </a:r>
            <a:endParaRPr lang="ru-RU" sz="36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3291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А) </a:t>
            </a:r>
            <a:r>
              <a:rPr lang="ru-RU" sz="3600" dirty="0" smtClean="0"/>
              <a:t>вагоновожатый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Б) </a:t>
            </a:r>
            <a:r>
              <a:rPr lang="ru-RU" sz="3600" dirty="0" smtClean="0"/>
              <a:t>пилот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В) </a:t>
            </a:r>
            <a:r>
              <a:rPr lang="ru-RU" sz="3600" dirty="0" smtClean="0"/>
              <a:t>мотоциклист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Г) </a:t>
            </a:r>
            <a:r>
              <a:rPr lang="ru-RU" sz="3600" dirty="0" smtClean="0"/>
              <a:t>велосипедист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Д) </a:t>
            </a:r>
            <a:r>
              <a:rPr lang="ru-RU" sz="3600" dirty="0" smtClean="0"/>
              <a:t>капитан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Е) </a:t>
            </a:r>
            <a:r>
              <a:rPr lang="ru-RU" sz="3600" dirty="0" smtClean="0"/>
              <a:t>водитель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215082"/>
            <a:ext cx="2786083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5</a:t>
            </a:r>
            <a:br>
              <a:rPr lang="ru-RU" sz="3200" b="1" i="1" dirty="0" smtClean="0"/>
            </a:br>
            <a:r>
              <a:rPr lang="ru-RU" sz="3200" b="1" i="1" dirty="0" smtClean="0"/>
              <a:t>Назови пассажирский транспорт</a:t>
            </a:r>
            <a:endParaRPr lang="ru-RU" sz="3200" dirty="0"/>
          </a:p>
        </p:txBody>
      </p:sp>
      <p:pic>
        <p:nvPicPr>
          <p:cNvPr id="5" name="Рисунок 4" descr="C:\Documents and Settings\Учитель\Рабочий стол\2011-10 (окт)\сканирование0003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200" y="3929066"/>
            <a:ext cx="2571769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C:\Documents and Settings\Учитель\Рабочий стол\2011-10 (окт)\сканирование0006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2000241"/>
            <a:ext cx="2571768" cy="17803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8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286116" y="2857497"/>
            <a:ext cx="2571768" cy="2000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1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2000240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3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5" y="4000504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14349" y="6286521"/>
            <a:ext cx="214314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6</a:t>
            </a:r>
            <a:br>
              <a:rPr lang="ru-RU" sz="3200" b="1" i="1" dirty="0" smtClean="0"/>
            </a:br>
            <a:r>
              <a:rPr lang="ru-RU" sz="3200" b="1" i="1" dirty="0" smtClean="0"/>
              <a:t>Назови служебный транспорт</a:t>
            </a:r>
            <a:endParaRPr lang="ru-RU" sz="3200" dirty="0"/>
          </a:p>
        </p:txBody>
      </p:sp>
      <p:pic>
        <p:nvPicPr>
          <p:cNvPr id="5" name="Рисунок 4" descr="C:\Documents and Settings\Учитель\Рабочий стол\2011-10 (окт)\сканирование0005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4" y="3929066"/>
            <a:ext cx="2643207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C:\Documents and Settings\Учитель\Рабочий стол\2011-10 (окт)\сканирование0007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357553" y="2857497"/>
            <a:ext cx="2500331" cy="185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5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1928803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4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34" y="1928803"/>
            <a:ext cx="2643207" cy="1783279"/>
          </a:xfrm>
          <a:prstGeom prst="rect">
            <a:avLst/>
          </a:prstGeom>
          <a:solidFill>
            <a:srgbClr val="A7E8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4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3929066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71472" y="6143645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A7E8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/>
              <a:t>Вопрос 7</a:t>
            </a:r>
            <a:br>
              <a:rPr lang="ru-RU" sz="3200" b="1" i="1" dirty="0" smtClean="0"/>
            </a:br>
            <a:r>
              <a:rPr lang="ru-RU" sz="3200" b="1" i="1" dirty="0" smtClean="0"/>
              <a:t>Назови личный транспорт</a:t>
            </a:r>
            <a:endParaRPr lang="ru-RU" sz="3200" dirty="0"/>
          </a:p>
        </p:txBody>
      </p:sp>
      <p:pic>
        <p:nvPicPr>
          <p:cNvPr id="5" name="Рисунок 4" descr="C:\Documents and Settings\Учитель\Рабочий стол\2011-10 (окт)\сканирование00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1928803"/>
            <a:ext cx="2643207" cy="1785950"/>
          </a:xfrm>
          <a:prstGeom prst="rect">
            <a:avLst/>
          </a:prstGeom>
          <a:solidFill>
            <a:srgbClr val="A7E8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Содержимое 4" descr="C:\Documents and Settings\Учитель\Рабочий стол\2011-10 (окт)\сканирование0002.jpg"/>
          <p:cNvPicPr>
            <a:picLocks/>
          </p:cNvPicPr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428597" y="4000504"/>
            <a:ext cx="2643207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Учитель\Рабочий стол\2011-10 (окт)\сканирование0004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4000504"/>
            <a:ext cx="2571768" cy="1714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Учитель\Рабочий стол\2011-10 (окт)\сканирование0006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072199" y="1928803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C:\Documents and Settings\Учитель\Рабочий стол\2011-10 (окт)\сканирование0001.jpg"/>
          <p:cNvPicPr/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3286116" y="3071811"/>
            <a:ext cx="2571768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71472" y="6143645"/>
            <a:ext cx="228601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286520"/>
            <a:ext cx="1608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Е. Н. Полуэктова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024-A78D-465A-B5C8-52CB9A4F9C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406</Words>
  <Application>Microsoft Office PowerPoint</Application>
  <PresentationFormat>Экран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Проверь себя</vt:lpstr>
      <vt:lpstr>Пояснительная записка</vt:lpstr>
      <vt:lpstr>Вопрос 1 Назови воздушный транспорт</vt:lpstr>
      <vt:lpstr>Вопрос 2 Назови водный транспорт</vt:lpstr>
      <vt:lpstr>Вопрос 3 Назови наземный транспорт</vt:lpstr>
      <vt:lpstr>Вопрос 4 Кто управляет этим видом транспорта?</vt:lpstr>
      <vt:lpstr>Вопрос 5 Назови пассажирский транспорт</vt:lpstr>
      <vt:lpstr>Вопрос 6 Назови служебный транспорт</vt:lpstr>
      <vt:lpstr>Вопрос 7 Назови личный транспорт</vt:lpstr>
      <vt:lpstr>Вопрос 8 Назови части машины</vt:lpstr>
      <vt:lpstr>Вопрос 9 Назови части корабля</vt:lpstr>
      <vt:lpstr>Вопрос 10 Назови части самолета</vt:lpstr>
      <vt:lpstr>Вопрос 11 Прочитай и отгадай</vt:lpstr>
      <vt:lpstr>Прочитай и отгадай</vt:lpstr>
      <vt:lpstr>Используемая литература и интернет ресурсы</vt:lpstr>
    </vt:vector>
  </TitlesOfParts>
  <Company>МООУ "Санаторная школа-интернат №2"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</dc:title>
  <dc:creator>Шакина</dc:creator>
  <cp:lastModifiedBy>1</cp:lastModifiedBy>
  <cp:revision>44</cp:revision>
  <dcterms:created xsi:type="dcterms:W3CDTF">2011-11-16T05:08:33Z</dcterms:created>
  <dcterms:modified xsi:type="dcterms:W3CDTF">2014-03-14T07:04:48Z</dcterms:modified>
</cp:coreProperties>
</file>