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4" r:id="rId4"/>
    <p:sldId id="258" r:id="rId5"/>
    <p:sldId id="261" r:id="rId6"/>
    <p:sldId id="260" r:id="rId7"/>
    <p:sldId id="259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  <p:sldId id="262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Соберите высказывания: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собой обязанности за права влекут;</a:t>
            </a:r>
          </a:p>
          <a:p>
            <a:r>
              <a:rPr lang="ru-RU" sz="3600" dirty="0" smtClean="0"/>
              <a:t> делать есть законами свобода все, что дозволено право;</a:t>
            </a:r>
          </a:p>
          <a:p>
            <a:r>
              <a:rPr lang="ru-RU" sz="3600" dirty="0" smtClean="0"/>
              <a:t>там  других наша заканчивается начинаются права свобода где;</a:t>
            </a:r>
          </a:p>
          <a:p>
            <a:r>
              <a:rPr lang="ru-RU" sz="3600" dirty="0" smtClean="0"/>
              <a:t>прав без обязанностей нет.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Что объединяет все эти высказывания?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Определите статью декларации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256"/>
            <a:ext cx="4071966" cy="22685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Право на образование,</a:t>
            </a:r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статья 26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Пользователь\Desktop\Права человека\ВДПЧ В КАРТИНКАХ\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32824"/>
            <a:ext cx="4214842" cy="2945460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Права человека\ВДПЧ В КАРТИНКАХ\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14422"/>
            <a:ext cx="3705622" cy="5395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Определите статью декларации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357826"/>
            <a:ext cx="7929618" cy="11969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Право на труд,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статья 23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Пользователь\Desktop\Права человека\ВДПЧ В КАРТИНКАХ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4343400" cy="360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Определите статью декларации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4071942"/>
            <a:ext cx="3429024" cy="248284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Право свободно передвигаться и выбирать себе место жительства, </a:t>
            </a:r>
            <a:r>
              <a:rPr lang="ru-RU" dirty="0" smtClean="0">
                <a:solidFill>
                  <a:srgbClr val="FF0000"/>
                </a:solidFill>
              </a:rPr>
              <a:t>статья 13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Пользователь\Desktop\Права человека\ВДПЧ В КАРТИНКАХ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4343400" cy="505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Определите статью декларации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4071942"/>
            <a:ext cx="3571900" cy="248284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Никто не должен содержаться в рабстве или  в подневольном состоянии,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статья 4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Пользователь\Desktop\Права человека\ВДПЧ В КАРТИНКАХ\10_udh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4343400" cy="544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Определите статью декларации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4071942"/>
            <a:ext cx="3571900" cy="24828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Право владеть имуществом,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статья 17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Пользователь\Desktop\Права человека\ВДПЧ В КАРТИНКАХ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4343400" cy="504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Определите статью декларации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4071942"/>
            <a:ext cx="3571900" cy="24828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Все люди равны в своих правах,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статья 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Пользователь\Desktop\Права человека\ВДПЧ В КАРТИНКАХ\st1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4343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Расставьте права по мере их важности: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Право на отдых и досуг;</a:t>
            </a:r>
          </a:p>
          <a:p>
            <a:r>
              <a:rPr lang="ru-RU" dirty="0" smtClean="0"/>
              <a:t>Право на неприкосновенность жилища;</a:t>
            </a:r>
          </a:p>
          <a:p>
            <a:r>
              <a:rPr lang="ru-RU" dirty="0" smtClean="0"/>
              <a:t>Право вступать в брак без принуждения;</a:t>
            </a:r>
          </a:p>
          <a:p>
            <a:r>
              <a:rPr lang="ru-RU" dirty="0" smtClean="0"/>
              <a:t>Право на образование;</a:t>
            </a:r>
          </a:p>
          <a:p>
            <a:r>
              <a:rPr lang="ru-RU" dirty="0" smtClean="0"/>
              <a:t>Право на труд;</a:t>
            </a:r>
          </a:p>
          <a:p>
            <a:r>
              <a:rPr lang="ru-RU" dirty="0" smtClean="0"/>
              <a:t>Право на свободу передвижения;</a:t>
            </a:r>
          </a:p>
          <a:p>
            <a:r>
              <a:rPr lang="ru-RU" dirty="0" smtClean="0"/>
              <a:t>Никто не должен содержаться в рабстве;</a:t>
            </a:r>
          </a:p>
          <a:p>
            <a:r>
              <a:rPr lang="ru-RU" dirty="0" smtClean="0"/>
              <a:t>Право владеть имуществом;</a:t>
            </a:r>
          </a:p>
          <a:p>
            <a:r>
              <a:rPr lang="ru-RU" dirty="0" smtClean="0"/>
              <a:t>Все люди равны в своих правах.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Заполните таблицу по правам  человека используя русские народные сказки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Название</a:t>
                      </a:r>
                      <a:r>
                        <a:rPr lang="ru-RU" sz="2400" baseline="0" dirty="0" smtClean="0"/>
                        <a:t> сказки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Чьи права нарушены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Какие права нарушены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Кто является нарушителем прав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Пользователь\Desktop\Права человека\028-zayachiya_izbushka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982829" cy="3500438"/>
          </a:xfrm>
          <a:prstGeom prst="rect">
            <a:avLst/>
          </a:prstGeom>
          <a:noFill/>
        </p:spPr>
      </p:pic>
      <p:pic>
        <p:nvPicPr>
          <p:cNvPr id="29701" name="Picture 5" descr="C:\Users\Пользователь\Desktop\Права человека\raskraska-kartinok-dlya-malyish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0"/>
            <a:ext cx="4714875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C:\Users\Пользователь\Desktop\Права человека\025-wolf-and-kids-col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831024" cy="33575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214290"/>
            <a:ext cx="571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14290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3714752"/>
            <a:ext cx="571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pic>
        <p:nvPicPr>
          <p:cNvPr id="29702" name="Picture 6" descr="C:\Users\Пользователь\Desktop\Права человека\Poshli-tri-medvedya-v-les-za-malinoy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25193" y="3429001"/>
            <a:ext cx="4718807" cy="3429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43438" y="3714752"/>
            <a:ext cx="571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</a:rPr>
              <a:t>Задание:</a:t>
            </a:r>
            <a:r>
              <a:rPr lang="ru-RU" sz="3200" dirty="0" smtClean="0">
                <a:solidFill>
                  <a:srgbClr val="FF0000"/>
                </a:solidFill>
              </a:rPr>
              <a:t> Определите, каким правом сказочные герои воспользовались, а какие права героев были нарушены.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86346"/>
          </a:xfrm>
        </p:spPr>
        <p:txBody>
          <a:bodyPr>
            <a:normAutofit fontScale="62500" lnSpcReduction="20000"/>
          </a:bodyPr>
          <a:lstStyle/>
          <a:p>
            <a:r>
              <a:rPr lang="ru-RU" sz="4500" dirty="0" smtClean="0"/>
              <a:t>1. Напавшие на Буратино ночью кот </a:t>
            </a:r>
            <a:r>
              <a:rPr lang="ru-RU" sz="4500" dirty="0" err="1" smtClean="0"/>
              <a:t>Базилио</a:t>
            </a:r>
            <a:r>
              <a:rPr lang="ru-RU" sz="4500" dirty="0" smtClean="0"/>
              <a:t> и лиса Алиса пытались отнять у него деньги.</a:t>
            </a:r>
          </a:p>
          <a:p>
            <a:r>
              <a:rPr lang="ru-RU" sz="4500" dirty="0" smtClean="0"/>
              <a:t>2. </a:t>
            </a:r>
            <a:r>
              <a:rPr lang="ru-RU" sz="4500" dirty="0" err="1" smtClean="0"/>
              <a:t>Карабас-Барабас</a:t>
            </a:r>
            <a:r>
              <a:rPr lang="ru-RU" sz="4500" dirty="0" smtClean="0"/>
              <a:t> заставлял кукол выступать ежедневно по нескольку раз без перерыва.</a:t>
            </a:r>
          </a:p>
          <a:p>
            <a:r>
              <a:rPr lang="ru-RU" sz="4500" dirty="0" smtClean="0"/>
              <a:t>3. Говорящий сверчок посоветовал Буратино отправиться в школу и набраться там ума.</a:t>
            </a:r>
          </a:p>
          <a:p>
            <a:r>
              <a:rPr lang="ru-RU" sz="4500" dirty="0" smtClean="0"/>
              <a:t>4. Полицейские силой ворвались в каморку Папы Карло.</a:t>
            </a:r>
          </a:p>
          <a:p>
            <a:r>
              <a:rPr lang="ru-RU" sz="4500" dirty="0" smtClean="0"/>
              <a:t>5. Папа Карло жил очень бедно, он был стар и никто не брал его на работу.</a:t>
            </a:r>
          </a:p>
          <a:p>
            <a:r>
              <a:rPr lang="ru-RU" sz="4500" dirty="0" smtClean="0"/>
              <a:t>6. </a:t>
            </a:r>
            <a:r>
              <a:rPr lang="ru-RU" sz="4500" dirty="0" err="1" smtClean="0"/>
              <a:t>Дюймовочка</a:t>
            </a:r>
            <a:r>
              <a:rPr lang="ru-RU" sz="4500" dirty="0" smtClean="0"/>
              <a:t> согласилась выйти замуж за принца эльфов.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/>
          <a:lstStyle/>
          <a:p>
            <a:r>
              <a:rPr lang="ru-RU" dirty="0" smtClean="0"/>
              <a:t>Урок по теме: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286124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Права человека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Подумайте над вопросами: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Что подразумевается под понятием права человека?</a:t>
            </a:r>
          </a:p>
          <a:p>
            <a:pPr>
              <a:buNone/>
            </a:pPr>
            <a:r>
              <a:rPr lang="ru-RU" dirty="0" smtClean="0"/>
              <a:t>2. Какую роль играют права в жизни человека?</a:t>
            </a:r>
          </a:p>
          <a:p>
            <a:pPr>
              <a:buNone/>
            </a:pPr>
            <a:r>
              <a:rPr lang="ru-RU" dirty="0" smtClean="0"/>
              <a:t>3. Зачем надо изучать права человека?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 декабря – День прав человека?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ава человека\Плакат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5500726" cy="5158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 декабря – День прав человека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День прав человека празднуется по предложению Генеральной Ассамблеи ООН ежегодно </a:t>
            </a:r>
            <a:r>
              <a:rPr lang="ru-RU" b="1" dirty="0" smtClean="0">
                <a:solidFill>
                  <a:srgbClr val="FF0000"/>
                </a:solidFill>
              </a:rPr>
              <a:t>10 декабря </a:t>
            </a:r>
            <a:r>
              <a:rPr lang="ru-RU" dirty="0" smtClean="0"/>
              <a:t>начиная с 1950 г.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Именно в этот день в </a:t>
            </a:r>
            <a:r>
              <a:rPr lang="ru-RU" b="1" dirty="0" smtClean="0">
                <a:solidFill>
                  <a:srgbClr val="FF0000"/>
                </a:solidFill>
              </a:rPr>
              <a:t>1948 г.</a:t>
            </a:r>
            <a:r>
              <a:rPr lang="ru-RU" dirty="0" smtClean="0"/>
              <a:t> была принята </a:t>
            </a:r>
            <a:r>
              <a:rPr lang="ru-RU" b="1" dirty="0" smtClean="0">
                <a:solidFill>
                  <a:srgbClr val="FF0000"/>
                </a:solidFill>
              </a:rPr>
              <a:t>Всеобщая декларация прав человека.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Изучите документ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и дайте ему характеристику: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ru-RU" dirty="0" smtClean="0"/>
              <a:t>Название;</a:t>
            </a:r>
          </a:p>
          <a:p>
            <a:r>
              <a:rPr lang="ru-RU" dirty="0" smtClean="0"/>
              <a:t>Когда принят;</a:t>
            </a:r>
          </a:p>
          <a:p>
            <a:r>
              <a:rPr lang="ru-RU" dirty="0" smtClean="0"/>
              <a:t>Кем принят;</a:t>
            </a:r>
          </a:p>
          <a:p>
            <a:r>
              <a:rPr lang="ru-RU" dirty="0" smtClean="0"/>
              <a:t>Сколько статей содержит;</a:t>
            </a:r>
          </a:p>
          <a:p>
            <a:r>
              <a:rPr lang="ru-RU" dirty="0" smtClean="0"/>
              <a:t>О чем этот документ;</a:t>
            </a:r>
          </a:p>
          <a:p>
            <a:r>
              <a:rPr lang="ru-RU" dirty="0" smtClean="0"/>
              <a:t>Самые важные его положения.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Определите статью декларации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4714884"/>
            <a:ext cx="3543296" cy="141127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Право на отдых и досуг,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статья </a:t>
            </a:r>
            <a:r>
              <a:rPr lang="ru-RU" dirty="0" smtClean="0">
                <a:solidFill>
                  <a:srgbClr val="FF0000"/>
                </a:solidFill>
              </a:rPr>
              <a:t>24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Пользователь\Desktop\Права человека\ВДПЧ В КАРТИНКАХ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434340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Определите статью декларации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4143380"/>
            <a:ext cx="4071966" cy="226853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Право на невмешательство в личную жизнь, неприкосновенность жилища,</a:t>
            </a:r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статья 12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Пользователь\Desktop\Права человека\ВДПЧ В КАРТИНКАХ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3"/>
            <a:ext cx="4357718" cy="528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Определите статью декларации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636"/>
            <a:ext cx="4214842" cy="18573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Право вступать в брак без принуждения,</a:t>
            </a:r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статья 17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Пользователь\Desktop\Права человека\ВДПЧ В КАРТИНКАХ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4000528" cy="3626210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Права человека\ВДПЧ В КАРТИНКАХ\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00108"/>
            <a:ext cx="3930965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</TotalTime>
  <Words>441</Words>
  <PresentationFormat>Экран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Соберите высказывания:</vt:lpstr>
      <vt:lpstr>Урок по теме:</vt:lpstr>
      <vt:lpstr>Подумайте над вопросами:</vt:lpstr>
      <vt:lpstr>10 декабря – День прав человека?</vt:lpstr>
      <vt:lpstr>10 декабря – День прав человека</vt:lpstr>
      <vt:lpstr>Изучите документ  и дайте ему характеристику:</vt:lpstr>
      <vt:lpstr>Определите статью декларации</vt:lpstr>
      <vt:lpstr>Определите статью декларации</vt:lpstr>
      <vt:lpstr>Определите статью декларации</vt:lpstr>
      <vt:lpstr>Определите статью декларации</vt:lpstr>
      <vt:lpstr>Определите статью декларации</vt:lpstr>
      <vt:lpstr>Определите статью декларации</vt:lpstr>
      <vt:lpstr>Определите статью декларации</vt:lpstr>
      <vt:lpstr>Определите статью декларации</vt:lpstr>
      <vt:lpstr>Определите статью декларации</vt:lpstr>
      <vt:lpstr>Расставьте права по мере их важности:</vt:lpstr>
      <vt:lpstr>Заполните таблицу по правам  человека используя русские народные сказки</vt:lpstr>
      <vt:lpstr>Слайд 18</vt:lpstr>
      <vt:lpstr>Задание: Определите, каким правом сказочные герои воспользовались, а какие права героев были нарушены.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Соберите высказывания</dc:title>
  <dc:creator>Нина Викторовна</dc:creator>
  <cp:lastModifiedBy>Пользователь</cp:lastModifiedBy>
  <cp:revision>15</cp:revision>
  <dcterms:created xsi:type="dcterms:W3CDTF">2014-12-08T08:52:34Z</dcterms:created>
  <dcterms:modified xsi:type="dcterms:W3CDTF">2014-12-09T00:44:37Z</dcterms:modified>
</cp:coreProperties>
</file>