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5513" autoAdjust="0"/>
  </p:normalViewPr>
  <p:slideViewPr>
    <p:cSldViewPr>
      <p:cViewPr varScale="1">
        <p:scale>
          <a:sx n="54" d="100"/>
          <a:sy n="54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ru-RU" sz="80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5715016"/>
            <a:ext cx="6400800" cy="75246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Подготовила педагог-психолог МОУ «Средняя школа №16» г.Кимры Гулина Александра Викторовна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642918"/>
            <a:ext cx="7635873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ШЕСТЬ МИФОВ О СПИДЕ</a:t>
            </a:r>
            <a:endParaRPr lang="ru-RU" sz="9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214554"/>
            <a:ext cx="7366312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СПИД – это</a:t>
            </a:r>
          </a:p>
          <a:p>
            <a:pPr algn="ctr">
              <a:buNone/>
            </a:pPr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«чума ХХ века</a:t>
            </a:r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11830" y="2428868"/>
            <a:ext cx="863217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Миф первый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СПИДом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можно заразиться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2571744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Миф второй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анализы на ВИЧ часто ошибочные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000108"/>
            <a:ext cx="8501122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Миф третий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ВИЧ распространяют «тыканьем иголками» в барах, ночных клубах, кинотеатрах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142984"/>
            <a:ext cx="7715304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Миф четвертый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:</a:t>
            </a:r>
            <a:b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 презервативах есть миниатюрные дырочки, через которые проникает ВИЧ инфекция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214422"/>
            <a:ext cx="6929486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Миф 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пятый:</a:t>
            </a:r>
          </a:p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если у беременной женщины ВИЧ, то вирус обязательно будет у ребенка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90294" y="2571744"/>
            <a:ext cx="885370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Миф шестой: </a:t>
            </a:r>
            <a:endParaRPr lang="ru-RU" sz="54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ВИЧ инфекция</a:t>
            </a:r>
          </a:p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- это смертельный приговор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88</Words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Мини1</cp:lastModifiedBy>
  <cp:revision>4</cp:revision>
  <dcterms:modified xsi:type="dcterms:W3CDTF">2013-11-18T06:34:17Z</dcterms:modified>
</cp:coreProperties>
</file>