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98" r:id="rId7"/>
    <p:sldId id="299" r:id="rId8"/>
    <p:sldId id="300" r:id="rId9"/>
    <p:sldId id="261" r:id="rId10"/>
    <p:sldId id="272" r:id="rId11"/>
    <p:sldId id="263" r:id="rId12"/>
    <p:sldId id="273" r:id="rId13"/>
    <p:sldId id="275" r:id="rId14"/>
    <p:sldId id="295" r:id="rId15"/>
    <p:sldId id="274" r:id="rId16"/>
    <p:sldId id="265" r:id="rId17"/>
    <p:sldId id="266" r:id="rId18"/>
    <p:sldId id="297" r:id="rId19"/>
    <p:sldId id="288" r:id="rId20"/>
    <p:sldId id="302" r:id="rId21"/>
    <p:sldId id="290" r:id="rId22"/>
    <p:sldId id="291" r:id="rId23"/>
    <p:sldId id="292" r:id="rId24"/>
    <p:sldId id="303" r:id="rId25"/>
    <p:sldId id="293" r:id="rId26"/>
    <p:sldId id="294" r:id="rId27"/>
    <p:sldId id="304"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58C5AADB-228F-4F88-83DA-F6961070CC69}">
          <p14:sldIdLst>
            <p14:sldId id="256"/>
            <p14:sldId id="257"/>
            <p14:sldId id="258"/>
            <p14:sldId id="259"/>
            <p14:sldId id="260"/>
            <p14:sldId id="298"/>
            <p14:sldId id="299"/>
            <p14:sldId id="300"/>
            <p14:sldId id="261"/>
            <p14:sldId id="272"/>
            <p14:sldId id="263"/>
            <p14:sldId id="273"/>
            <p14:sldId id="275"/>
            <p14:sldId id="295"/>
            <p14:sldId id="274"/>
            <p14:sldId id="265"/>
            <p14:sldId id="266"/>
            <p14:sldId id="297"/>
            <p14:sldId id="288"/>
            <p14:sldId id="302"/>
            <p14:sldId id="290"/>
            <p14:sldId id="291"/>
            <p14:sldId id="292"/>
            <p14:sldId id="303"/>
            <p14:sldId id="293"/>
            <p14:sldId id="294"/>
            <p14:sldId id="30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C7C997-F774-4A72-B125-A59B89F6E0AA}" type="doc">
      <dgm:prSet loTypeId="urn:microsoft.com/office/officeart/2011/layout/HexagonRadial" loCatId="officeonline" qsTypeId="urn:microsoft.com/office/officeart/2005/8/quickstyle/simple1" qsCatId="simple" csTypeId="urn:microsoft.com/office/officeart/2005/8/colors/colorful5" csCatId="colorful" phldr="1"/>
      <dgm:spPr/>
      <dgm:t>
        <a:bodyPr/>
        <a:lstStyle/>
        <a:p>
          <a:endParaRPr lang="ru-RU"/>
        </a:p>
      </dgm:t>
    </dgm:pt>
    <dgm:pt modelId="{CDC79C59-C643-4DE5-A1BD-D0F7C5A4287A}">
      <dgm:prSet phldrT="[Текст]" custT="1"/>
      <dgm:spPr/>
      <dgm:t>
        <a:bodyPr/>
        <a:lstStyle/>
        <a:p>
          <a:r>
            <a:rPr lang="ru-RU" sz="3200" dirty="0" smtClean="0"/>
            <a:t>Отрасли права</a:t>
          </a:r>
          <a:endParaRPr lang="ru-RU" sz="3200" dirty="0"/>
        </a:p>
      </dgm:t>
    </dgm:pt>
    <dgm:pt modelId="{472C504F-2F11-4988-92EE-CD769A36E954}" type="parTrans" cxnId="{4BA59540-9576-462D-B86C-7B0CED6AE748}">
      <dgm:prSet/>
      <dgm:spPr/>
      <dgm:t>
        <a:bodyPr/>
        <a:lstStyle/>
        <a:p>
          <a:endParaRPr lang="ru-RU"/>
        </a:p>
      </dgm:t>
    </dgm:pt>
    <dgm:pt modelId="{711561FC-3AC2-4520-B622-ACF656A613C6}" type="sibTrans" cxnId="{4BA59540-9576-462D-B86C-7B0CED6AE748}">
      <dgm:prSet/>
      <dgm:spPr/>
      <dgm:t>
        <a:bodyPr/>
        <a:lstStyle/>
        <a:p>
          <a:endParaRPr lang="ru-RU"/>
        </a:p>
      </dgm:t>
    </dgm:pt>
    <dgm:pt modelId="{8C67E62D-B697-433A-8969-456A2EFCCB2D}">
      <dgm:prSet phldrT="[Текст]" custT="1"/>
      <dgm:spPr/>
      <dgm:t>
        <a:bodyPr/>
        <a:lstStyle/>
        <a:p>
          <a:r>
            <a:rPr lang="ru-RU" sz="2800" dirty="0" smtClean="0"/>
            <a:t>Гражданское право</a:t>
          </a:r>
          <a:endParaRPr lang="ru-RU" sz="2800" dirty="0"/>
        </a:p>
      </dgm:t>
    </dgm:pt>
    <dgm:pt modelId="{AB62F000-2EC3-4CB4-A64C-159F5FCA60EE}" type="parTrans" cxnId="{3B6A9930-15F3-452F-873B-2FEB87DE0912}">
      <dgm:prSet/>
      <dgm:spPr/>
      <dgm:t>
        <a:bodyPr/>
        <a:lstStyle/>
        <a:p>
          <a:endParaRPr lang="ru-RU"/>
        </a:p>
      </dgm:t>
    </dgm:pt>
    <dgm:pt modelId="{70EC52DD-144F-4B61-8A3E-C9D1F6C90DB2}" type="sibTrans" cxnId="{3B6A9930-15F3-452F-873B-2FEB87DE0912}">
      <dgm:prSet/>
      <dgm:spPr/>
      <dgm:t>
        <a:bodyPr/>
        <a:lstStyle/>
        <a:p>
          <a:endParaRPr lang="ru-RU"/>
        </a:p>
      </dgm:t>
    </dgm:pt>
    <dgm:pt modelId="{296186FF-04F3-4A5E-8780-31EB5550D2E0}">
      <dgm:prSet phldrT="[Текст]" custT="1"/>
      <dgm:spPr/>
      <dgm:t>
        <a:bodyPr/>
        <a:lstStyle/>
        <a:p>
          <a:r>
            <a:rPr lang="ru-RU" sz="2800" dirty="0" smtClean="0"/>
            <a:t>Административное право</a:t>
          </a:r>
          <a:endParaRPr lang="ru-RU" sz="2800" dirty="0"/>
        </a:p>
      </dgm:t>
    </dgm:pt>
    <dgm:pt modelId="{A4615673-85CF-44D5-9E76-04BCD4A91745}" type="parTrans" cxnId="{79145F4B-1803-4B8D-898A-1455A5E4D848}">
      <dgm:prSet/>
      <dgm:spPr/>
      <dgm:t>
        <a:bodyPr/>
        <a:lstStyle/>
        <a:p>
          <a:endParaRPr lang="ru-RU"/>
        </a:p>
      </dgm:t>
    </dgm:pt>
    <dgm:pt modelId="{B26CCEAC-03E7-4FE3-B028-3336EDA048C7}" type="sibTrans" cxnId="{79145F4B-1803-4B8D-898A-1455A5E4D848}">
      <dgm:prSet/>
      <dgm:spPr/>
      <dgm:t>
        <a:bodyPr/>
        <a:lstStyle/>
        <a:p>
          <a:endParaRPr lang="ru-RU"/>
        </a:p>
      </dgm:t>
    </dgm:pt>
    <dgm:pt modelId="{6B66C54F-F7DD-4B34-A57A-45FACDEEDC14}">
      <dgm:prSet phldrT="[Текст]" custT="1"/>
      <dgm:spPr/>
      <dgm:t>
        <a:bodyPr/>
        <a:lstStyle/>
        <a:p>
          <a:r>
            <a:rPr lang="ru-RU" sz="2800" dirty="0" smtClean="0"/>
            <a:t>Уголовное право</a:t>
          </a:r>
          <a:endParaRPr lang="ru-RU" sz="2800" dirty="0"/>
        </a:p>
      </dgm:t>
    </dgm:pt>
    <dgm:pt modelId="{05B950B3-1F4B-456A-8F53-5906C012ABF2}" type="parTrans" cxnId="{8DD070AB-44ED-492D-B401-F9F428043F6C}">
      <dgm:prSet/>
      <dgm:spPr/>
      <dgm:t>
        <a:bodyPr/>
        <a:lstStyle/>
        <a:p>
          <a:endParaRPr lang="ru-RU"/>
        </a:p>
      </dgm:t>
    </dgm:pt>
    <dgm:pt modelId="{7D5CFC2A-A189-4925-A5E7-6202D82859DE}" type="sibTrans" cxnId="{8DD070AB-44ED-492D-B401-F9F428043F6C}">
      <dgm:prSet/>
      <dgm:spPr/>
      <dgm:t>
        <a:bodyPr/>
        <a:lstStyle/>
        <a:p>
          <a:endParaRPr lang="ru-RU"/>
        </a:p>
      </dgm:t>
    </dgm:pt>
    <dgm:pt modelId="{C3119F61-8A7E-49D1-9778-DCE850BA7ABD}">
      <dgm:prSet phldrT="[Текст]" custT="1"/>
      <dgm:spPr/>
      <dgm:t>
        <a:bodyPr/>
        <a:lstStyle/>
        <a:p>
          <a:r>
            <a:rPr lang="ru-RU" sz="2800" dirty="0" smtClean="0"/>
            <a:t>Трудовое право</a:t>
          </a:r>
          <a:endParaRPr lang="ru-RU" sz="2800" dirty="0"/>
        </a:p>
      </dgm:t>
    </dgm:pt>
    <dgm:pt modelId="{93C0F310-F74F-474B-8E31-405FA74A441A}" type="parTrans" cxnId="{1DDC75C1-7BEF-4482-ABCF-86169E60783C}">
      <dgm:prSet/>
      <dgm:spPr/>
      <dgm:t>
        <a:bodyPr/>
        <a:lstStyle/>
        <a:p>
          <a:endParaRPr lang="ru-RU"/>
        </a:p>
      </dgm:t>
    </dgm:pt>
    <dgm:pt modelId="{752A03C9-C4AC-4503-A0D3-62C765A94DED}" type="sibTrans" cxnId="{1DDC75C1-7BEF-4482-ABCF-86169E60783C}">
      <dgm:prSet/>
      <dgm:spPr/>
      <dgm:t>
        <a:bodyPr/>
        <a:lstStyle/>
        <a:p>
          <a:endParaRPr lang="ru-RU"/>
        </a:p>
      </dgm:t>
    </dgm:pt>
    <dgm:pt modelId="{53DCFEBC-7C9A-4F4F-86C7-A578F69716BC}">
      <dgm:prSet phldrT="[Текст]" custT="1"/>
      <dgm:spPr/>
      <dgm:t>
        <a:bodyPr/>
        <a:lstStyle/>
        <a:p>
          <a:r>
            <a:rPr lang="ru-RU" sz="2800" dirty="0" smtClean="0"/>
            <a:t>Семейное право</a:t>
          </a:r>
          <a:endParaRPr lang="ru-RU" sz="2800" dirty="0"/>
        </a:p>
      </dgm:t>
    </dgm:pt>
    <dgm:pt modelId="{30F146CB-9935-439D-8302-EE587805D92A}" type="parTrans" cxnId="{7A250FEB-923C-4355-BDA0-3B8244AE1EF4}">
      <dgm:prSet/>
      <dgm:spPr/>
      <dgm:t>
        <a:bodyPr/>
        <a:lstStyle/>
        <a:p>
          <a:endParaRPr lang="ru-RU"/>
        </a:p>
      </dgm:t>
    </dgm:pt>
    <dgm:pt modelId="{A7BD8F4C-5075-4EA8-878A-0250F212B0D5}" type="sibTrans" cxnId="{7A250FEB-923C-4355-BDA0-3B8244AE1EF4}">
      <dgm:prSet/>
      <dgm:spPr/>
      <dgm:t>
        <a:bodyPr/>
        <a:lstStyle/>
        <a:p>
          <a:endParaRPr lang="ru-RU"/>
        </a:p>
      </dgm:t>
    </dgm:pt>
    <dgm:pt modelId="{C1F6F591-030D-431D-B450-2F1CB5637756}">
      <dgm:prSet phldrT="[Текст]" custT="1"/>
      <dgm:spPr/>
      <dgm:t>
        <a:bodyPr/>
        <a:lstStyle/>
        <a:p>
          <a:r>
            <a:rPr lang="ru-RU" sz="2800" dirty="0" smtClean="0"/>
            <a:t>Процессуальное право</a:t>
          </a:r>
          <a:endParaRPr lang="ru-RU" sz="2800" dirty="0"/>
        </a:p>
      </dgm:t>
    </dgm:pt>
    <dgm:pt modelId="{02E45DB1-ED2B-498F-878E-4BBA5039B896}" type="parTrans" cxnId="{E84F2155-D9E8-4217-9EDD-FC41470EA557}">
      <dgm:prSet/>
      <dgm:spPr/>
      <dgm:t>
        <a:bodyPr/>
        <a:lstStyle/>
        <a:p>
          <a:endParaRPr lang="ru-RU"/>
        </a:p>
      </dgm:t>
    </dgm:pt>
    <dgm:pt modelId="{30DBC089-1155-4009-84C9-CA5FB20F3418}" type="sibTrans" cxnId="{E84F2155-D9E8-4217-9EDD-FC41470EA557}">
      <dgm:prSet/>
      <dgm:spPr/>
      <dgm:t>
        <a:bodyPr/>
        <a:lstStyle/>
        <a:p>
          <a:endParaRPr lang="ru-RU"/>
        </a:p>
      </dgm:t>
    </dgm:pt>
    <dgm:pt modelId="{BCE1DB83-1518-45B4-AD7E-0C75D420CF86}" type="pres">
      <dgm:prSet presAssocID="{0FC7C997-F774-4A72-B125-A59B89F6E0AA}" presName="Name0" presStyleCnt="0">
        <dgm:presLayoutVars>
          <dgm:chMax val="1"/>
          <dgm:chPref val="1"/>
          <dgm:dir/>
          <dgm:animOne val="branch"/>
          <dgm:animLvl val="lvl"/>
        </dgm:presLayoutVars>
      </dgm:prSet>
      <dgm:spPr/>
      <dgm:t>
        <a:bodyPr/>
        <a:lstStyle/>
        <a:p>
          <a:endParaRPr lang="ru-RU"/>
        </a:p>
      </dgm:t>
    </dgm:pt>
    <dgm:pt modelId="{DC034191-3619-4757-9371-B662CB922E44}" type="pres">
      <dgm:prSet presAssocID="{CDC79C59-C643-4DE5-A1BD-D0F7C5A4287A}" presName="Parent" presStyleLbl="node0" presStyleIdx="0" presStyleCnt="1" custLinFactNeighborX="3558" custLinFactNeighborY="3026">
        <dgm:presLayoutVars>
          <dgm:chMax val="6"/>
          <dgm:chPref val="6"/>
        </dgm:presLayoutVars>
      </dgm:prSet>
      <dgm:spPr/>
      <dgm:t>
        <a:bodyPr/>
        <a:lstStyle/>
        <a:p>
          <a:endParaRPr lang="ru-RU"/>
        </a:p>
      </dgm:t>
    </dgm:pt>
    <dgm:pt modelId="{E8161ACE-68B8-4785-ADC0-A3947DAF8C10}" type="pres">
      <dgm:prSet presAssocID="{8C67E62D-B697-433A-8969-456A2EFCCB2D}" presName="Accent1" presStyleCnt="0"/>
      <dgm:spPr/>
    </dgm:pt>
    <dgm:pt modelId="{FC7A2390-D04B-42F1-80A4-F7F875C7B567}" type="pres">
      <dgm:prSet presAssocID="{8C67E62D-B697-433A-8969-456A2EFCCB2D}" presName="Accent" presStyleLbl="bgShp" presStyleIdx="0" presStyleCnt="6"/>
      <dgm:spPr/>
    </dgm:pt>
    <dgm:pt modelId="{C3841B3F-4E5B-4643-87DC-1BC32060DE09}" type="pres">
      <dgm:prSet presAssocID="{8C67E62D-B697-433A-8969-456A2EFCCB2D}" presName="Child1" presStyleLbl="node1" presStyleIdx="0" presStyleCnt="6">
        <dgm:presLayoutVars>
          <dgm:chMax val="0"/>
          <dgm:chPref val="0"/>
          <dgm:bulletEnabled val="1"/>
        </dgm:presLayoutVars>
      </dgm:prSet>
      <dgm:spPr/>
      <dgm:t>
        <a:bodyPr/>
        <a:lstStyle/>
        <a:p>
          <a:endParaRPr lang="ru-RU"/>
        </a:p>
      </dgm:t>
    </dgm:pt>
    <dgm:pt modelId="{FABCA60D-7638-4A07-8826-1DA61F7F5833}" type="pres">
      <dgm:prSet presAssocID="{296186FF-04F3-4A5E-8780-31EB5550D2E0}" presName="Accent2" presStyleCnt="0"/>
      <dgm:spPr/>
    </dgm:pt>
    <dgm:pt modelId="{B0F595B0-78DD-44FA-A0D9-783E6DA36820}" type="pres">
      <dgm:prSet presAssocID="{296186FF-04F3-4A5E-8780-31EB5550D2E0}" presName="Accent" presStyleLbl="bgShp" presStyleIdx="1" presStyleCnt="6"/>
      <dgm:spPr/>
    </dgm:pt>
    <dgm:pt modelId="{37F6011D-A272-403D-AA7B-5F40F2872815}" type="pres">
      <dgm:prSet presAssocID="{296186FF-04F3-4A5E-8780-31EB5550D2E0}" presName="Child2" presStyleLbl="node1" presStyleIdx="1" presStyleCnt="6">
        <dgm:presLayoutVars>
          <dgm:chMax val="0"/>
          <dgm:chPref val="0"/>
          <dgm:bulletEnabled val="1"/>
        </dgm:presLayoutVars>
      </dgm:prSet>
      <dgm:spPr/>
      <dgm:t>
        <a:bodyPr/>
        <a:lstStyle/>
        <a:p>
          <a:endParaRPr lang="ru-RU"/>
        </a:p>
      </dgm:t>
    </dgm:pt>
    <dgm:pt modelId="{DDA5370C-2C6B-4EA3-8D88-EADC9842B16C}" type="pres">
      <dgm:prSet presAssocID="{6B66C54F-F7DD-4B34-A57A-45FACDEEDC14}" presName="Accent3" presStyleCnt="0"/>
      <dgm:spPr/>
    </dgm:pt>
    <dgm:pt modelId="{574D6CB9-3F29-4776-84CC-4C8E4D8E7C20}" type="pres">
      <dgm:prSet presAssocID="{6B66C54F-F7DD-4B34-A57A-45FACDEEDC14}" presName="Accent" presStyleLbl="bgShp" presStyleIdx="2" presStyleCnt="6"/>
      <dgm:spPr/>
    </dgm:pt>
    <dgm:pt modelId="{7281DA6D-9A61-4F7F-805E-ADACD1B673E1}" type="pres">
      <dgm:prSet presAssocID="{6B66C54F-F7DD-4B34-A57A-45FACDEEDC14}" presName="Child3" presStyleLbl="node1" presStyleIdx="2" presStyleCnt="6" custLinFactNeighborX="590" custLinFactNeighborY="-2233">
        <dgm:presLayoutVars>
          <dgm:chMax val="0"/>
          <dgm:chPref val="0"/>
          <dgm:bulletEnabled val="1"/>
        </dgm:presLayoutVars>
      </dgm:prSet>
      <dgm:spPr/>
      <dgm:t>
        <a:bodyPr/>
        <a:lstStyle/>
        <a:p>
          <a:endParaRPr lang="ru-RU"/>
        </a:p>
      </dgm:t>
    </dgm:pt>
    <dgm:pt modelId="{94CEAB5A-61DB-4945-BF77-67B512504864}" type="pres">
      <dgm:prSet presAssocID="{C3119F61-8A7E-49D1-9778-DCE850BA7ABD}" presName="Accent4" presStyleCnt="0"/>
      <dgm:spPr/>
    </dgm:pt>
    <dgm:pt modelId="{7493A1A7-7B0C-4AC1-A98B-A569DF9F175F}" type="pres">
      <dgm:prSet presAssocID="{C3119F61-8A7E-49D1-9778-DCE850BA7ABD}" presName="Accent" presStyleLbl="bgShp" presStyleIdx="3" presStyleCnt="6"/>
      <dgm:spPr/>
    </dgm:pt>
    <dgm:pt modelId="{D64E4402-84C2-4802-ABB9-F58F378B4154}" type="pres">
      <dgm:prSet presAssocID="{C3119F61-8A7E-49D1-9778-DCE850BA7ABD}" presName="Child4" presStyleLbl="node1" presStyleIdx="3" presStyleCnt="6" custLinFactNeighborX="187" custLinFactNeighborY="1715">
        <dgm:presLayoutVars>
          <dgm:chMax val="0"/>
          <dgm:chPref val="0"/>
          <dgm:bulletEnabled val="1"/>
        </dgm:presLayoutVars>
      </dgm:prSet>
      <dgm:spPr/>
      <dgm:t>
        <a:bodyPr/>
        <a:lstStyle/>
        <a:p>
          <a:endParaRPr lang="ru-RU"/>
        </a:p>
      </dgm:t>
    </dgm:pt>
    <dgm:pt modelId="{BBDB44B9-CE38-4B33-8495-30102DE795EB}" type="pres">
      <dgm:prSet presAssocID="{53DCFEBC-7C9A-4F4F-86C7-A578F69716BC}" presName="Accent5" presStyleCnt="0"/>
      <dgm:spPr/>
    </dgm:pt>
    <dgm:pt modelId="{481BE8D3-8CDE-4561-9FBC-06B168BFA5A1}" type="pres">
      <dgm:prSet presAssocID="{53DCFEBC-7C9A-4F4F-86C7-A578F69716BC}" presName="Accent" presStyleLbl="bgShp" presStyleIdx="4" presStyleCnt="6"/>
      <dgm:spPr/>
    </dgm:pt>
    <dgm:pt modelId="{35B454CC-1CC7-4AF1-9BB8-F82C72305B7B}" type="pres">
      <dgm:prSet presAssocID="{53DCFEBC-7C9A-4F4F-86C7-A578F69716BC}" presName="Child5" presStyleLbl="node1" presStyleIdx="4" presStyleCnt="6">
        <dgm:presLayoutVars>
          <dgm:chMax val="0"/>
          <dgm:chPref val="0"/>
          <dgm:bulletEnabled val="1"/>
        </dgm:presLayoutVars>
      </dgm:prSet>
      <dgm:spPr/>
      <dgm:t>
        <a:bodyPr/>
        <a:lstStyle/>
        <a:p>
          <a:endParaRPr lang="ru-RU"/>
        </a:p>
      </dgm:t>
    </dgm:pt>
    <dgm:pt modelId="{A744A386-912C-4BCA-BC8E-ACA8991770A6}" type="pres">
      <dgm:prSet presAssocID="{C1F6F591-030D-431D-B450-2F1CB5637756}" presName="Accent6" presStyleCnt="0"/>
      <dgm:spPr/>
    </dgm:pt>
    <dgm:pt modelId="{000B126C-284A-41B2-AAE3-88EFD663C552}" type="pres">
      <dgm:prSet presAssocID="{C1F6F591-030D-431D-B450-2F1CB5637756}" presName="Accent" presStyleLbl="bgShp" presStyleIdx="5" presStyleCnt="6"/>
      <dgm:spPr/>
    </dgm:pt>
    <dgm:pt modelId="{61C91036-0966-49D5-B5B2-A2435E9A1E60}" type="pres">
      <dgm:prSet presAssocID="{C1F6F591-030D-431D-B450-2F1CB5637756}" presName="Child6" presStyleLbl="node1" presStyleIdx="5" presStyleCnt="6">
        <dgm:presLayoutVars>
          <dgm:chMax val="0"/>
          <dgm:chPref val="0"/>
          <dgm:bulletEnabled val="1"/>
        </dgm:presLayoutVars>
      </dgm:prSet>
      <dgm:spPr/>
      <dgm:t>
        <a:bodyPr/>
        <a:lstStyle/>
        <a:p>
          <a:endParaRPr lang="ru-RU"/>
        </a:p>
      </dgm:t>
    </dgm:pt>
  </dgm:ptLst>
  <dgm:cxnLst>
    <dgm:cxn modelId="{D71F57F7-8DDE-4B0C-B194-CD01B67158D8}" type="presOf" srcId="{8C67E62D-B697-433A-8969-456A2EFCCB2D}" destId="{C3841B3F-4E5B-4643-87DC-1BC32060DE09}" srcOrd="0" destOrd="0" presId="urn:microsoft.com/office/officeart/2011/layout/HexagonRadial"/>
    <dgm:cxn modelId="{1DDC75C1-7BEF-4482-ABCF-86169E60783C}" srcId="{CDC79C59-C643-4DE5-A1BD-D0F7C5A4287A}" destId="{C3119F61-8A7E-49D1-9778-DCE850BA7ABD}" srcOrd="3" destOrd="0" parTransId="{93C0F310-F74F-474B-8E31-405FA74A441A}" sibTransId="{752A03C9-C4AC-4503-A0D3-62C765A94DED}"/>
    <dgm:cxn modelId="{0D2CB0C5-A6B9-4A0C-A2F6-3E028CABCDF4}" type="presOf" srcId="{C3119F61-8A7E-49D1-9778-DCE850BA7ABD}" destId="{D64E4402-84C2-4802-ABB9-F58F378B4154}" srcOrd="0" destOrd="0" presId="urn:microsoft.com/office/officeart/2011/layout/HexagonRadial"/>
    <dgm:cxn modelId="{19D99846-21CC-454B-946F-D959DE2EF61E}" type="presOf" srcId="{53DCFEBC-7C9A-4F4F-86C7-A578F69716BC}" destId="{35B454CC-1CC7-4AF1-9BB8-F82C72305B7B}" srcOrd="0" destOrd="0" presId="urn:microsoft.com/office/officeart/2011/layout/HexagonRadial"/>
    <dgm:cxn modelId="{7A250FEB-923C-4355-BDA0-3B8244AE1EF4}" srcId="{CDC79C59-C643-4DE5-A1BD-D0F7C5A4287A}" destId="{53DCFEBC-7C9A-4F4F-86C7-A578F69716BC}" srcOrd="4" destOrd="0" parTransId="{30F146CB-9935-439D-8302-EE587805D92A}" sibTransId="{A7BD8F4C-5075-4EA8-878A-0250F212B0D5}"/>
    <dgm:cxn modelId="{3B6A9930-15F3-452F-873B-2FEB87DE0912}" srcId="{CDC79C59-C643-4DE5-A1BD-D0F7C5A4287A}" destId="{8C67E62D-B697-433A-8969-456A2EFCCB2D}" srcOrd="0" destOrd="0" parTransId="{AB62F000-2EC3-4CB4-A64C-159F5FCA60EE}" sibTransId="{70EC52DD-144F-4B61-8A3E-C9D1F6C90DB2}"/>
    <dgm:cxn modelId="{BD6B6C63-4033-478B-B451-6B08D59555DB}" type="presOf" srcId="{296186FF-04F3-4A5E-8780-31EB5550D2E0}" destId="{37F6011D-A272-403D-AA7B-5F40F2872815}" srcOrd="0" destOrd="0" presId="urn:microsoft.com/office/officeart/2011/layout/HexagonRadial"/>
    <dgm:cxn modelId="{4BA59540-9576-462D-B86C-7B0CED6AE748}" srcId="{0FC7C997-F774-4A72-B125-A59B89F6E0AA}" destId="{CDC79C59-C643-4DE5-A1BD-D0F7C5A4287A}" srcOrd="0" destOrd="0" parTransId="{472C504F-2F11-4988-92EE-CD769A36E954}" sibTransId="{711561FC-3AC2-4520-B622-ACF656A613C6}"/>
    <dgm:cxn modelId="{79145F4B-1803-4B8D-898A-1455A5E4D848}" srcId="{CDC79C59-C643-4DE5-A1BD-D0F7C5A4287A}" destId="{296186FF-04F3-4A5E-8780-31EB5550D2E0}" srcOrd="1" destOrd="0" parTransId="{A4615673-85CF-44D5-9E76-04BCD4A91745}" sibTransId="{B26CCEAC-03E7-4FE3-B028-3336EDA048C7}"/>
    <dgm:cxn modelId="{7AC167DC-AC4C-47F0-A304-40A5CC329B9D}" type="presOf" srcId="{C1F6F591-030D-431D-B450-2F1CB5637756}" destId="{61C91036-0966-49D5-B5B2-A2435E9A1E60}" srcOrd="0" destOrd="0" presId="urn:microsoft.com/office/officeart/2011/layout/HexagonRadial"/>
    <dgm:cxn modelId="{C02B69BE-4244-4B7D-92B0-9986EF94E778}" type="presOf" srcId="{0FC7C997-F774-4A72-B125-A59B89F6E0AA}" destId="{BCE1DB83-1518-45B4-AD7E-0C75D420CF86}" srcOrd="0" destOrd="0" presId="urn:microsoft.com/office/officeart/2011/layout/HexagonRadial"/>
    <dgm:cxn modelId="{E84F2155-D9E8-4217-9EDD-FC41470EA557}" srcId="{CDC79C59-C643-4DE5-A1BD-D0F7C5A4287A}" destId="{C1F6F591-030D-431D-B450-2F1CB5637756}" srcOrd="5" destOrd="0" parTransId="{02E45DB1-ED2B-498F-878E-4BBA5039B896}" sibTransId="{30DBC089-1155-4009-84C9-CA5FB20F3418}"/>
    <dgm:cxn modelId="{8DD070AB-44ED-492D-B401-F9F428043F6C}" srcId="{CDC79C59-C643-4DE5-A1BD-D0F7C5A4287A}" destId="{6B66C54F-F7DD-4B34-A57A-45FACDEEDC14}" srcOrd="2" destOrd="0" parTransId="{05B950B3-1F4B-456A-8F53-5906C012ABF2}" sibTransId="{7D5CFC2A-A189-4925-A5E7-6202D82859DE}"/>
    <dgm:cxn modelId="{5209EA93-8FBE-4524-9762-3E6E3CD5A4E5}" type="presOf" srcId="{6B66C54F-F7DD-4B34-A57A-45FACDEEDC14}" destId="{7281DA6D-9A61-4F7F-805E-ADACD1B673E1}" srcOrd="0" destOrd="0" presId="urn:microsoft.com/office/officeart/2011/layout/HexagonRadial"/>
    <dgm:cxn modelId="{1F8B2226-38E7-4111-A9A9-D4863B891130}" type="presOf" srcId="{CDC79C59-C643-4DE5-A1BD-D0F7C5A4287A}" destId="{DC034191-3619-4757-9371-B662CB922E44}" srcOrd="0" destOrd="0" presId="urn:microsoft.com/office/officeart/2011/layout/HexagonRadial"/>
    <dgm:cxn modelId="{56BD167E-255E-469E-8C9B-782D8B8F2A31}" type="presParOf" srcId="{BCE1DB83-1518-45B4-AD7E-0C75D420CF86}" destId="{DC034191-3619-4757-9371-B662CB922E44}" srcOrd="0" destOrd="0" presId="urn:microsoft.com/office/officeart/2011/layout/HexagonRadial"/>
    <dgm:cxn modelId="{EC2B7BCD-5BFF-4FB4-863E-3E5747C6B3EC}" type="presParOf" srcId="{BCE1DB83-1518-45B4-AD7E-0C75D420CF86}" destId="{E8161ACE-68B8-4785-ADC0-A3947DAF8C10}" srcOrd="1" destOrd="0" presId="urn:microsoft.com/office/officeart/2011/layout/HexagonRadial"/>
    <dgm:cxn modelId="{68798ABB-C7CB-4077-BB33-9D09F8CF8623}" type="presParOf" srcId="{E8161ACE-68B8-4785-ADC0-A3947DAF8C10}" destId="{FC7A2390-D04B-42F1-80A4-F7F875C7B567}" srcOrd="0" destOrd="0" presId="urn:microsoft.com/office/officeart/2011/layout/HexagonRadial"/>
    <dgm:cxn modelId="{73718BA3-A877-4C2F-A0D2-CC8D61C079EE}" type="presParOf" srcId="{BCE1DB83-1518-45B4-AD7E-0C75D420CF86}" destId="{C3841B3F-4E5B-4643-87DC-1BC32060DE09}" srcOrd="2" destOrd="0" presId="urn:microsoft.com/office/officeart/2011/layout/HexagonRadial"/>
    <dgm:cxn modelId="{B136B947-4F38-4C08-B82E-1501018C76CE}" type="presParOf" srcId="{BCE1DB83-1518-45B4-AD7E-0C75D420CF86}" destId="{FABCA60D-7638-4A07-8826-1DA61F7F5833}" srcOrd="3" destOrd="0" presId="urn:microsoft.com/office/officeart/2011/layout/HexagonRadial"/>
    <dgm:cxn modelId="{2AD1076E-EDD2-4EAA-AC2B-83CD7ACD6428}" type="presParOf" srcId="{FABCA60D-7638-4A07-8826-1DA61F7F5833}" destId="{B0F595B0-78DD-44FA-A0D9-783E6DA36820}" srcOrd="0" destOrd="0" presId="urn:microsoft.com/office/officeart/2011/layout/HexagonRadial"/>
    <dgm:cxn modelId="{407EA7CD-DE3B-42F1-89AB-C075A1CC7B72}" type="presParOf" srcId="{BCE1DB83-1518-45B4-AD7E-0C75D420CF86}" destId="{37F6011D-A272-403D-AA7B-5F40F2872815}" srcOrd="4" destOrd="0" presId="urn:microsoft.com/office/officeart/2011/layout/HexagonRadial"/>
    <dgm:cxn modelId="{F6FE2518-B14E-4A83-94EC-B49B5BEA502F}" type="presParOf" srcId="{BCE1DB83-1518-45B4-AD7E-0C75D420CF86}" destId="{DDA5370C-2C6B-4EA3-8D88-EADC9842B16C}" srcOrd="5" destOrd="0" presId="urn:microsoft.com/office/officeart/2011/layout/HexagonRadial"/>
    <dgm:cxn modelId="{CB3CB67E-9C1D-4A2A-936A-62C73A12F916}" type="presParOf" srcId="{DDA5370C-2C6B-4EA3-8D88-EADC9842B16C}" destId="{574D6CB9-3F29-4776-84CC-4C8E4D8E7C20}" srcOrd="0" destOrd="0" presId="urn:microsoft.com/office/officeart/2011/layout/HexagonRadial"/>
    <dgm:cxn modelId="{C9568250-67BF-48A3-85E6-B45DBA1585B9}" type="presParOf" srcId="{BCE1DB83-1518-45B4-AD7E-0C75D420CF86}" destId="{7281DA6D-9A61-4F7F-805E-ADACD1B673E1}" srcOrd="6" destOrd="0" presId="urn:microsoft.com/office/officeart/2011/layout/HexagonRadial"/>
    <dgm:cxn modelId="{5CA21A03-98F4-4C3D-BD49-37EADB24AF3C}" type="presParOf" srcId="{BCE1DB83-1518-45B4-AD7E-0C75D420CF86}" destId="{94CEAB5A-61DB-4945-BF77-67B512504864}" srcOrd="7" destOrd="0" presId="urn:microsoft.com/office/officeart/2011/layout/HexagonRadial"/>
    <dgm:cxn modelId="{E8D5CC2D-3BEE-4B68-84BB-383AFED7F73F}" type="presParOf" srcId="{94CEAB5A-61DB-4945-BF77-67B512504864}" destId="{7493A1A7-7B0C-4AC1-A98B-A569DF9F175F}" srcOrd="0" destOrd="0" presId="urn:microsoft.com/office/officeart/2011/layout/HexagonRadial"/>
    <dgm:cxn modelId="{894E1CDE-7723-480D-AAE6-7F59868C7B51}" type="presParOf" srcId="{BCE1DB83-1518-45B4-AD7E-0C75D420CF86}" destId="{D64E4402-84C2-4802-ABB9-F58F378B4154}" srcOrd="8" destOrd="0" presId="urn:microsoft.com/office/officeart/2011/layout/HexagonRadial"/>
    <dgm:cxn modelId="{B8BE0BD5-85BF-4B38-A593-B9A33D9AA310}" type="presParOf" srcId="{BCE1DB83-1518-45B4-AD7E-0C75D420CF86}" destId="{BBDB44B9-CE38-4B33-8495-30102DE795EB}" srcOrd="9" destOrd="0" presId="urn:microsoft.com/office/officeart/2011/layout/HexagonRadial"/>
    <dgm:cxn modelId="{BF29A871-290D-4F22-9B60-D2584FF416D1}" type="presParOf" srcId="{BBDB44B9-CE38-4B33-8495-30102DE795EB}" destId="{481BE8D3-8CDE-4561-9FBC-06B168BFA5A1}" srcOrd="0" destOrd="0" presId="urn:microsoft.com/office/officeart/2011/layout/HexagonRadial"/>
    <dgm:cxn modelId="{634E9587-E475-47E0-A515-ECB225D2C6C0}" type="presParOf" srcId="{BCE1DB83-1518-45B4-AD7E-0C75D420CF86}" destId="{35B454CC-1CC7-4AF1-9BB8-F82C72305B7B}" srcOrd="10" destOrd="0" presId="urn:microsoft.com/office/officeart/2011/layout/HexagonRadial"/>
    <dgm:cxn modelId="{45C3D848-3473-4C22-A6B2-25B8AAC18EB8}" type="presParOf" srcId="{BCE1DB83-1518-45B4-AD7E-0C75D420CF86}" destId="{A744A386-912C-4BCA-BC8E-ACA8991770A6}" srcOrd="11" destOrd="0" presId="urn:microsoft.com/office/officeart/2011/layout/HexagonRadial"/>
    <dgm:cxn modelId="{4E238372-272C-4ED5-A118-B449EBE7E3A2}" type="presParOf" srcId="{A744A386-912C-4BCA-BC8E-ACA8991770A6}" destId="{000B126C-284A-41B2-AAE3-88EFD663C552}" srcOrd="0" destOrd="0" presId="urn:microsoft.com/office/officeart/2011/layout/HexagonRadial"/>
    <dgm:cxn modelId="{62B78B99-F9B1-484E-B888-F7EA572C8802}" type="presParOf" srcId="{BCE1DB83-1518-45B4-AD7E-0C75D420CF86}" destId="{61C91036-0966-49D5-B5B2-A2435E9A1E60}" srcOrd="12" destOrd="0" presId="urn:microsoft.com/office/officeart/2011/layout/HexagonRadial"/>
  </dgm:cxnLst>
  <dgm:bg>
    <a:solidFill>
      <a:srgbClr val="00B050"/>
    </a:solid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07F67EAD-DDEC-40D6-AE50-59EC7570EF72}"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ru-RU"/>
        </a:p>
      </dgm:t>
    </dgm:pt>
    <dgm:pt modelId="{DC1E32C5-9352-4DD3-9B40-544A72FF1E6D}">
      <dgm:prSet phldrT="[Текст]"/>
      <dgm:spPr/>
      <dgm:t>
        <a:bodyPr/>
        <a:lstStyle/>
        <a:p>
          <a:r>
            <a:rPr lang="ru-RU" dirty="0" smtClean="0"/>
            <a:t>1</a:t>
          </a:r>
          <a:endParaRPr lang="ru-RU" dirty="0"/>
        </a:p>
      </dgm:t>
    </dgm:pt>
    <dgm:pt modelId="{2DD241C8-14F0-4EEB-A5F2-D1D919C8A2B9}" type="parTrans" cxnId="{731AF771-66CC-44E5-A1DC-2F11189BC701}">
      <dgm:prSet/>
      <dgm:spPr/>
      <dgm:t>
        <a:bodyPr/>
        <a:lstStyle/>
        <a:p>
          <a:endParaRPr lang="ru-RU"/>
        </a:p>
      </dgm:t>
    </dgm:pt>
    <dgm:pt modelId="{5A7B36D1-1264-4BE0-B092-C0AAAC773501}" type="sibTrans" cxnId="{731AF771-66CC-44E5-A1DC-2F11189BC701}">
      <dgm:prSet/>
      <dgm:spPr/>
      <dgm:t>
        <a:bodyPr/>
        <a:lstStyle/>
        <a:p>
          <a:endParaRPr lang="ru-RU"/>
        </a:p>
      </dgm:t>
    </dgm:pt>
    <dgm:pt modelId="{C2CA92F0-BB6D-4A18-940A-B046632D2CC5}">
      <dgm:prSet phldrT="[Текст]" custT="1"/>
      <dgm:spPr/>
      <dgm:t>
        <a:bodyPr/>
        <a:lstStyle/>
        <a:p>
          <a:r>
            <a:rPr lang="ru-RU" sz="2800" dirty="0" smtClean="0">
              <a:latin typeface="Times New Roman" panose="02020603050405020304" pitchFamily="18" charset="0"/>
              <a:cs typeface="Times New Roman" panose="02020603050405020304" pitchFamily="18" charset="0"/>
            </a:rPr>
            <a:t>право на здоровую окружающую среду</a:t>
          </a:r>
          <a:endParaRPr lang="ru-RU" sz="2800" dirty="0">
            <a:latin typeface="Times New Roman" panose="02020603050405020304" pitchFamily="18" charset="0"/>
            <a:cs typeface="Times New Roman" panose="02020603050405020304" pitchFamily="18" charset="0"/>
          </a:endParaRPr>
        </a:p>
      </dgm:t>
    </dgm:pt>
    <dgm:pt modelId="{3C14ADDF-2224-4090-AA26-233E48DF0711}" type="parTrans" cxnId="{D7F01DB9-C69E-4DDC-82DC-06C7EDB2EBBC}">
      <dgm:prSet/>
      <dgm:spPr/>
      <dgm:t>
        <a:bodyPr/>
        <a:lstStyle/>
        <a:p>
          <a:endParaRPr lang="ru-RU"/>
        </a:p>
      </dgm:t>
    </dgm:pt>
    <dgm:pt modelId="{2CC41FCE-3D53-479F-B64D-62DAE3ABECF2}" type="sibTrans" cxnId="{D7F01DB9-C69E-4DDC-82DC-06C7EDB2EBBC}">
      <dgm:prSet/>
      <dgm:spPr/>
      <dgm:t>
        <a:bodyPr/>
        <a:lstStyle/>
        <a:p>
          <a:endParaRPr lang="ru-RU"/>
        </a:p>
      </dgm:t>
    </dgm:pt>
    <dgm:pt modelId="{51C9570D-7BD7-457E-AF2B-EC7DD7F79BB3}">
      <dgm:prSet phldrT="[Текст]"/>
      <dgm:spPr/>
      <dgm:t>
        <a:bodyPr/>
        <a:lstStyle/>
        <a:p>
          <a:r>
            <a:rPr lang="ru-RU" dirty="0" smtClean="0"/>
            <a:t>2</a:t>
          </a:r>
          <a:endParaRPr lang="ru-RU" dirty="0"/>
        </a:p>
      </dgm:t>
    </dgm:pt>
    <dgm:pt modelId="{575CD80C-DF7A-4434-B187-6D4BBA7EBA68}" type="parTrans" cxnId="{75E24BED-7255-45F4-A804-F0C6BDAAABE5}">
      <dgm:prSet/>
      <dgm:spPr/>
      <dgm:t>
        <a:bodyPr/>
        <a:lstStyle/>
        <a:p>
          <a:endParaRPr lang="ru-RU"/>
        </a:p>
      </dgm:t>
    </dgm:pt>
    <dgm:pt modelId="{8E27BFFC-29A3-4DF6-8E65-AF47B1889B48}" type="sibTrans" cxnId="{75E24BED-7255-45F4-A804-F0C6BDAAABE5}">
      <dgm:prSet/>
      <dgm:spPr/>
      <dgm:t>
        <a:bodyPr/>
        <a:lstStyle/>
        <a:p>
          <a:endParaRPr lang="ru-RU"/>
        </a:p>
      </dgm:t>
    </dgm:pt>
    <dgm:pt modelId="{D2785617-DC09-4B6E-AEE6-A0A98ECD9A8B}">
      <dgm:prSet phldrT="[Текст]" custT="1"/>
      <dgm:spPr/>
      <dgm:t>
        <a:bodyPr/>
        <a:lstStyle/>
        <a:p>
          <a:r>
            <a:rPr lang="ru-RU" sz="2800" dirty="0" smtClean="0">
              <a:latin typeface="Times New Roman" panose="02020603050405020304" pitchFamily="18" charset="0"/>
              <a:cs typeface="Times New Roman" panose="02020603050405020304" pitchFamily="18" charset="0"/>
            </a:rPr>
            <a:t>Право на возмещение ущерба, причиненного экологическим правонарушением здоровью и имуществу человека</a:t>
          </a:r>
          <a:endParaRPr lang="ru-RU" sz="2800" dirty="0">
            <a:latin typeface="Times New Roman" panose="02020603050405020304" pitchFamily="18" charset="0"/>
            <a:cs typeface="Times New Roman" panose="02020603050405020304" pitchFamily="18" charset="0"/>
          </a:endParaRPr>
        </a:p>
      </dgm:t>
    </dgm:pt>
    <dgm:pt modelId="{1B9EF53B-7192-4663-849A-C1C626220BC5}" type="parTrans" cxnId="{07EE3AE9-28AF-46DF-9076-B51A349C1051}">
      <dgm:prSet/>
      <dgm:spPr/>
      <dgm:t>
        <a:bodyPr/>
        <a:lstStyle/>
        <a:p>
          <a:endParaRPr lang="ru-RU"/>
        </a:p>
      </dgm:t>
    </dgm:pt>
    <dgm:pt modelId="{D597D594-266B-4168-A12E-B78EBE302175}" type="sibTrans" cxnId="{07EE3AE9-28AF-46DF-9076-B51A349C1051}">
      <dgm:prSet/>
      <dgm:spPr/>
      <dgm:t>
        <a:bodyPr/>
        <a:lstStyle/>
        <a:p>
          <a:endParaRPr lang="ru-RU"/>
        </a:p>
      </dgm:t>
    </dgm:pt>
    <dgm:pt modelId="{946D1DC5-DB96-49A0-951D-DF08C91E406B}">
      <dgm:prSet phldrT="[Текст]"/>
      <dgm:spPr/>
      <dgm:t>
        <a:bodyPr/>
        <a:lstStyle/>
        <a:p>
          <a:r>
            <a:rPr lang="ru-RU" dirty="0" smtClean="0"/>
            <a:t>3</a:t>
          </a:r>
          <a:endParaRPr lang="ru-RU" dirty="0"/>
        </a:p>
      </dgm:t>
    </dgm:pt>
    <dgm:pt modelId="{410CC1AA-9D04-40E3-8849-7C5138F3A0ED}" type="parTrans" cxnId="{FE1B9849-03B2-4BAB-885B-2324B4F94D7D}">
      <dgm:prSet/>
      <dgm:spPr/>
      <dgm:t>
        <a:bodyPr/>
        <a:lstStyle/>
        <a:p>
          <a:endParaRPr lang="ru-RU"/>
        </a:p>
      </dgm:t>
    </dgm:pt>
    <dgm:pt modelId="{EA07F6CC-6FB2-4189-85BD-00F61DEC8DDB}" type="sibTrans" cxnId="{FE1B9849-03B2-4BAB-885B-2324B4F94D7D}">
      <dgm:prSet/>
      <dgm:spPr/>
      <dgm:t>
        <a:bodyPr/>
        <a:lstStyle/>
        <a:p>
          <a:endParaRPr lang="ru-RU"/>
        </a:p>
      </dgm:t>
    </dgm:pt>
    <dgm:pt modelId="{7C5B2B68-43BD-4FCD-B264-4F3B5AFB95F9}">
      <dgm:prSet phldrT="[Текст]" custT="1"/>
      <dgm:spPr/>
      <dgm:t>
        <a:bodyPr/>
        <a:lstStyle/>
        <a:p>
          <a:r>
            <a:rPr lang="ru-RU" sz="2800" dirty="0" smtClean="0">
              <a:latin typeface="Times New Roman" panose="02020603050405020304" pitchFamily="18" charset="0"/>
              <a:cs typeface="Times New Roman" panose="02020603050405020304" pitchFamily="18" charset="0"/>
            </a:rPr>
            <a:t>Право на получение достоверной  информации о состоянии окружающей природной среды.</a:t>
          </a:r>
          <a:endParaRPr lang="ru-RU" sz="2800" dirty="0">
            <a:latin typeface="Times New Roman" panose="02020603050405020304" pitchFamily="18" charset="0"/>
            <a:cs typeface="Times New Roman" panose="02020603050405020304" pitchFamily="18" charset="0"/>
          </a:endParaRPr>
        </a:p>
      </dgm:t>
    </dgm:pt>
    <dgm:pt modelId="{BE47B761-9A2D-483E-BD31-D35A57E190B9}" type="parTrans" cxnId="{37859093-D329-40AE-BC2D-6A670BDC678C}">
      <dgm:prSet/>
      <dgm:spPr/>
      <dgm:t>
        <a:bodyPr/>
        <a:lstStyle/>
        <a:p>
          <a:endParaRPr lang="ru-RU"/>
        </a:p>
      </dgm:t>
    </dgm:pt>
    <dgm:pt modelId="{A05A8B94-D37B-4E68-A240-D166C7266367}" type="sibTrans" cxnId="{37859093-D329-40AE-BC2D-6A670BDC678C}">
      <dgm:prSet/>
      <dgm:spPr/>
      <dgm:t>
        <a:bodyPr/>
        <a:lstStyle/>
        <a:p>
          <a:endParaRPr lang="ru-RU"/>
        </a:p>
      </dgm:t>
    </dgm:pt>
    <dgm:pt modelId="{D2561954-B41F-4D71-BE3D-A5DC67A90F24}" type="pres">
      <dgm:prSet presAssocID="{07F67EAD-DDEC-40D6-AE50-59EC7570EF72}" presName="linearFlow" presStyleCnt="0">
        <dgm:presLayoutVars>
          <dgm:dir/>
          <dgm:animLvl val="lvl"/>
          <dgm:resizeHandles val="exact"/>
        </dgm:presLayoutVars>
      </dgm:prSet>
      <dgm:spPr/>
      <dgm:t>
        <a:bodyPr/>
        <a:lstStyle/>
        <a:p>
          <a:endParaRPr lang="ru-RU"/>
        </a:p>
      </dgm:t>
    </dgm:pt>
    <dgm:pt modelId="{FE7CC071-E78D-4D4E-8813-48167B0B9182}" type="pres">
      <dgm:prSet presAssocID="{DC1E32C5-9352-4DD3-9B40-544A72FF1E6D}" presName="composite" presStyleCnt="0"/>
      <dgm:spPr/>
    </dgm:pt>
    <dgm:pt modelId="{CC31DFE9-3898-4999-8C2B-01FE1A8BCB4D}" type="pres">
      <dgm:prSet presAssocID="{DC1E32C5-9352-4DD3-9B40-544A72FF1E6D}" presName="parentText" presStyleLbl="alignNode1" presStyleIdx="0" presStyleCnt="3">
        <dgm:presLayoutVars>
          <dgm:chMax val="1"/>
          <dgm:bulletEnabled val="1"/>
        </dgm:presLayoutVars>
      </dgm:prSet>
      <dgm:spPr/>
      <dgm:t>
        <a:bodyPr/>
        <a:lstStyle/>
        <a:p>
          <a:endParaRPr lang="ru-RU"/>
        </a:p>
      </dgm:t>
    </dgm:pt>
    <dgm:pt modelId="{C312D59B-2D3E-43BD-8857-6236CAE99A3F}" type="pres">
      <dgm:prSet presAssocID="{DC1E32C5-9352-4DD3-9B40-544A72FF1E6D}" presName="descendantText" presStyleLbl="alignAcc1" presStyleIdx="0" presStyleCnt="3" custScaleX="95887" custScaleY="123988" custLinFactNeighborX="-2269" custLinFactNeighborY="11281">
        <dgm:presLayoutVars>
          <dgm:bulletEnabled val="1"/>
        </dgm:presLayoutVars>
      </dgm:prSet>
      <dgm:spPr/>
      <dgm:t>
        <a:bodyPr/>
        <a:lstStyle/>
        <a:p>
          <a:endParaRPr lang="ru-RU"/>
        </a:p>
      </dgm:t>
    </dgm:pt>
    <dgm:pt modelId="{E1533DFA-1FE8-4CC5-9473-D3BDD42F686E}" type="pres">
      <dgm:prSet presAssocID="{5A7B36D1-1264-4BE0-B092-C0AAAC773501}" presName="sp" presStyleCnt="0"/>
      <dgm:spPr/>
    </dgm:pt>
    <dgm:pt modelId="{31D20AFD-6B8F-4C69-9D41-FC775517FB3D}" type="pres">
      <dgm:prSet presAssocID="{51C9570D-7BD7-457E-AF2B-EC7DD7F79BB3}" presName="composite" presStyleCnt="0"/>
      <dgm:spPr/>
    </dgm:pt>
    <dgm:pt modelId="{270AF203-45CB-4E99-A685-ECA29949A1B0}" type="pres">
      <dgm:prSet presAssocID="{51C9570D-7BD7-457E-AF2B-EC7DD7F79BB3}" presName="parentText" presStyleLbl="alignNode1" presStyleIdx="1" presStyleCnt="3">
        <dgm:presLayoutVars>
          <dgm:chMax val="1"/>
          <dgm:bulletEnabled val="1"/>
        </dgm:presLayoutVars>
      </dgm:prSet>
      <dgm:spPr/>
      <dgm:t>
        <a:bodyPr/>
        <a:lstStyle/>
        <a:p>
          <a:endParaRPr lang="ru-RU"/>
        </a:p>
      </dgm:t>
    </dgm:pt>
    <dgm:pt modelId="{EA329F38-0256-4705-AE08-2D0DE1ADE8F7}" type="pres">
      <dgm:prSet presAssocID="{51C9570D-7BD7-457E-AF2B-EC7DD7F79BB3}" presName="descendantText" presStyleLbl="alignAcc1" presStyleIdx="1" presStyleCnt="3" custScaleX="100425" custScaleY="135930">
        <dgm:presLayoutVars>
          <dgm:bulletEnabled val="1"/>
        </dgm:presLayoutVars>
      </dgm:prSet>
      <dgm:spPr/>
      <dgm:t>
        <a:bodyPr/>
        <a:lstStyle/>
        <a:p>
          <a:endParaRPr lang="ru-RU"/>
        </a:p>
      </dgm:t>
    </dgm:pt>
    <dgm:pt modelId="{3916BFA8-0BB7-4DA1-ABD3-341295010A98}" type="pres">
      <dgm:prSet presAssocID="{8E27BFFC-29A3-4DF6-8E65-AF47B1889B48}" presName="sp" presStyleCnt="0"/>
      <dgm:spPr/>
    </dgm:pt>
    <dgm:pt modelId="{6C0F4506-DB89-41C5-8676-74B459A72E6C}" type="pres">
      <dgm:prSet presAssocID="{946D1DC5-DB96-49A0-951D-DF08C91E406B}" presName="composite" presStyleCnt="0"/>
      <dgm:spPr/>
    </dgm:pt>
    <dgm:pt modelId="{950676F4-A378-4F68-8A75-283D36500AD4}" type="pres">
      <dgm:prSet presAssocID="{946D1DC5-DB96-49A0-951D-DF08C91E406B}" presName="parentText" presStyleLbl="alignNode1" presStyleIdx="2" presStyleCnt="3">
        <dgm:presLayoutVars>
          <dgm:chMax val="1"/>
          <dgm:bulletEnabled val="1"/>
        </dgm:presLayoutVars>
      </dgm:prSet>
      <dgm:spPr/>
      <dgm:t>
        <a:bodyPr/>
        <a:lstStyle/>
        <a:p>
          <a:endParaRPr lang="ru-RU"/>
        </a:p>
      </dgm:t>
    </dgm:pt>
    <dgm:pt modelId="{5CD0EE2E-E3AC-4F5C-9B6E-5A4E6210D012}" type="pres">
      <dgm:prSet presAssocID="{946D1DC5-DB96-49A0-951D-DF08C91E406B}" presName="descendantText" presStyleLbl="alignAcc1" presStyleIdx="2" presStyleCnt="3" custScaleY="114873">
        <dgm:presLayoutVars>
          <dgm:bulletEnabled val="1"/>
        </dgm:presLayoutVars>
      </dgm:prSet>
      <dgm:spPr/>
      <dgm:t>
        <a:bodyPr/>
        <a:lstStyle/>
        <a:p>
          <a:endParaRPr lang="ru-RU"/>
        </a:p>
      </dgm:t>
    </dgm:pt>
  </dgm:ptLst>
  <dgm:cxnLst>
    <dgm:cxn modelId="{731AF771-66CC-44E5-A1DC-2F11189BC701}" srcId="{07F67EAD-DDEC-40D6-AE50-59EC7570EF72}" destId="{DC1E32C5-9352-4DD3-9B40-544A72FF1E6D}" srcOrd="0" destOrd="0" parTransId="{2DD241C8-14F0-4EEB-A5F2-D1D919C8A2B9}" sibTransId="{5A7B36D1-1264-4BE0-B092-C0AAAC773501}"/>
    <dgm:cxn modelId="{5E719012-06CA-4917-911B-979639BE5E7E}" type="presOf" srcId="{07F67EAD-DDEC-40D6-AE50-59EC7570EF72}" destId="{D2561954-B41F-4D71-BE3D-A5DC67A90F24}" srcOrd="0" destOrd="0" presId="urn:microsoft.com/office/officeart/2005/8/layout/chevron2"/>
    <dgm:cxn modelId="{07EE3AE9-28AF-46DF-9076-B51A349C1051}" srcId="{51C9570D-7BD7-457E-AF2B-EC7DD7F79BB3}" destId="{D2785617-DC09-4B6E-AEE6-A0A98ECD9A8B}" srcOrd="0" destOrd="0" parTransId="{1B9EF53B-7192-4663-849A-C1C626220BC5}" sibTransId="{D597D594-266B-4168-A12E-B78EBE302175}"/>
    <dgm:cxn modelId="{85939BB9-21E5-4B51-A2AB-BB51CAFC045D}" type="presOf" srcId="{7C5B2B68-43BD-4FCD-B264-4F3B5AFB95F9}" destId="{5CD0EE2E-E3AC-4F5C-9B6E-5A4E6210D012}" srcOrd="0" destOrd="0" presId="urn:microsoft.com/office/officeart/2005/8/layout/chevron2"/>
    <dgm:cxn modelId="{A06E9C8C-7CDC-400C-9503-ADB606FE2B67}" type="presOf" srcId="{C2CA92F0-BB6D-4A18-940A-B046632D2CC5}" destId="{C312D59B-2D3E-43BD-8857-6236CAE99A3F}" srcOrd="0" destOrd="0" presId="urn:microsoft.com/office/officeart/2005/8/layout/chevron2"/>
    <dgm:cxn modelId="{C143F08C-870C-4686-AC69-1AAC79A7884E}" type="presOf" srcId="{DC1E32C5-9352-4DD3-9B40-544A72FF1E6D}" destId="{CC31DFE9-3898-4999-8C2B-01FE1A8BCB4D}" srcOrd="0" destOrd="0" presId="urn:microsoft.com/office/officeart/2005/8/layout/chevron2"/>
    <dgm:cxn modelId="{E5311A89-0500-4CBD-88AD-A3D8C92C5EEB}" type="presOf" srcId="{D2785617-DC09-4B6E-AEE6-A0A98ECD9A8B}" destId="{EA329F38-0256-4705-AE08-2D0DE1ADE8F7}" srcOrd="0" destOrd="0" presId="urn:microsoft.com/office/officeart/2005/8/layout/chevron2"/>
    <dgm:cxn modelId="{67E813A6-1416-4073-9BA9-E3D7B06EFAEA}" type="presOf" srcId="{946D1DC5-DB96-49A0-951D-DF08C91E406B}" destId="{950676F4-A378-4F68-8A75-283D36500AD4}" srcOrd="0" destOrd="0" presId="urn:microsoft.com/office/officeart/2005/8/layout/chevron2"/>
    <dgm:cxn modelId="{D7F01DB9-C69E-4DDC-82DC-06C7EDB2EBBC}" srcId="{DC1E32C5-9352-4DD3-9B40-544A72FF1E6D}" destId="{C2CA92F0-BB6D-4A18-940A-B046632D2CC5}" srcOrd="0" destOrd="0" parTransId="{3C14ADDF-2224-4090-AA26-233E48DF0711}" sibTransId="{2CC41FCE-3D53-479F-B64D-62DAE3ABECF2}"/>
    <dgm:cxn modelId="{F1BAB91D-8D0B-4210-8192-1DB0B52A08B9}" type="presOf" srcId="{51C9570D-7BD7-457E-AF2B-EC7DD7F79BB3}" destId="{270AF203-45CB-4E99-A685-ECA29949A1B0}" srcOrd="0" destOrd="0" presId="urn:microsoft.com/office/officeart/2005/8/layout/chevron2"/>
    <dgm:cxn modelId="{75E24BED-7255-45F4-A804-F0C6BDAAABE5}" srcId="{07F67EAD-DDEC-40D6-AE50-59EC7570EF72}" destId="{51C9570D-7BD7-457E-AF2B-EC7DD7F79BB3}" srcOrd="1" destOrd="0" parTransId="{575CD80C-DF7A-4434-B187-6D4BBA7EBA68}" sibTransId="{8E27BFFC-29A3-4DF6-8E65-AF47B1889B48}"/>
    <dgm:cxn modelId="{FE1B9849-03B2-4BAB-885B-2324B4F94D7D}" srcId="{07F67EAD-DDEC-40D6-AE50-59EC7570EF72}" destId="{946D1DC5-DB96-49A0-951D-DF08C91E406B}" srcOrd="2" destOrd="0" parTransId="{410CC1AA-9D04-40E3-8849-7C5138F3A0ED}" sibTransId="{EA07F6CC-6FB2-4189-85BD-00F61DEC8DDB}"/>
    <dgm:cxn modelId="{37859093-D329-40AE-BC2D-6A670BDC678C}" srcId="{946D1DC5-DB96-49A0-951D-DF08C91E406B}" destId="{7C5B2B68-43BD-4FCD-B264-4F3B5AFB95F9}" srcOrd="0" destOrd="0" parTransId="{BE47B761-9A2D-483E-BD31-D35A57E190B9}" sibTransId="{A05A8B94-D37B-4E68-A240-D166C7266367}"/>
    <dgm:cxn modelId="{2D423416-7C61-4D6C-86A0-D8D535C329F5}" type="presParOf" srcId="{D2561954-B41F-4D71-BE3D-A5DC67A90F24}" destId="{FE7CC071-E78D-4D4E-8813-48167B0B9182}" srcOrd="0" destOrd="0" presId="urn:microsoft.com/office/officeart/2005/8/layout/chevron2"/>
    <dgm:cxn modelId="{4CE25DB1-0698-471F-BA8A-BE931E7921DD}" type="presParOf" srcId="{FE7CC071-E78D-4D4E-8813-48167B0B9182}" destId="{CC31DFE9-3898-4999-8C2B-01FE1A8BCB4D}" srcOrd="0" destOrd="0" presId="urn:microsoft.com/office/officeart/2005/8/layout/chevron2"/>
    <dgm:cxn modelId="{B8386808-9FE7-404C-AF31-42FC060B1368}" type="presParOf" srcId="{FE7CC071-E78D-4D4E-8813-48167B0B9182}" destId="{C312D59B-2D3E-43BD-8857-6236CAE99A3F}" srcOrd="1" destOrd="0" presId="urn:microsoft.com/office/officeart/2005/8/layout/chevron2"/>
    <dgm:cxn modelId="{F9FD059F-66F9-425F-87AB-D6152EF07B9D}" type="presParOf" srcId="{D2561954-B41F-4D71-BE3D-A5DC67A90F24}" destId="{E1533DFA-1FE8-4CC5-9473-D3BDD42F686E}" srcOrd="1" destOrd="0" presId="urn:microsoft.com/office/officeart/2005/8/layout/chevron2"/>
    <dgm:cxn modelId="{4F551C39-0165-49FE-BE61-0DDACA227C2A}" type="presParOf" srcId="{D2561954-B41F-4D71-BE3D-A5DC67A90F24}" destId="{31D20AFD-6B8F-4C69-9D41-FC775517FB3D}" srcOrd="2" destOrd="0" presId="urn:microsoft.com/office/officeart/2005/8/layout/chevron2"/>
    <dgm:cxn modelId="{81BB4F77-5F88-478A-B706-4296EEB86099}" type="presParOf" srcId="{31D20AFD-6B8F-4C69-9D41-FC775517FB3D}" destId="{270AF203-45CB-4E99-A685-ECA29949A1B0}" srcOrd="0" destOrd="0" presId="urn:microsoft.com/office/officeart/2005/8/layout/chevron2"/>
    <dgm:cxn modelId="{0CEB2D3B-32FF-42E6-88CF-9206E7A086AD}" type="presParOf" srcId="{31D20AFD-6B8F-4C69-9D41-FC775517FB3D}" destId="{EA329F38-0256-4705-AE08-2D0DE1ADE8F7}" srcOrd="1" destOrd="0" presId="urn:microsoft.com/office/officeart/2005/8/layout/chevron2"/>
    <dgm:cxn modelId="{4389058C-82B4-4BE4-B4D5-C91F880B65B1}" type="presParOf" srcId="{D2561954-B41F-4D71-BE3D-A5DC67A90F24}" destId="{3916BFA8-0BB7-4DA1-ABD3-341295010A98}" srcOrd="3" destOrd="0" presId="urn:microsoft.com/office/officeart/2005/8/layout/chevron2"/>
    <dgm:cxn modelId="{1589A736-29D6-4A4B-817D-561ACE302685}" type="presParOf" srcId="{D2561954-B41F-4D71-BE3D-A5DC67A90F24}" destId="{6C0F4506-DB89-41C5-8676-74B459A72E6C}" srcOrd="4" destOrd="0" presId="urn:microsoft.com/office/officeart/2005/8/layout/chevron2"/>
    <dgm:cxn modelId="{F0027BED-2FA6-4A02-B9EC-12D43F71BF9B}" type="presParOf" srcId="{6C0F4506-DB89-41C5-8676-74B459A72E6C}" destId="{950676F4-A378-4F68-8A75-283D36500AD4}" srcOrd="0" destOrd="0" presId="urn:microsoft.com/office/officeart/2005/8/layout/chevron2"/>
    <dgm:cxn modelId="{236F69C7-266E-43AB-B2D8-3CEB412B24B3}" type="presParOf" srcId="{6C0F4506-DB89-41C5-8676-74B459A72E6C}" destId="{5CD0EE2E-E3AC-4F5C-9B6E-5A4E6210D01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034191-3619-4757-9371-B662CB922E44}">
      <dsp:nvSpPr>
        <dsp:cNvPr id="0" name=""/>
        <dsp:cNvSpPr/>
      </dsp:nvSpPr>
      <dsp:spPr>
        <a:xfrm>
          <a:off x="3024326" y="2016223"/>
          <a:ext cx="2480189" cy="2145463"/>
        </a:xfrm>
        <a:prstGeom prst="hexagon">
          <a:avLst>
            <a:gd name="adj" fmla="val 28570"/>
            <a:gd name="vf" fmla="val 11547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ru-RU" sz="3200" kern="1200" dirty="0" smtClean="0"/>
            <a:t>Отрасли права</a:t>
          </a:r>
          <a:endParaRPr lang="ru-RU" sz="3200" kern="1200" dirty="0"/>
        </a:p>
      </dsp:txBody>
      <dsp:txXfrm>
        <a:off x="3435328" y="2371756"/>
        <a:ext cx="1658185" cy="1434397"/>
      </dsp:txXfrm>
    </dsp:sp>
    <dsp:sp modelId="{B0F595B0-78DD-44FA-A0D9-783E6DA36820}">
      <dsp:nvSpPr>
        <dsp:cNvPr id="0" name=""/>
        <dsp:cNvSpPr/>
      </dsp:nvSpPr>
      <dsp:spPr>
        <a:xfrm>
          <a:off x="4489155" y="924841"/>
          <a:ext cx="935768" cy="806287"/>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841B3F-4E5B-4643-87DC-1BC32060DE09}">
      <dsp:nvSpPr>
        <dsp:cNvPr id="0" name=""/>
        <dsp:cNvSpPr/>
      </dsp:nvSpPr>
      <dsp:spPr>
        <a:xfrm>
          <a:off x="3164542" y="0"/>
          <a:ext cx="2032497" cy="1758348"/>
        </a:xfrm>
        <a:prstGeom prst="hexagon">
          <a:avLst>
            <a:gd name="adj" fmla="val 28570"/>
            <a:gd name="vf" fmla="val 115470"/>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ru-RU" sz="2800" kern="1200" dirty="0" smtClean="0"/>
            <a:t>Гражданское право</a:t>
          </a:r>
          <a:endParaRPr lang="ru-RU" sz="2800" kern="1200" dirty="0"/>
        </a:p>
      </dsp:txBody>
      <dsp:txXfrm>
        <a:off x="3501370" y="291396"/>
        <a:ext cx="1358841" cy="1175556"/>
      </dsp:txXfrm>
    </dsp:sp>
    <dsp:sp modelId="{574D6CB9-3F29-4776-84CC-4C8E4D8E7C20}">
      <dsp:nvSpPr>
        <dsp:cNvPr id="0" name=""/>
        <dsp:cNvSpPr/>
      </dsp:nvSpPr>
      <dsp:spPr>
        <a:xfrm>
          <a:off x="5581269" y="2432171"/>
          <a:ext cx="935768" cy="806287"/>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F6011D-A272-403D-AA7B-5F40F2872815}">
      <dsp:nvSpPr>
        <dsp:cNvPr id="0" name=""/>
        <dsp:cNvSpPr/>
      </dsp:nvSpPr>
      <dsp:spPr>
        <a:xfrm>
          <a:off x="5028578" y="1081502"/>
          <a:ext cx="2032497" cy="1758348"/>
        </a:xfrm>
        <a:prstGeom prst="hexagon">
          <a:avLst>
            <a:gd name="adj" fmla="val 28570"/>
            <a:gd name="vf" fmla="val 115470"/>
          </a:avLst>
        </a:prstGeom>
        <a:solidFill>
          <a:schemeClr val="accent5">
            <a:hueOff val="-590021"/>
            <a:satOff val="572"/>
            <a:lumOff val="-102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ru-RU" sz="2800" kern="1200" dirty="0" smtClean="0"/>
            <a:t>Административное право</a:t>
          </a:r>
          <a:endParaRPr lang="ru-RU" sz="2800" kern="1200" dirty="0"/>
        </a:p>
      </dsp:txBody>
      <dsp:txXfrm>
        <a:off x="5365406" y="1372898"/>
        <a:ext cx="1358841" cy="1175556"/>
      </dsp:txXfrm>
    </dsp:sp>
    <dsp:sp modelId="{7493A1A7-7B0C-4AC1-A98B-A569DF9F175F}">
      <dsp:nvSpPr>
        <dsp:cNvPr id="0" name=""/>
        <dsp:cNvSpPr/>
      </dsp:nvSpPr>
      <dsp:spPr>
        <a:xfrm>
          <a:off x="4822617" y="4133662"/>
          <a:ext cx="935768" cy="806287"/>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81DA6D-9A61-4F7F-805E-ADACD1B673E1}">
      <dsp:nvSpPr>
        <dsp:cNvPr id="0" name=""/>
        <dsp:cNvSpPr/>
      </dsp:nvSpPr>
      <dsp:spPr>
        <a:xfrm>
          <a:off x="5040570" y="3168346"/>
          <a:ext cx="2032497" cy="1758348"/>
        </a:xfrm>
        <a:prstGeom prst="hexagon">
          <a:avLst>
            <a:gd name="adj" fmla="val 28570"/>
            <a:gd name="vf" fmla="val 115470"/>
          </a:avLst>
        </a:prstGeom>
        <a:solidFill>
          <a:schemeClr val="accent5">
            <a:hueOff val="-1180042"/>
            <a:satOff val="1144"/>
            <a:lumOff val="-203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ru-RU" sz="2800" kern="1200" dirty="0" smtClean="0"/>
            <a:t>Уголовное право</a:t>
          </a:r>
          <a:endParaRPr lang="ru-RU" sz="2800" kern="1200" dirty="0"/>
        </a:p>
      </dsp:txBody>
      <dsp:txXfrm>
        <a:off x="5377398" y="3459742"/>
        <a:ext cx="1358841" cy="1175556"/>
      </dsp:txXfrm>
    </dsp:sp>
    <dsp:sp modelId="{481BE8D3-8CDE-4561-9FBC-06B168BFA5A1}">
      <dsp:nvSpPr>
        <dsp:cNvPr id="0" name=""/>
        <dsp:cNvSpPr/>
      </dsp:nvSpPr>
      <dsp:spPr>
        <a:xfrm>
          <a:off x="2940696" y="4310283"/>
          <a:ext cx="935768" cy="806287"/>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4E4402-84C2-4802-ABB9-F58F378B4154}">
      <dsp:nvSpPr>
        <dsp:cNvPr id="0" name=""/>
        <dsp:cNvSpPr/>
      </dsp:nvSpPr>
      <dsp:spPr>
        <a:xfrm>
          <a:off x="3168342" y="4290323"/>
          <a:ext cx="2032497" cy="1758348"/>
        </a:xfrm>
        <a:prstGeom prst="hexagon">
          <a:avLst>
            <a:gd name="adj" fmla="val 28570"/>
            <a:gd name="vf" fmla="val 115470"/>
          </a:avLst>
        </a:prstGeom>
        <a:solidFill>
          <a:schemeClr val="accent5">
            <a:hueOff val="-1770063"/>
            <a:satOff val="1717"/>
            <a:lumOff val="-305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ru-RU" sz="2800" kern="1200" dirty="0" smtClean="0"/>
            <a:t>Трудовое право</a:t>
          </a:r>
          <a:endParaRPr lang="ru-RU" sz="2800" kern="1200" dirty="0"/>
        </a:p>
      </dsp:txBody>
      <dsp:txXfrm>
        <a:off x="3505170" y="4581719"/>
        <a:ext cx="1358841" cy="1175556"/>
      </dsp:txXfrm>
    </dsp:sp>
    <dsp:sp modelId="{000B126C-284A-41B2-AAE3-88EFD663C552}">
      <dsp:nvSpPr>
        <dsp:cNvPr id="0" name=""/>
        <dsp:cNvSpPr/>
      </dsp:nvSpPr>
      <dsp:spPr>
        <a:xfrm>
          <a:off x="1830697" y="2803559"/>
          <a:ext cx="935768" cy="806287"/>
        </a:xfrm>
        <a:prstGeom prst="hexagon">
          <a:avLst>
            <a:gd name="adj" fmla="val 28900"/>
            <a:gd name="vf" fmla="val 11547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B454CC-1CC7-4AF1-9BB8-F82C72305B7B}">
      <dsp:nvSpPr>
        <dsp:cNvPr id="0" name=""/>
        <dsp:cNvSpPr/>
      </dsp:nvSpPr>
      <dsp:spPr>
        <a:xfrm>
          <a:off x="1291852" y="3208820"/>
          <a:ext cx="2032497" cy="1758348"/>
        </a:xfrm>
        <a:prstGeom prst="hexagon">
          <a:avLst>
            <a:gd name="adj" fmla="val 28570"/>
            <a:gd name="vf" fmla="val 115470"/>
          </a:avLst>
        </a:prstGeom>
        <a:solidFill>
          <a:schemeClr val="accent5">
            <a:hueOff val="-2360085"/>
            <a:satOff val="2289"/>
            <a:lumOff val="-407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ru-RU" sz="2800" kern="1200" dirty="0" smtClean="0"/>
            <a:t>Семейное право</a:t>
          </a:r>
          <a:endParaRPr lang="ru-RU" sz="2800" kern="1200" dirty="0"/>
        </a:p>
      </dsp:txBody>
      <dsp:txXfrm>
        <a:off x="1628680" y="3500216"/>
        <a:ext cx="1358841" cy="1175556"/>
      </dsp:txXfrm>
    </dsp:sp>
    <dsp:sp modelId="{61C91036-0966-49D5-B5B2-A2435E9A1E60}">
      <dsp:nvSpPr>
        <dsp:cNvPr id="0" name=""/>
        <dsp:cNvSpPr/>
      </dsp:nvSpPr>
      <dsp:spPr>
        <a:xfrm>
          <a:off x="1291852" y="1079083"/>
          <a:ext cx="2032497" cy="1758348"/>
        </a:xfrm>
        <a:prstGeom prst="hexagon">
          <a:avLst>
            <a:gd name="adj" fmla="val 28570"/>
            <a:gd name="vf" fmla="val 115470"/>
          </a:avLst>
        </a:prstGeom>
        <a:solidFill>
          <a:schemeClr val="accent5">
            <a:hueOff val="-2950106"/>
            <a:satOff val="2861"/>
            <a:lumOff val="-509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ru-RU" sz="2800" kern="1200" dirty="0" smtClean="0"/>
            <a:t>Процессуальное право</a:t>
          </a:r>
          <a:endParaRPr lang="ru-RU" sz="2800" kern="1200" dirty="0"/>
        </a:p>
      </dsp:txBody>
      <dsp:txXfrm>
        <a:off x="1628680" y="1370479"/>
        <a:ext cx="1358841" cy="11755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31DFE9-3898-4999-8C2B-01FE1A8BCB4D}">
      <dsp:nvSpPr>
        <dsp:cNvPr id="0" name=""/>
        <dsp:cNvSpPr/>
      </dsp:nvSpPr>
      <dsp:spPr>
        <a:xfrm rot="5400000">
          <a:off x="-272140" y="439576"/>
          <a:ext cx="1772589" cy="1240812"/>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ru-RU" sz="3500" kern="1200" dirty="0" smtClean="0"/>
            <a:t>1</a:t>
          </a:r>
          <a:endParaRPr lang="ru-RU" sz="3500" kern="1200" dirty="0"/>
        </a:p>
      </dsp:txBody>
      <dsp:txXfrm rot="-5400000">
        <a:off x="-6251" y="794093"/>
        <a:ext cx="1240812" cy="531777"/>
      </dsp:txXfrm>
    </dsp:sp>
    <dsp:sp modelId="{C312D59B-2D3E-43BD-8857-6236CAE99A3F}">
      <dsp:nvSpPr>
        <dsp:cNvPr id="0" name=""/>
        <dsp:cNvSpPr/>
      </dsp:nvSpPr>
      <dsp:spPr>
        <a:xfrm rot="5400000">
          <a:off x="3328714" y="-1941183"/>
          <a:ext cx="1428568" cy="5641883"/>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ru-RU" sz="2800" kern="1200" dirty="0" smtClean="0">
              <a:latin typeface="Times New Roman" panose="02020603050405020304" pitchFamily="18" charset="0"/>
              <a:cs typeface="Times New Roman" panose="02020603050405020304" pitchFamily="18" charset="0"/>
            </a:rPr>
            <a:t>право на здоровую окружающую среду</a:t>
          </a:r>
          <a:endParaRPr lang="ru-RU" sz="2800" kern="1200" dirty="0">
            <a:latin typeface="Times New Roman" panose="02020603050405020304" pitchFamily="18" charset="0"/>
            <a:cs typeface="Times New Roman" panose="02020603050405020304" pitchFamily="18" charset="0"/>
          </a:endParaRPr>
        </a:p>
      </dsp:txBody>
      <dsp:txXfrm rot="-5400000">
        <a:off x="1222057" y="235211"/>
        <a:ext cx="5572146" cy="1289094"/>
      </dsp:txXfrm>
    </dsp:sp>
    <dsp:sp modelId="{270AF203-45CB-4E99-A685-ECA29949A1B0}">
      <dsp:nvSpPr>
        <dsp:cNvPr id="0" name=""/>
        <dsp:cNvSpPr/>
      </dsp:nvSpPr>
      <dsp:spPr>
        <a:xfrm rot="5400000">
          <a:off x="-272140" y="2245647"/>
          <a:ext cx="1772589" cy="1240812"/>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ru-RU" sz="3500" kern="1200" dirty="0" smtClean="0"/>
            <a:t>2</a:t>
          </a:r>
          <a:endParaRPr lang="ru-RU" sz="3500" kern="1200" dirty="0"/>
        </a:p>
      </dsp:txBody>
      <dsp:txXfrm rot="-5400000">
        <a:off x="-6251" y="2600164"/>
        <a:ext cx="1240812" cy="531777"/>
      </dsp:txXfrm>
    </dsp:sp>
    <dsp:sp modelId="{EA329F38-0256-4705-AE08-2D0DE1ADE8F7}">
      <dsp:nvSpPr>
        <dsp:cNvPr id="0" name=""/>
        <dsp:cNvSpPr/>
      </dsp:nvSpPr>
      <dsp:spPr>
        <a:xfrm rot="5400000">
          <a:off x="3393423" y="-398595"/>
          <a:ext cx="1566162" cy="5908893"/>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ru-RU" sz="2800" kern="1200" dirty="0" smtClean="0">
              <a:latin typeface="Times New Roman" panose="02020603050405020304" pitchFamily="18" charset="0"/>
              <a:cs typeface="Times New Roman" panose="02020603050405020304" pitchFamily="18" charset="0"/>
            </a:rPr>
            <a:t>Право на возмещение ущерба, причиненного экологическим правонарушением здоровью и имуществу человека</a:t>
          </a:r>
          <a:endParaRPr lang="ru-RU" sz="2800" kern="1200" dirty="0">
            <a:latin typeface="Times New Roman" panose="02020603050405020304" pitchFamily="18" charset="0"/>
            <a:cs typeface="Times New Roman" panose="02020603050405020304" pitchFamily="18" charset="0"/>
          </a:endParaRPr>
        </a:p>
      </dsp:txBody>
      <dsp:txXfrm rot="-5400000">
        <a:off x="1222058" y="1849224"/>
        <a:ext cx="5832439" cy="1413254"/>
      </dsp:txXfrm>
    </dsp:sp>
    <dsp:sp modelId="{950676F4-A378-4F68-8A75-283D36500AD4}">
      <dsp:nvSpPr>
        <dsp:cNvPr id="0" name=""/>
        <dsp:cNvSpPr/>
      </dsp:nvSpPr>
      <dsp:spPr>
        <a:xfrm rot="5400000">
          <a:off x="-272140" y="3930411"/>
          <a:ext cx="1772589" cy="1240812"/>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ru-RU" sz="3500" kern="1200" dirty="0" smtClean="0"/>
            <a:t>3</a:t>
          </a:r>
          <a:endParaRPr lang="ru-RU" sz="3500" kern="1200" dirty="0"/>
        </a:p>
      </dsp:txBody>
      <dsp:txXfrm rot="-5400000">
        <a:off x="-6251" y="4284928"/>
        <a:ext cx="1240812" cy="531777"/>
      </dsp:txXfrm>
    </dsp:sp>
    <dsp:sp modelId="{5CD0EE2E-E3AC-4F5C-9B6E-5A4E6210D012}">
      <dsp:nvSpPr>
        <dsp:cNvPr id="0" name=""/>
        <dsp:cNvSpPr/>
      </dsp:nvSpPr>
      <dsp:spPr>
        <a:xfrm rot="5400000">
          <a:off x="3514731" y="1298670"/>
          <a:ext cx="1323547" cy="5883887"/>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ru-RU" sz="2800" kern="1200" dirty="0" smtClean="0">
              <a:latin typeface="Times New Roman" panose="02020603050405020304" pitchFamily="18" charset="0"/>
              <a:cs typeface="Times New Roman" panose="02020603050405020304" pitchFamily="18" charset="0"/>
            </a:rPr>
            <a:t>Право на получение достоверной  информации о состоянии окружающей природной среды.</a:t>
          </a:r>
          <a:endParaRPr lang="ru-RU" sz="2800" kern="1200" dirty="0">
            <a:latin typeface="Times New Roman" panose="02020603050405020304" pitchFamily="18" charset="0"/>
            <a:cs typeface="Times New Roman" panose="02020603050405020304" pitchFamily="18" charset="0"/>
          </a:endParaRPr>
        </a:p>
      </dsp:txBody>
      <dsp:txXfrm rot="-5400000">
        <a:off x="1234561" y="3643450"/>
        <a:ext cx="5819277" cy="1194327"/>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Радиальный шестиугольник"/>
  <dgm:desc val="Служит для отображения последовательного процесса, связанного с центральной идеей или темой. Ограничен шестью фигурами уровня 2. Рекомендуется использовать небольшие объемы текста. Неиспользуемый текст не отображается, но доступен при переключении макетов."/>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ru-RU" smtClean="0"/>
              <a:t>Образец заголовка</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
        <p:nvSpPr>
          <p:cNvPr id="4" name="Date Placeholder 3"/>
          <p:cNvSpPr>
            <a:spLocks noGrp="1"/>
          </p:cNvSpPr>
          <p:nvPr>
            <p:ph type="dt" sz="half" idx="10"/>
          </p:nvPr>
        </p:nvSpPr>
        <p:spPr/>
        <p:txBody>
          <a:bodyPr/>
          <a:lstStyle/>
          <a:p>
            <a:fld id="{C4EBF7E3-E867-4423-A859-CB26640224D8}" type="datetimeFigureOut">
              <a:rPr lang="ru-RU" smtClean="0"/>
              <a:t>20.11.2014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C0B24EF-6436-4D08-9EA2-4326C5FD5164}"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C4EBF7E3-E867-4423-A859-CB26640224D8}" type="datetimeFigureOut">
              <a:rPr lang="ru-RU" smtClean="0"/>
              <a:t>20.11.2014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C0B24EF-6436-4D08-9EA2-4326C5FD5164}"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C4EBF7E3-E867-4423-A859-CB26640224D8}" type="datetimeFigureOut">
              <a:rPr lang="ru-RU" smtClean="0"/>
              <a:t>20.11.2014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C0B24EF-6436-4D08-9EA2-4326C5FD5164}"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C4EBF7E3-E867-4423-A859-CB26640224D8}" type="datetimeFigureOut">
              <a:rPr lang="ru-RU" smtClean="0"/>
              <a:t>20.11.2014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C0B24EF-6436-4D08-9EA2-4326C5FD5164}"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ru-RU" smtClean="0"/>
              <a:t>Образец заголовка</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4EBF7E3-E867-4423-A859-CB26640224D8}" type="datetimeFigureOut">
              <a:rPr lang="ru-RU" smtClean="0"/>
              <a:t>20.11.2014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C0B24EF-6436-4D08-9EA2-4326C5FD5164}"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ru-RU" smtClean="0"/>
              <a:t>Образец заголовка</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C4EBF7E3-E867-4423-A859-CB26640224D8}" type="datetimeFigureOut">
              <a:rPr lang="ru-RU" smtClean="0"/>
              <a:t>20.11.2014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C0B24EF-6436-4D08-9EA2-4326C5FD5164}"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332894"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C4EBF7E3-E867-4423-A859-CB26640224D8}" type="datetimeFigureOut">
              <a:rPr lang="ru-RU" smtClean="0"/>
              <a:t>20.11.2014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C0B24EF-6436-4D08-9EA2-4326C5FD5164}"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C4EBF7E3-E867-4423-A859-CB26640224D8}" type="datetimeFigureOut">
              <a:rPr lang="ru-RU" smtClean="0"/>
              <a:t>20.11.2014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C0B24EF-6436-4D08-9EA2-4326C5FD5164}"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EBF7E3-E867-4423-A859-CB26640224D8}" type="datetimeFigureOut">
              <a:rPr lang="ru-RU" smtClean="0"/>
              <a:t>20.11.2014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C0B24EF-6436-4D08-9EA2-4326C5FD5164}"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ru-RU" smtClean="0"/>
              <a:t>Образец заголовка</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4EBF7E3-E867-4423-A859-CB26640224D8}" type="datetimeFigureOut">
              <a:rPr lang="ru-RU" smtClean="0"/>
              <a:t>20.11.2014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C0B24EF-6436-4D08-9EA2-4326C5FD5164}"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ru-RU" smtClean="0"/>
              <a:t>Образец заголовка</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4EBF7E3-E867-4423-A859-CB26640224D8}" type="datetimeFigureOut">
              <a:rPr lang="ru-RU" smtClean="0"/>
              <a:t>20.11.2014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C0B24EF-6436-4D08-9EA2-4326C5FD5164}" type="slidenum">
              <a:rPr lang="ru-RU" smtClean="0"/>
              <a:t>‹#›</a:t>
            </a:fld>
            <a:endParaRPr lang="ru-RU"/>
          </a:p>
        </p:txBody>
      </p:sp>
      <p:grpSp>
        <p:nvGrpSpPr>
          <p:cNvPr id="17" name="Group 16"/>
          <p:cNvGrpSpPr/>
          <p:nvPr/>
        </p:nvGrpSpPr>
        <p:grpSpPr>
          <a:xfrm>
            <a:off x="4718762" y="993075"/>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lvl1pPr marL="0" indent="0" algn="ctr">
              <a:buFontTx/>
              <a:buNone/>
              <a:defRPr/>
            </a:lvl1pPr>
          </a:lstStyle>
          <a:p>
            <a:r>
              <a:rPr lang="ru-RU" smtClean="0"/>
              <a:t>Вставка рисунка</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35" name="Group 134"/>
          <p:cNvGrpSpPr/>
          <p:nvPr/>
        </p:nvGrpSpPr>
        <p:grpSpPr>
          <a:xfrm>
            <a:off x="-9" y="-16"/>
            <a:ext cx="9252346" cy="6858038"/>
            <a:chOff x="-9" y="-16"/>
            <a:chExt cx="9252346" cy="6858038"/>
          </a:xfrm>
        </p:grpSpPr>
        <p:grpSp>
          <p:nvGrpSpPr>
            <p:cNvPr id="136" name="Group 638"/>
            <p:cNvGrpSpPr/>
            <p:nvPr/>
          </p:nvGrpSpPr>
          <p:grpSpPr>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grpSp>
          <p:nvGrpSpPr>
            <p:cNvPr id="137" name="Group 669"/>
            <p:cNvGrpSpPr/>
            <p:nvPr/>
          </p:nvGrpSpPr>
          <p:grpSpPr>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sp>
            <p:nvSpPr>
              <p:cNvPr id="213" name="Freeform 73"/>
              <p:cNvSpPr>
                <a:spLocks/>
              </p:cNvSpPr>
              <p:nvPr/>
            </p:nvSpPr>
            <p:spPr bwMode="auto">
              <a:xfrm rot="1542474">
                <a:off x="7058065" y="3702660"/>
                <a:ext cx="879" cy="175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nvGrpSpPr>
            <p:cNvPr id="138" name="Group 715"/>
            <p:cNvGrpSpPr/>
            <p:nvPr/>
          </p:nvGrpSpPr>
          <p:grpSpPr>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C4EBF7E3-E867-4423-A859-CB26640224D8}" type="datetimeFigureOut">
              <a:rPr lang="ru-RU" smtClean="0"/>
              <a:t>20.11.2014</a:t>
            </a:fld>
            <a:endParaRPr lang="ru-RU"/>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endParaRPr lang="ru-RU"/>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lumMod val="75000"/>
                    <a:lumOff val="25000"/>
                  </a:schemeClr>
                </a:solidFill>
              </a:defRPr>
            </a:lvl1pPr>
          </a:lstStyle>
          <a:p>
            <a:fld id="{BC0B24EF-6436-4D08-9EA2-4326C5FD5164}"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ru.wikipedia.org/wiki/%D0%9D%D0%B0%D1%86%D0%B8%D0%BE%D0%BD%D0%B0%D0%BB%D1%8C%D0%BD%D1%8B%D0%B9_%D0%BF%D0%B0%D1%80%D0%BA_%D0%9B%D0%B0%D1%85%D0%B5%D0%BC%D0%B0%D0%B0" TargetMode="External"/><Relationship Id="rId2" Type="http://schemas.openxmlformats.org/officeDocument/2006/relationships/hyperlink" Target="https://ru.wikipedia.org/wiki/%D0%A1%D0%A1%D0%A1%D0%A0" TargetMode="Externa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ru.wikipedia.org/wiki/%D0%AD%D1%81%D1%82%D0%BE%D0%BD%D1%81%D0%BA%D0%B0%D1%8F_%D0%A1%D0%BE%D0%B2%D0%B5%D1%82%D1%81%D0%BA%D0%B0%D1%8F_%D0%A1%D0%BE%D1%86%D0%B8%D0%B0%D0%BB%D0%B8%D1%81%D1%82%D0%B8%D1%87%D0%B5%D1%81%D0%BA%D0%B0%D1%8F_%D0%A0%D0%B5%D1%81%D0%BF%D1%83%D0%B1%D0%BB%D0%B8%D0%BA%D0%B0"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ru.wikipedia.org/wiki/%D0%9A%D0%B0%D0%BC%D0%B0" TargetMode="External"/><Relationship Id="rId2" Type="http://schemas.openxmlformats.org/officeDocument/2006/relationships/hyperlink" Target="https://ru.wikipedia.org/wiki/%D0%A2%D0%B0%D1%82%D0%B0%D1%80%D1%81%D1%82%D0%B0%D0%BD" TargetMode="External"/><Relationship Id="rId1" Type="http://schemas.openxmlformats.org/officeDocument/2006/relationships/slideLayout" Target="../slideLayouts/slideLayout2.xml"/><Relationship Id="rId5" Type="http://schemas.openxmlformats.org/officeDocument/2006/relationships/hyperlink" Target="https://ru.wikipedia.org/wiki/%D0%A2%D1%83%D0%BA%D0%B0%D0%B5%D0%B2%D1%81%D0%BA%D0%B8%D0%B9_%D1%80%D0%B0%D0%B9%D0%BE%D0%BD_%D0%A2%D0%B0%D1%82%D0%B0%D1%80%D1%81%D1%82%D0%B0%D0%BD%D0%B0" TargetMode="External"/><Relationship Id="rId4" Type="http://schemas.openxmlformats.org/officeDocument/2006/relationships/hyperlink" Target="https://ru.wikipedia.org/wiki/%D0%95%D0%BB%D0%B0%D0%B1%D1%83%D0%B6%D1%81%D0%BA%D0%B8%D0%B9_%D1%80%D0%B0%D0%B9%D0%BE%D0%BD_%D0%A2%D0%B0%D1%82%D0%B0%D1%80%D1%81%D1%82%D0%B0%D0%BD%D0%B0"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ru.wikipedia.org/wiki/2014_%D0%B3%D0%BE%D0%B4"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hyperlink" Target="https://ru.wikipedia.org/wiki/%D0%98%D0%BB%D1%8C%D0%BC%D0%B5%D0%BD%D1%81%D0%BA%D0%B8%D0%B9_%D0%B7%D0%B0%D0%BF%D0%BE%D0%B2%D0%B5%D0%B4%D0%BD%D0%B8%D0%BA" TargetMode="External"/><Relationship Id="rId13" Type="http://schemas.openxmlformats.org/officeDocument/2006/relationships/hyperlink" Target="https://ru.wikipedia.org/wiki/%D0%98%D0%BD%D0%B3%D0%B5%D1%80%D0%BC%D0%B0%D0%BD%D0%BB%D0%B0%D0%BD%D0%B4%D1%81%D0%BA%D0%B8%D0%B9_%D0%B7%D0%B0%D0%BF%D0%BE%D0%B2%D0%B5%D0%B4%D0%BD%D0%B8%D0%BA" TargetMode="External"/><Relationship Id="rId3" Type="http://schemas.openxmlformats.org/officeDocument/2006/relationships/hyperlink" Target="https://ru.wikipedia.org/wiki/%D0%91%D0%B0%D1%80%D0%B3%D1%83%D0%B7%D0%B8%D0%BD%D1%81%D0%BA%D0%B8%D0%B9_%D0%B7%D0%B0%D0%BF%D0%BE%D0%B2%D0%B5%D0%B4%D0%BD%D0%B8%D0%BA" TargetMode="External"/><Relationship Id="rId7" Type="http://schemas.openxmlformats.org/officeDocument/2006/relationships/hyperlink" Target="https://ru.wikipedia.org/wiki/%D0%90%D1%81%D1%82%D1%80%D0%B0%D1%85%D0%B0%D0%BD%D1%81%D0%BA%D0%B8%D0%B9_%D0%B7%D0%B0%D0%BF%D0%BE%D0%B2%D0%B5%D0%B4%D0%BD%D0%B8%D0%BA" TargetMode="External"/><Relationship Id="rId12" Type="http://schemas.openxmlformats.org/officeDocument/2006/relationships/hyperlink" Target="https://ru.wikipedia.org/w/index.php?title=%D0%A3%D1%82%D1%80%D0%B8%D1%88_(%D0%B7%D0%B0%D0%BF%D0%BE%D0%B2%D0%B5%D0%B4%D0%BD%D0%B8%D0%BA)&amp;action=edit&amp;redlink=1" TargetMode="External"/><Relationship Id="rId2" Type="http://schemas.openxmlformats.org/officeDocument/2006/relationships/hyperlink" Target="https://ru.wikipedia.org/wiki/%D0%A0%D0%BE%D1%81%D1%81%D0%B8%D1%8F" TargetMode="External"/><Relationship Id="rId1" Type="http://schemas.openxmlformats.org/officeDocument/2006/relationships/slideLayout" Target="../slideLayouts/slideLayout2.xml"/><Relationship Id="rId6" Type="http://schemas.openxmlformats.org/officeDocument/2006/relationships/hyperlink" Target="https://ru.wikipedia.org/wiki/%D0%91%D1%83%D1%80%D1%8F%D1%82%D0%B8%D1%8F" TargetMode="External"/><Relationship Id="rId11" Type="http://schemas.openxmlformats.org/officeDocument/2006/relationships/hyperlink" Target="https://ru.wikipedia.org/wiki/%D0%9A%D0%BE%D0%BB%D0%BE%D0%B3%D1%80%D0%B8%D0%B2%D1%81%D0%BA%D0%B8%D0%B9_%D0%BB%D0%B5%D1%81" TargetMode="External"/><Relationship Id="rId5" Type="http://schemas.openxmlformats.org/officeDocument/2006/relationships/hyperlink" Target="https://ru.wikipedia.org/wiki/1917_%D0%B3%D0%BE%D0%B4" TargetMode="External"/><Relationship Id="rId15" Type="http://schemas.openxmlformats.org/officeDocument/2006/relationships/hyperlink" Target="https://ru.wikipedia.org/wiki/%D0%A1%D0%BF%D0%B8%D1%81%D0%BE%D0%BA_%D0%B7%D0%B0%D0%BF%D0%BE%D0%B2%D0%B5%D0%B4%D0%BD%D0%B8%D0%BA%D0%BE%D0%B2_%D0%A0%D0%BE%D1%81%D1%81%D0%B8%D0%B8#cite_note-2" TargetMode="External"/><Relationship Id="rId10" Type="http://schemas.openxmlformats.org/officeDocument/2006/relationships/hyperlink" Target="https://ru.wikipedia.org/wiki/%D0%AD%D1%80%D0%B7%D0%B8" TargetMode="External"/><Relationship Id="rId4" Type="http://schemas.openxmlformats.org/officeDocument/2006/relationships/hyperlink" Target="https://ru.wikipedia.org/wiki/11_%D1%8F%D0%BD%D0%B2%D0%B0%D1%80%D1%8F" TargetMode="External"/><Relationship Id="rId9" Type="http://schemas.openxmlformats.org/officeDocument/2006/relationships/hyperlink" Target="https://ru.wikipedia.org/wiki/%D0%9A%D0%B0%D0%B2%D0%BA%D0%B0%D0%B7%D1%81%D0%BA%D0%B8%D0%B9_%D0%B7%D0%B0%D0%BF%D0%BE%D0%B2%D0%B5%D0%B4%D0%BD%D0%B8%D0%BA" TargetMode="External"/><Relationship Id="rId14" Type="http://schemas.openxmlformats.org/officeDocument/2006/relationships/hyperlink" Target="https://ru.wikipedia.org/w/index.php?title=%D0%A8%D0%B0%D0%B9%D1%82%D0%B0%D0%BD-%D0%A2%D0%B0%D1%83&amp;action=edit&amp;redlink=1"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548680"/>
            <a:ext cx="7988424" cy="5646489"/>
          </a:xfrm>
        </p:spPr>
        <p:txBody>
          <a:bodyPr/>
          <a:lstStyle/>
          <a:p>
            <a:r>
              <a:rPr lang="ru-RU" dirty="0" smtClean="0"/>
              <a:t>Право на благоприятную окружающую среду.</a:t>
            </a:r>
            <a:endParaRPr lang="ru-RU" dirty="0"/>
          </a:p>
        </p:txBody>
      </p:sp>
    </p:spTree>
    <p:extLst>
      <p:ext uri="{BB962C8B-B14F-4D97-AF65-F5344CB8AC3E}">
        <p14:creationId xmlns:p14="http://schemas.microsoft.com/office/powerpoint/2010/main" val="27997615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1844832562"/>
              </p:ext>
            </p:extLst>
          </p:nvPr>
        </p:nvGraphicFramePr>
        <p:xfrm>
          <a:off x="395536" y="476672"/>
          <a:ext cx="8352928" cy="6048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389599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404664"/>
            <a:ext cx="8496944" cy="6192687"/>
          </a:xfrm>
          <a:prstGeom prst="rect">
            <a:avLst/>
          </a:prstGeom>
          <a:solidFill>
            <a:srgbClr val="00B050"/>
          </a:solidFill>
          <a:ln>
            <a:noFill/>
          </a:ln>
          <a:effectLst/>
        </p:spPr>
      </p:pic>
    </p:spTree>
    <p:extLst>
      <p:ext uri="{BB962C8B-B14F-4D97-AF65-F5344CB8AC3E}">
        <p14:creationId xmlns:p14="http://schemas.microsoft.com/office/powerpoint/2010/main" val="8149443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83568" y="260648"/>
            <a:ext cx="7912968" cy="6192688"/>
          </a:xfrm>
        </p:spPr>
        <p:txBody>
          <a:bodyPr>
            <a:normAutofit/>
          </a:bodyPr>
          <a:lstStyle/>
          <a:p>
            <a:pPr algn="just"/>
            <a:r>
              <a:rPr lang="ru-RU" sz="4000" dirty="0" smtClean="0">
                <a:solidFill>
                  <a:schemeClr val="tx1"/>
                </a:solidFill>
                <a:effectLst/>
                <a:latin typeface="Times New Roman"/>
                <a:ea typeface="Calibri"/>
              </a:rPr>
              <a:t>Экологическое право - комплексная отрасль российского права, представляющая собой совокупность юридических норм, регулирующих отношения в области охраны и рационального использования природных ресурсов.</a:t>
            </a:r>
            <a:endParaRPr lang="ru-RU" sz="4000" dirty="0">
              <a:solidFill>
                <a:schemeClr val="tx1"/>
              </a:solidFill>
            </a:endParaRPr>
          </a:p>
        </p:txBody>
      </p:sp>
    </p:spTree>
    <p:extLst>
      <p:ext uri="{BB962C8B-B14F-4D97-AF65-F5344CB8AC3E}">
        <p14:creationId xmlns:p14="http://schemas.microsoft.com/office/powerpoint/2010/main" val="1427301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539552" y="476672"/>
            <a:ext cx="8053284" cy="5904656"/>
          </a:xfrm>
        </p:spPr>
        <p:txBody>
          <a:bodyPr>
            <a:normAutofit fontScale="92500" lnSpcReduction="10000"/>
          </a:bodyPr>
          <a:lstStyle/>
          <a:p>
            <a:pPr algn="ctr"/>
            <a:r>
              <a:rPr lang="ru-RU" sz="2800" dirty="0" smtClean="0">
                <a:latin typeface="Times New Roman" panose="02020603050405020304" pitchFamily="18" charset="0"/>
                <a:cs typeface="Times New Roman" panose="02020603050405020304" pitchFamily="18" charset="0"/>
              </a:rPr>
              <a:t>Основные источники экологического права</a:t>
            </a:r>
          </a:p>
          <a:p>
            <a:pPr marL="342900" indent="-342900" algn="just">
              <a:buFont typeface="Wingdings" panose="05000000000000000000" pitchFamily="2" charset="2"/>
              <a:buChar char="ü"/>
            </a:pPr>
            <a:r>
              <a:rPr lang="ru-RU" sz="2800" dirty="0" smtClean="0">
                <a:latin typeface="Times New Roman" panose="02020603050405020304" pitchFamily="18" charset="0"/>
                <a:cs typeface="Times New Roman" panose="02020603050405020304" pitchFamily="18" charset="0"/>
              </a:rPr>
              <a:t>Конституция РФ</a:t>
            </a:r>
          </a:p>
          <a:p>
            <a:pPr marL="342900" indent="-342900" algn="just">
              <a:buFont typeface="Wingdings" panose="05000000000000000000" pitchFamily="2" charset="2"/>
              <a:buChar char="ü"/>
            </a:pPr>
            <a:r>
              <a:rPr lang="ru-RU" sz="2800" dirty="0" smtClean="0">
                <a:latin typeface="Times New Roman"/>
                <a:ea typeface="Calibri"/>
              </a:rPr>
              <a:t>Кодекс </a:t>
            </a:r>
            <a:r>
              <a:rPr lang="ru-RU" sz="2800" dirty="0">
                <a:latin typeface="Times New Roman"/>
                <a:ea typeface="Calibri"/>
              </a:rPr>
              <a:t>РФ об административных правонарушениях</a:t>
            </a:r>
            <a:r>
              <a:rPr lang="ru-RU" sz="2800" dirty="0" smtClean="0">
                <a:latin typeface="Times New Roman"/>
                <a:ea typeface="Calibri"/>
              </a:rPr>
              <a:t>,</a:t>
            </a:r>
          </a:p>
          <a:p>
            <a:pPr marL="342900" indent="-342900" algn="just">
              <a:buFont typeface="Wingdings" panose="05000000000000000000" pitchFamily="2" charset="2"/>
              <a:buChar char="ü"/>
            </a:pPr>
            <a:r>
              <a:rPr lang="ru-RU" sz="2800" dirty="0" smtClean="0">
                <a:latin typeface="Times New Roman"/>
                <a:ea typeface="Calibri"/>
              </a:rPr>
              <a:t> </a:t>
            </a:r>
            <a:r>
              <a:rPr lang="ru-RU" sz="2800" dirty="0">
                <a:latin typeface="Times New Roman"/>
                <a:ea typeface="Calibri"/>
              </a:rPr>
              <a:t>Водный кодекс РФ, </a:t>
            </a:r>
            <a:endParaRPr lang="ru-RU" sz="2800" dirty="0" smtClean="0">
              <a:latin typeface="Times New Roman"/>
              <a:ea typeface="Calibri"/>
            </a:endParaRPr>
          </a:p>
          <a:p>
            <a:pPr marL="342900" indent="-342900" algn="just">
              <a:buFont typeface="Wingdings" panose="05000000000000000000" pitchFamily="2" charset="2"/>
              <a:buChar char="ü"/>
            </a:pPr>
            <a:r>
              <a:rPr lang="ru-RU" sz="2800" dirty="0" smtClean="0">
                <a:latin typeface="Times New Roman"/>
                <a:ea typeface="Calibri"/>
              </a:rPr>
              <a:t>Земельный </a:t>
            </a:r>
            <a:r>
              <a:rPr lang="ru-RU" sz="2800" dirty="0">
                <a:latin typeface="Times New Roman"/>
                <a:ea typeface="Calibri"/>
              </a:rPr>
              <a:t>кодекс РФ</a:t>
            </a:r>
            <a:r>
              <a:rPr lang="ru-RU" sz="2800" dirty="0" smtClean="0">
                <a:latin typeface="Times New Roman"/>
                <a:ea typeface="Calibri"/>
              </a:rPr>
              <a:t>,</a:t>
            </a:r>
          </a:p>
          <a:p>
            <a:pPr marL="342900" indent="-342900" algn="just">
              <a:buFont typeface="Wingdings" panose="05000000000000000000" pitchFamily="2" charset="2"/>
              <a:buChar char="ü"/>
            </a:pPr>
            <a:r>
              <a:rPr lang="ru-RU" sz="2800" dirty="0" smtClean="0">
                <a:latin typeface="Times New Roman"/>
                <a:ea typeface="Calibri"/>
              </a:rPr>
              <a:t> </a:t>
            </a:r>
            <a:r>
              <a:rPr lang="ru-RU" sz="2800" dirty="0">
                <a:latin typeface="Times New Roman"/>
                <a:ea typeface="Calibri"/>
              </a:rPr>
              <a:t>Лесной кодекс РФ, </a:t>
            </a:r>
            <a:endParaRPr lang="ru-RU" sz="2800" dirty="0" smtClean="0">
              <a:latin typeface="Times New Roman"/>
              <a:ea typeface="Calibri"/>
            </a:endParaRPr>
          </a:p>
          <a:p>
            <a:pPr marL="342900" indent="-342900" algn="just">
              <a:buFont typeface="Wingdings" panose="05000000000000000000" pitchFamily="2" charset="2"/>
              <a:buChar char="ü"/>
            </a:pPr>
            <a:r>
              <a:rPr lang="ru-RU" sz="2800" dirty="0" smtClean="0">
                <a:latin typeface="Times New Roman"/>
                <a:ea typeface="Calibri"/>
              </a:rPr>
              <a:t>Законы </a:t>
            </a:r>
            <a:r>
              <a:rPr lang="ru-RU" sz="2800" dirty="0">
                <a:latin typeface="Times New Roman"/>
                <a:ea typeface="Calibri"/>
              </a:rPr>
              <a:t>РФ «О животном мире», «О континентальном шельфе Российской Федерации», «О мелиорации земель», «О недрах Российской Федерации», «Об использовании атомной энергии», «Об охране окружающей природной среды», «О плате за землю», «О плате за пользование водными объектами»</a:t>
            </a:r>
            <a:endParaRPr lang="ru-RU" sz="2800"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endParaRPr lang="ru-RU" sz="2400"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
            </a:pP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12939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9442" y="260649"/>
            <a:ext cx="7125113" cy="648071"/>
          </a:xfrm>
        </p:spPr>
        <p:txBody>
          <a:bodyPr/>
          <a:lstStyle/>
          <a:p>
            <a:r>
              <a:rPr lang="ru-RU" dirty="0" smtClean="0"/>
              <a:t>Экологические права человека</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3765889485"/>
              </p:ext>
            </p:extLst>
          </p:nvPr>
        </p:nvGraphicFramePr>
        <p:xfrm>
          <a:off x="827584" y="1124744"/>
          <a:ext cx="7124700"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35105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95536" y="188640"/>
            <a:ext cx="8424936" cy="6408712"/>
          </a:xfrm>
        </p:spPr>
        <p:txBody>
          <a:bodyPr>
            <a:normAutofit/>
          </a:bodyPr>
          <a:lstStyle/>
          <a:p>
            <a:pPr algn="ctr"/>
            <a:r>
              <a:rPr lang="ru-RU" sz="4800" dirty="0" smtClean="0">
                <a:latin typeface="Times New Roman" panose="02020603050405020304" pitchFamily="18" charset="0"/>
                <a:cs typeface="Times New Roman" panose="02020603050405020304" pitchFamily="18" charset="0"/>
              </a:rPr>
              <a:t>Экологические преступления </a:t>
            </a:r>
          </a:p>
          <a:p>
            <a:pPr algn="just"/>
            <a:r>
              <a:rPr lang="ru-RU" sz="4800" dirty="0">
                <a:latin typeface="Times New Roman"/>
                <a:ea typeface="Calibri"/>
              </a:rPr>
              <a:t>Экологические преступления – преступления, посягающие, на здоровую окружающую среду и ее отдельные элементы.</a:t>
            </a:r>
            <a:endParaRPr lang="ru-RU"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9377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95536" y="332656"/>
            <a:ext cx="8352928" cy="6048672"/>
          </a:xfrm>
        </p:spPr>
        <p:txBody>
          <a:bodyPr>
            <a:normAutofit/>
          </a:bodyPr>
          <a:lstStyle/>
          <a:p>
            <a:r>
              <a:rPr lang="ru-RU" sz="2400" dirty="0" smtClean="0">
                <a:latin typeface="Times New Roman" panose="02020603050405020304" pitchFamily="18" charset="0"/>
                <a:cs typeface="Times New Roman" panose="02020603050405020304" pitchFamily="18" charset="0"/>
              </a:rPr>
              <a:t>К ним относятся:</a:t>
            </a:r>
          </a:p>
          <a:p>
            <a:pPr algn="just">
              <a:lnSpc>
                <a:spcPct val="115000"/>
              </a:lnSpc>
              <a:spcAft>
                <a:spcPts val="0"/>
              </a:spcAft>
            </a:pP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ea typeface="Calibri"/>
                <a:cs typeface="Times New Roman" panose="02020603050405020304" pitchFamily="18" charset="0"/>
              </a:rPr>
              <a:t>- нарушение правил охраны окружающей среды при производстве работ,</a:t>
            </a:r>
          </a:p>
          <a:p>
            <a:pPr algn="just">
              <a:lnSpc>
                <a:spcPct val="115000"/>
              </a:lnSpc>
              <a:spcAft>
                <a:spcPts val="0"/>
              </a:spcAft>
            </a:pPr>
            <a:r>
              <a:rPr lang="ru-RU" sz="2400" dirty="0">
                <a:latin typeface="Times New Roman" panose="02020603050405020304" pitchFamily="18" charset="0"/>
                <a:ea typeface="Calibri"/>
                <a:cs typeface="Times New Roman" panose="02020603050405020304" pitchFamily="18" charset="0"/>
              </a:rPr>
              <a:t>- нарушение правил обращения экологически опасных веществ и отходов,</a:t>
            </a:r>
          </a:p>
          <a:p>
            <a:pPr algn="just">
              <a:lnSpc>
                <a:spcPct val="115000"/>
              </a:lnSpc>
              <a:spcAft>
                <a:spcPts val="0"/>
              </a:spcAft>
            </a:pPr>
            <a:r>
              <a:rPr lang="ru-RU" sz="2400" dirty="0">
                <a:latin typeface="Times New Roman" panose="02020603050405020304" pitchFamily="18" charset="0"/>
                <a:ea typeface="Calibri"/>
                <a:cs typeface="Times New Roman" panose="02020603050405020304" pitchFamily="18" charset="0"/>
              </a:rPr>
              <a:t>- нарушение правил безопасности при обращении с микробиологическими либо другими биологическими агентами или токсинами,</a:t>
            </a:r>
          </a:p>
          <a:p>
            <a:pPr algn="just">
              <a:lnSpc>
                <a:spcPct val="115000"/>
              </a:lnSpc>
              <a:spcAft>
                <a:spcPts val="0"/>
              </a:spcAft>
            </a:pPr>
            <a:r>
              <a:rPr lang="ru-RU" sz="2400" dirty="0">
                <a:latin typeface="Times New Roman" panose="02020603050405020304" pitchFamily="18" charset="0"/>
                <a:ea typeface="Calibri"/>
                <a:cs typeface="Times New Roman" panose="02020603050405020304" pitchFamily="18" charset="0"/>
              </a:rPr>
              <a:t>- нарушение ветеринарных правил и правил, установленных для борьбы с болезнями и вредителями растений,</a:t>
            </a:r>
          </a:p>
          <a:p>
            <a:pPr algn="just">
              <a:lnSpc>
                <a:spcPct val="115000"/>
              </a:lnSpc>
              <a:spcAft>
                <a:spcPts val="0"/>
              </a:spcAft>
            </a:pPr>
            <a:r>
              <a:rPr lang="ru-RU" sz="2400" dirty="0">
                <a:latin typeface="Times New Roman" panose="02020603050405020304" pitchFamily="18" charset="0"/>
                <a:ea typeface="Calibri"/>
                <a:cs typeface="Times New Roman" panose="02020603050405020304" pitchFamily="18" charset="0"/>
              </a:rPr>
              <a:t>- загрязнение вод,</a:t>
            </a:r>
          </a:p>
          <a:p>
            <a:pPr algn="just">
              <a:lnSpc>
                <a:spcPct val="115000"/>
              </a:lnSpc>
              <a:spcAft>
                <a:spcPts val="0"/>
              </a:spcAft>
            </a:pPr>
            <a:r>
              <a:rPr lang="ru-RU" sz="2400" dirty="0">
                <a:latin typeface="Times New Roman" panose="02020603050405020304" pitchFamily="18" charset="0"/>
                <a:ea typeface="Calibri"/>
                <a:cs typeface="Times New Roman" panose="02020603050405020304" pitchFamily="18" charset="0"/>
              </a:rPr>
              <a:t>- загрязнение атмосферы</a:t>
            </a:r>
            <a:r>
              <a:rPr lang="ru-RU" sz="2400" dirty="0" smtClean="0">
                <a:latin typeface="Times New Roman" panose="02020603050405020304" pitchFamily="18" charset="0"/>
                <a:ea typeface="Calibri"/>
                <a:cs typeface="Times New Roman" panose="02020603050405020304" pitchFamily="18" charset="0"/>
              </a:rPr>
              <a:t>,</a:t>
            </a:r>
            <a:endParaRPr lang="ru-RU" sz="2400" dirty="0">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val="32595021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332656"/>
            <a:ext cx="8208912" cy="6192687"/>
          </a:xfrm>
        </p:spPr>
        <p:txBody>
          <a:bodyPr>
            <a:noAutofit/>
          </a:bodyPr>
          <a:lstStyle/>
          <a:p>
            <a:pPr marL="0" lvl="0" indent="0" algn="just">
              <a:lnSpc>
                <a:spcPct val="115000"/>
              </a:lnSpc>
              <a:spcAft>
                <a:spcPts val="0"/>
              </a:spcAft>
              <a:buClr>
                <a:prstClr val="black">
                  <a:lumMod val="75000"/>
                  <a:lumOff val="25000"/>
                </a:prstClr>
              </a:buClr>
              <a:buNone/>
            </a:pPr>
            <a:r>
              <a:rPr lang="ru-RU" sz="2000" dirty="0">
                <a:solidFill>
                  <a:prstClr val="black">
                    <a:lumMod val="75000"/>
                    <a:lumOff val="25000"/>
                  </a:prstClr>
                </a:solidFill>
                <a:latin typeface="Times New Roman"/>
                <a:ea typeface="Calibri"/>
                <a:cs typeface="Times New Roman"/>
              </a:rPr>
              <a:t>- загрязнение морской среды,</a:t>
            </a:r>
            <a:endParaRPr lang="ru-RU" sz="2000" dirty="0">
              <a:solidFill>
                <a:prstClr val="black">
                  <a:lumMod val="75000"/>
                  <a:lumOff val="25000"/>
                </a:prstClr>
              </a:solidFill>
              <a:latin typeface="Calibri"/>
              <a:ea typeface="Calibri"/>
              <a:cs typeface="Times New Roman"/>
            </a:endParaRPr>
          </a:p>
          <a:p>
            <a:pPr marL="0" lvl="0" indent="0" algn="just">
              <a:lnSpc>
                <a:spcPct val="115000"/>
              </a:lnSpc>
              <a:spcAft>
                <a:spcPts val="0"/>
              </a:spcAft>
              <a:buClr>
                <a:prstClr val="black">
                  <a:lumMod val="75000"/>
                  <a:lumOff val="25000"/>
                </a:prstClr>
              </a:buClr>
              <a:buNone/>
            </a:pPr>
            <a:r>
              <a:rPr lang="ru-RU" sz="2000" dirty="0">
                <a:solidFill>
                  <a:prstClr val="black">
                    <a:lumMod val="75000"/>
                    <a:lumOff val="25000"/>
                  </a:prstClr>
                </a:solidFill>
                <a:latin typeface="Times New Roman"/>
                <a:ea typeface="Calibri"/>
                <a:cs typeface="Times New Roman"/>
              </a:rPr>
              <a:t>- нарушение законодательства РФ о континентальном шельфе,</a:t>
            </a:r>
            <a:endParaRPr lang="ru-RU" sz="2000" dirty="0">
              <a:solidFill>
                <a:prstClr val="black">
                  <a:lumMod val="75000"/>
                  <a:lumOff val="25000"/>
                </a:prstClr>
              </a:solidFill>
              <a:latin typeface="Calibri"/>
              <a:ea typeface="Calibri"/>
              <a:cs typeface="Times New Roman"/>
            </a:endParaRPr>
          </a:p>
          <a:p>
            <a:pPr marL="0" lvl="0" indent="0" algn="just">
              <a:lnSpc>
                <a:spcPct val="115000"/>
              </a:lnSpc>
              <a:spcAft>
                <a:spcPts val="0"/>
              </a:spcAft>
              <a:buClr>
                <a:prstClr val="black">
                  <a:lumMod val="75000"/>
                  <a:lumOff val="25000"/>
                </a:prstClr>
              </a:buClr>
              <a:buNone/>
            </a:pPr>
            <a:r>
              <a:rPr lang="ru-RU" sz="2000" dirty="0">
                <a:solidFill>
                  <a:prstClr val="black">
                    <a:lumMod val="75000"/>
                    <a:lumOff val="25000"/>
                  </a:prstClr>
                </a:solidFill>
                <a:latin typeface="Times New Roman"/>
                <a:ea typeface="Calibri"/>
                <a:cs typeface="Times New Roman"/>
              </a:rPr>
              <a:t>- порча земли,</a:t>
            </a:r>
            <a:endParaRPr lang="ru-RU" sz="2000" dirty="0">
              <a:solidFill>
                <a:prstClr val="black">
                  <a:lumMod val="75000"/>
                  <a:lumOff val="25000"/>
                </a:prstClr>
              </a:solidFill>
              <a:latin typeface="Calibri"/>
              <a:ea typeface="Calibri"/>
              <a:cs typeface="Times New Roman"/>
            </a:endParaRPr>
          </a:p>
          <a:p>
            <a:pPr marL="0" lvl="0" indent="0" algn="just">
              <a:lnSpc>
                <a:spcPct val="115000"/>
              </a:lnSpc>
              <a:spcAft>
                <a:spcPts val="0"/>
              </a:spcAft>
              <a:buClr>
                <a:prstClr val="black">
                  <a:lumMod val="75000"/>
                  <a:lumOff val="25000"/>
                </a:prstClr>
              </a:buClr>
              <a:buNone/>
            </a:pPr>
            <a:r>
              <a:rPr lang="ru-RU" sz="2000" dirty="0">
                <a:solidFill>
                  <a:prstClr val="black">
                    <a:lumMod val="75000"/>
                    <a:lumOff val="25000"/>
                  </a:prstClr>
                </a:solidFill>
                <a:latin typeface="Times New Roman"/>
                <a:ea typeface="Calibri"/>
                <a:cs typeface="Times New Roman"/>
              </a:rPr>
              <a:t>- нарушение правил охраны и использования недр,</a:t>
            </a:r>
            <a:endParaRPr lang="ru-RU" sz="2000" dirty="0">
              <a:solidFill>
                <a:prstClr val="black">
                  <a:lumMod val="75000"/>
                  <a:lumOff val="25000"/>
                </a:prstClr>
              </a:solidFill>
              <a:latin typeface="Calibri"/>
              <a:ea typeface="Calibri"/>
              <a:cs typeface="Times New Roman"/>
            </a:endParaRPr>
          </a:p>
          <a:p>
            <a:pPr marL="0" lvl="0" indent="0" algn="just">
              <a:lnSpc>
                <a:spcPct val="115000"/>
              </a:lnSpc>
              <a:spcAft>
                <a:spcPts val="0"/>
              </a:spcAft>
              <a:buClr>
                <a:prstClr val="black">
                  <a:lumMod val="75000"/>
                  <a:lumOff val="25000"/>
                </a:prstClr>
              </a:buClr>
              <a:buNone/>
            </a:pPr>
            <a:r>
              <a:rPr lang="ru-RU" sz="2000" dirty="0">
                <a:solidFill>
                  <a:prstClr val="black">
                    <a:lumMod val="75000"/>
                    <a:lumOff val="25000"/>
                  </a:prstClr>
                </a:solidFill>
                <a:latin typeface="Times New Roman"/>
                <a:ea typeface="Calibri"/>
                <a:cs typeface="Times New Roman"/>
              </a:rPr>
              <a:t>- незаконная добыча водных животных и растений,</a:t>
            </a:r>
            <a:endParaRPr lang="ru-RU" sz="2000" dirty="0">
              <a:solidFill>
                <a:prstClr val="black">
                  <a:lumMod val="75000"/>
                  <a:lumOff val="25000"/>
                </a:prstClr>
              </a:solidFill>
              <a:latin typeface="Calibri"/>
              <a:ea typeface="Calibri"/>
              <a:cs typeface="Times New Roman"/>
            </a:endParaRPr>
          </a:p>
          <a:p>
            <a:pPr marL="0" lvl="0" indent="0" algn="just">
              <a:lnSpc>
                <a:spcPct val="115000"/>
              </a:lnSpc>
              <a:spcAft>
                <a:spcPts val="0"/>
              </a:spcAft>
              <a:buClr>
                <a:prstClr val="black">
                  <a:lumMod val="75000"/>
                  <a:lumOff val="25000"/>
                </a:prstClr>
              </a:buClr>
              <a:buNone/>
            </a:pPr>
            <a:r>
              <a:rPr lang="ru-RU" sz="2000" dirty="0">
                <a:solidFill>
                  <a:prstClr val="black">
                    <a:lumMod val="75000"/>
                    <a:lumOff val="25000"/>
                  </a:prstClr>
                </a:solidFill>
                <a:latin typeface="Times New Roman"/>
                <a:ea typeface="Calibri"/>
                <a:cs typeface="Times New Roman"/>
              </a:rPr>
              <a:t>- нарушение правил охраны рыбных запасов,</a:t>
            </a:r>
            <a:endParaRPr lang="ru-RU" sz="2000" dirty="0">
              <a:solidFill>
                <a:prstClr val="black">
                  <a:lumMod val="75000"/>
                  <a:lumOff val="25000"/>
                </a:prstClr>
              </a:solidFill>
              <a:latin typeface="Calibri"/>
              <a:ea typeface="Calibri"/>
              <a:cs typeface="Times New Roman"/>
            </a:endParaRPr>
          </a:p>
          <a:p>
            <a:pPr marL="0" lvl="0" indent="0" algn="just">
              <a:lnSpc>
                <a:spcPct val="115000"/>
              </a:lnSpc>
              <a:spcAft>
                <a:spcPts val="0"/>
              </a:spcAft>
              <a:buClr>
                <a:prstClr val="black">
                  <a:lumMod val="75000"/>
                  <a:lumOff val="25000"/>
                </a:prstClr>
              </a:buClr>
              <a:buNone/>
            </a:pPr>
            <a:r>
              <a:rPr lang="ru-RU" sz="2000" dirty="0">
                <a:solidFill>
                  <a:prstClr val="black">
                    <a:lumMod val="75000"/>
                    <a:lumOff val="25000"/>
                  </a:prstClr>
                </a:solidFill>
                <a:latin typeface="Times New Roman"/>
                <a:ea typeface="Calibri"/>
                <a:cs typeface="Times New Roman"/>
              </a:rPr>
              <a:t>- незаконная охота,</a:t>
            </a:r>
            <a:endParaRPr lang="ru-RU" sz="2000" dirty="0">
              <a:solidFill>
                <a:prstClr val="black">
                  <a:lumMod val="75000"/>
                  <a:lumOff val="25000"/>
                </a:prstClr>
              </a:solidFill>
              <a:latin typeface="Calibri"/>
              <a:ea typeface="Calibri"/>
              <a:cs typeface="Times New Roman"/>
            </a:endParaRPr>
          </a:p>
          <a:p>
            <a:pPr marL="0" lvl="0" indent="0" algn="just">
              <a:lnSpc>
                <a:spcPct val="115000"/>
              </a:lnSpc>
              <a:spcAft>
                <a:spcPts val="0"/>
              </a:spcAft>
              <a:buClr>
                <a:prstClr val="black">
                  <a:lumMod val="75000"/>
                  <a:lumOff val="25000"/>
                </a:prstClr>
              </a:buClr>
              <a:buNone/>
            </a:pPr>
            <a:r>
              <a:rPr lang="ru-RU" sz="2000" dirty="0">
                <a:solidFill>
                  <a:prstClr val="black">
                    <a:lumMod val="75000"/>
                    <a:lumOff val="25000"/>
                  </a:prstClr>
                </a:solidFill>
                <a:latin typeface="Times New Roman"/>
                <a:ea typeface="Calibri"/>
                <a:cs typeface="Times New Roman"/>
              </a:rPr>
              <a:t>- уничтожение критических местообитаний для организмов, занесенных в Красную книгу РФ,</a:t>
            </a:r>
            <a:endParaRPr lang="ru-RU" sz="2000" dirty="0">
              <a:solidFill>
                <a:prstClr val="black">
                  <a:lumMod val="75000"/>
                  <a:lumOff val="25000"/>
                </a:prstClr>
              </a:solidFill>
              <a:latin typeface="Calibri"/>
              <a:ea typeface="Calibri"/>
              <a:cs typeface="Times New Roman"/>
            </a:endParaRPr>
          </a:p>
          <a:p>
            <a:pPr marL="0" lvl="0" indent="0" algn="just">
              <a:lnSpc>
                <a:spcPct val="115000"/>
              </a:lnSpc>
              <a:spcAft>
                <a:spcPts val="0"/>
              </a:spcAft>
              <a:buClr>
                <a:prstClr val="black">
                  <a:lumMod val="75000"/>
                  <a:lumOff val="25000"/>
                </a:prstClr>
              </a:buClr>
              <a:buNone/>
            </a:pPr>
            <a:r>
              <a:rPr lang="ru-RU" sz="2000" dirty="0">
                <a:solidFill>
                  <a:prstClr val="black">
                    <a:lumMod val="75000"/>
                    <a:lumOff val="25000"/>
                  </a:prstClr>
                </a:solidFill>
                <a:latin typeface="Times New Roman"/>
                <a:ea typeface="Calibri"/>
                <a:cs typeface="Times New Roman"/>
              </a:rPr>
              <a:t>- незаконная порубка деревьев и кустарников,</a:t>
            </a:r>
            <a:endParaRPr lang="ru-RU" sz="2000" dirty="0">
              <a:solidFill>
                <a:prstClr val="black">
                  <a:lumMod val="75000"/>
                  <a:lumOff val="25000"/>
                </a:prstClr>
              </a:solidFill>
              <a:latin typeface="Calibri"/>
              <a:ea typeface="Calibri"/>
              <a:cs typeface="Times New Roman"/>
            </a:endParaRPr>
          </a:p>
          <a:p>
            <a:pPr marL="0" lvl="0" indent="0" algn="just">
              <a:lnSpc>
                <a:spcPct val="115000"/>
              </a:lnSpc>
              <a:spcAft>
                <a:spcPts val="0"/>
              </a:spcAft>
              <a:buClr>
                <a:prstClr val="black">
                  <a:lumMod val="75000"/>
                  <a:lumOff val="25000"/>
                </a:prstClr>
              </a:buClr>
              <a:buNone/>
            </a:pPr>
            <a:r>
              <a:rPr lang="ru-RU" sz="2000" dirty="0">
                <a:solidFill>
                  <a:prstClr val="black">
                    <a:lumMod val="75000"/>
                    <a:lumOff val="25000"/>
                  </a:prstClr>
                </a:solidFill>
                <a:latin typeface="Times New Roman"/>
                <a:ea typeface="Calibri"/>
                <a:cs typeface="Times New Roman"/>
              </a:rPr>
              <a:t>- уничтожение или повреждение лесов,</a:t>
            </a:r>
            <a:endParaRPr lang="ru-RU" sz="2000" dirty="0">
              <a:solidFill>
                <a:prstClr val="black">
                  <a:lumMod val="75000"/>
                  <a:lumOff val="25000"/>
                </a:prstClr>
              </a:solidFill>
              <a:latin typeface="Calibri"/>
              <a:ea typeface="Calibri"/>
              <a:cs typeface="Times New Roman"/>
            </a:endParaRPr>
          </a:p>
          <a:p>
            <a:pPr marL="0" lvl="0" indent="0">
              <a:buClr>
                <a:prstClr val="black">
                  <a:lumMod val="75000"/>
                  <a:lumOff val="25000"/>
                </a:prstClr>
              </a:buClr>
              <a:buNone/>
            </a:pPr>
            <a:r>
              <a:rPr lang="ru-RU" sz="2000" dirty="0">
                <a:solidFill>
                  <a:prstClr val="black">
                    <a:lumMod val="75000"/>
                    <a:lumOff val="25000"/>
                  </a:prstClr>
                </a:solidFill>
                <a:latin typeface="Times New Roman"/>
                <a:ea typeface="Calibri"/>
              </a:rPr>
              <a:t>- нарушение режима особо охраняемых природных территорий и природных объектов</a:t>
            </a:r>
            <a:endParaRPr lang="ru-RU" sz="2000" dirty="0">
              <a:solidFill>
                <a:prstClr val="black">
                  <a:lumMod val="75000"/>
                  <a:lumOff val="25000"/>
                </a:prstClr>
              </a:solidFill>
            </a:endParaRPr>
          </a:p>
          <a:p>
            <a:endParaRPr lang="ru-RU" sz="2000" dirty="0"/>
          </a:p>
        </p:txBody>
      </p:sp>
    </p:spTree>
    <p:extLst>
      <p:ext uri="{BB962C8B-B14F-4D97-AF65-F5344CB8AC3E}">
        <p14:creationId xmlns:p14="http://schemas.microsoft.com/office/powerpoint/2010/main" val="25081078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95536" y="260648"/>
            <a:ext cx="8352928" cy="6264696"/>
          </a:xfrm>
        </p:spPr>
        <p:txBody>
          <a:bodyPr>
            <a:normAutofit/>
          </a:bodyPr>
          <a:lstStyle/>
          <a:p>
            <a:r>
              <a:rPr lang="ru-RU" sz="2800" dirty="0" smtClean="0">
                <a:latin typeface="Times New Roman" panose="02020603050405020304" pitchFamily="18" charset="0"/>
                <a:cs typeface="Times New Roman" panose="02020603050405020304" pitchFamily="18" charset="0"/>
              </a:rPr>
              <a:t>Средства и способы улучшения  и стабилизации ситуации в экологической сфере:</a:t>
            </a:r>
          </a:p>
          <a:p>
            <a:pPr marL="457200" indent="-457200">
              <a:buAutoNum type="arabicParenR"/>
            </a:pPr>
            <a:r>
              <a:rPr lang="ru-RU" sz="2800" dirty="0" smtClean="0">
                <a:latin typeface="Times New Roman" panose="02020603050405020304" pitchFamily="18" charset="0"/>
                <a:cs typeface="Times New Roman" panose="02020603050405020304" pitchFamily="18" charset="0"/>
              </a:rPr>
              <a:t>Совершенствование законодательной природоохранной  базы.</a:t>
            </a:r>
          </a:p>
          <a:p>
            <a:pPr marL="457200" indent="-457200">
              <a:buAutoNum type="arabicParenR"/>
            </a:pPr>
            <a:r>
              <a:rPr lang="ru-RU" sz="2800" dirty="0" smtClean="0">
                <a:latin typeface="Times New Roman" panose="02020603050405020304" pitchFamily="18" charset="0"/>
                <a:cs typeface="Times New Roman" panose="02020603050405020304" pitchFamily="18" charset="0"/>
              </a:rPr>
              <a:t>Сохранение национальных природных богатств страны</a:t>
            </a:r>
          </a:p>
          <a:p>
            <a:pPr marL="457200" indent="-457200">
              <a:buAutoNum type="arabicParenR"/>
            </a:pPr>
            <a:r>
              <a:rPr lang="ru-RU" sz="2800" dirty="0" smtClean="0">
                <a:latin typeface="Times New Roman" panose="02020603050405020304" pitchFamily="18" charset="0"/>
                <a:cs typeface="Times New Roman" panose="02020603050405020304" pitchFamily="18" charset="0"/>
              </a:rPr>
              <a:t>Обеспечение экологической безопасности</a:t>
            </a:r>
          </a:p>
          <a:p>
            <a:pPr marL="457200" indent="-457200">
              <a:buAutoNum type="arabicParenR"/>
            </a:pPr>
            <a:r>
              <a:rPr lang="ru-RU" sz="2800" dirty="0" smtClean="0">
                <a:latin typeface="Times New Roman" panose="02020603050405020304" pitchFamily="18" charset="0"/>
                <a:cs typeface="Times New Roman" panose="02020603050405020304" pitchFamily="18" charset="0"/>
              </a:rPr>
              <a:t>Борьба с радиоактивными  и химическими загрязнениями на территории России и в омывающих ее водах. </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43486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95536" y="404664"/>
            <a:ext cx="8352928" cy="5976664"/>
          </a:xfrm>
        </p:spPr>
        <p:txBody>
          <a:bodyPr/>
          <a:lstStyle/>
          <a:p>
            <a:pPr algn="just">
              <a:lnSpc>
                <a:spcPts val="1680"/>
              </a:lnSpc>
              <a:spcBef>
                <a:spcPts val="600"/>
              </a:spcBef>
            </a:pPr>
            <a:endParaRPr lang="ru-RU" sz="4400" dirty="0" smtClean="0">
              <a:solidFill>
                <a:srgbClr val="252525"/>
              </a:solidFill>
              <a:latin typeface="Times New Roman"/>
              <a:ea typeface="Times New Roman"/>
            </a:endParaRPr>
          </a:p>
          <a:p>
            <a:pPr algn="just">
              <a:lnSpc>
                <a:spcPts val="1680"/>
              </a:lnSpc>
              <a:spcBef>
                <a:spcPts val="600"/>
              </a:spcBef>
            </a:pPr>
            <a:endParaRPr lang="ru-RU" sz="4400" dirty="0">
              <a:solidFill>
                <a:srgbClr val="252525"/>
              </a:solidFill>
              <a:latin typeface="Times New Roman"/>
              <a:ea typeface="Times New Roman"/>
            </a:endParaRPr>
          </a:p>
          <a:p>
            <a:pPr algn="just">
              <a:lnSpc>
                <a:spcPts val="1680"/>
              </a:lnSpc>
              <a:spcBef>
                <a:spcPts val="600"/>
              </a:spcBef>
            </a:pPr>
            <a:endParaRPr lang="ru-RU" sz="4400" dirty="0" smtClean="0">
              <a:solidFill>
                <a:srgbClr val="252525"/>
              </a:solidFill>
              <a:latin typeface="Times New Roman"/>
              <a:ea typeface="Times New Roman"/>
            </a:endParaRPr>
          </a:p>
          <a:p>
            <a:pPr algn="just">
              <a:lnSpc>
                <a:spcPts val="1680"/>
              </a:lnSpc>
              <a:spcBef>
                <a:spcPts val="600"/>
              </a:spcBef>
            </a:pPr>
            <a:r>
              <a:rPr lang="ru-RU" sz="4400" dirty="0" smtClean="0">
                <a:solidFill>
                  <a:srgbClr val="252525"/>
                </a:solidFill>
                <a:latin typeface="Times New Roman"/>
                <a:ea typeface="Times New Roman"/>
              </a:rPr>
              <a:t>В </a:t>
            </a:r>
            <a:r>
              <a:rPr lang="ru-RU" sz="4400" dirty="0">
                <a:solidFill>
                  <a:srgbClr val="252525"/>
                </a:solidFill>
                <a:latin typeface="Times New Roman"/>
                <a:ea typeface="Times New Roman"/>
              </a:rPr>
              <a:t>настоящее время на </a:t>
            </a:r>
            <a:r>
              <a:rPr lang="ru-RU" sz="4400" dirty="0" smtClean="0">
                <a:solidFill>
                  <a:srgbClr val="252525"/>
                </a:solidFill>
                <a:latin typeface="Times New Roman"/>
                <a:ea typeface="Times New Roman"/>
              </a:rPr>
              <a:t>территории</a:t>
            </a:r>
          </a:p>
          <a:p>
            <a:pPr algn="just">
              <a:lnSpc>
                <a:spcPts val="1680"/>
              </a:lnSpc>
              <a:spcBef>
                <a:spcPts val="600"/>
              </a:spcBef>
            </a:pPr>
            <a:endParaRPr lang="ru-RU" sz="4400" dirty="0" smtClean="0">
              <a:solidFill>
                <a:srgbClr val="252525"/>
              </a:solidFill>
              <a:latin typeface="Times New Roman"/>
              <a:ea typeface="Times New Roman"/>
            </a:endParaRPr>
          </a:p>
          <a:p>
            <a:pPr algn="just">
              <a:lnSpc>
                <a:spcPts val="1680"/>
              </a:lnSpc>
              <a:spcBef>
                <a:spcPts val="600"/>
              </a:spcBef>
            </a:pPr>
            <a:r>
              <a:rPr lang="ru-RU" sz="4400" dirty="0" smtClean="0">
                <a:solidFill>
                  <a:srgbClr val="252525"/>
                </a:solidFill>
                <a:latin typeface="Times New Roman"/>
                <a:ea typeface="Times New Roman"/>
              </a:rPr>
              <a:t> </a:t>
            </a:r>
            <a:r>
              <a:rPr lang="ru-RU" sz="4400" dirty="0">
                <a:solidFill>
                  <a:srgbClr val="252525"/>
                </a:solidFill>
                <a:latin typeface="Times New Roman"/>
                <a:ea typeface="Times New Roman"/>
              </a:rPr>
              <a:t>России находится </a:t>
            </a:r>
            <a:r>
              <a:rPr lang="ru-RU" sz="4400" b="1" dirty="0" smtClean="0">
                <a:solidFill>
                  <a:srgbClr val="252525"/>
                </a:solidFill>
                <a:latin typeface="Times New Roman"/>
                <a:ea typeface="Times New Roman"/>
              </a:rPr>
              <a:t>43</a:t>
            </a:r>
          </a:p>
          <a:p>
            <a:pPr algn="just">
              <a:lnSpc>
                <a:spcPts val="1680"/>
              </a:lnSpc>
              <a:spcBef>
                <a:spcPts val="600"/>
              </a:spcBef>
            </a:pPr>
            <a:endParaRPr lang="ru-RU" sz="4400" b="1" dirty="0" smtClean="0">
              <a:solidFill>
                <a:srgbClr val="252525"/>
              </a:solidFill>
              <a:latin typeface="Times New Roman"/>
              <a:ea typeface="Times New Roman"/>
            </a:endParaRPr>
          </a:p>
          <a:p>
            <a:pPr algn="just">
              <a:lnSpc>
                <a:spcPts val="1680"/>
              </a:lnSpc>
              <a:spcBef>
                <a:spcPts val="600"/>
              </a:spcBef>
            </a:pPr>
            <a:r>
              <a:rPr lang="ru-RU" sz="4400" b="1" dirty="0" smtClean="0">
                <a:solidFill>
                  <a:srgbClr val="252525"/>
                </a:solidFill>
                <a:latin typeface="Times New Roman"/>
                <a:ea typeface="Times New Roman"/>
              </a:rPr>
              <a:t> </a:t>
            </a:r>
            <a:r>
              <a:rPr lang="ru-RU" sz="4400" b="1" dirty="0">
                <a:solidFill>
                  <a:srgbClr val="252525"/>
                </a:solidFill>
                <a:latin typeface="Times New Roman"/>
                <a:ea typeface="Times New Roman"/>
              </a:rPr>
              <a:t>национальных парка</a:t>
            </a:r>
            <a:r>
              <a:rPr lang="ru-RU" sz="4400" dirty="0">
                <a:solidFill>
                  <a:srgbClr val="252525"/>
                </a:solidFill>
                <a:latin typeface="Times New Roman"/>
                <a:ea typeface="Times New Roman"/>
              </a:rPr>
              <a:t>, </a:t>
            </a:r>
            <a:endParaRPr lang="ru-RU" sz="4400" dirty="0" smtClean="0">
              <a:solidFill>
                <a:srgbClr val="252525"/>
              </a:solidFill>
              <a:latin typeface="Times New Roman"/>
              <a:ea typeface="Times New Roman"/>
            </a:endParaRPr>
          </a:p>
          <a:p>
            <a:pPr algn="just">
              <a:lnSpc>
                <a:spcPts val="1680"/>
              </a:lnSpc>
              <a:spcBef>
                <a:spcPts val="600"/>
              </a:spcBef>
            </a:pPr>
            <a:endParaRPr lang="ru-RU" sz="4400" dirty="0" smtClean="0">
              <a:solidFill>
                <a:srgbClr val="252525"/>
              </a:solidFill>
              <a:latin typeface="Times New Roman"/>
              <a:ea typeface="Times New Roman"/>
            </a:endParaRPr>
          </a:p>
          <a:p>
            <a:pPr algn="just">
              <a:lnSpc>
                <a:spcPts val="1680"/>
              </a:lnSpc>
              <a:spcBef>
                <a:spcPts val="600"/>
              </a:spcBef>
            </a:pPr>
            <a:r>
              <a:rPr lang="ru-RU" sz="4400" dirty="0">
                <a:solidFill>
                  <a:srgbClr val="252525"/>
                </a:solidFill>
                <a:latin typeface="Times New Roman"/>
                <a:ea typeface="Times New Roman"/>
              </a:rPr>
              <a:t>с</a:t>
            </a:r>
            <a:r>
              <a:rPr lang="ru-RU" sz="4400" dirty="0" smtClean="0">
                <a:solidFill>
                  <a:srgbClr val="252525"/>
                </a:solidFill>
                <a:latin typeface="Times New Roman"/>
                <a:ea typeface="Times New Roman"/>
              </a:rPr>
              <a:t>уммарная </a:t>
            </a:r>
          </a:p>
          <a:p>
            <a:pPr algn="just">
              <a:lnSpc>
                <a:spcPts val="1680"/>
              </a:lnSpc>
              <a:spcBef>
                <a:spcPts val="600"/>
              </a:spcBef>
            </a:pPr>
            <a:endParaRPr lang="ru-RU" sz="4400" dirty="0" smtClean="0">
              <a:solidFill>
                <a:srgbClr val="252525"/>
              </a:solidFill>
              <a:latin typeface="Times New Roman"/>
              <a:ea typeface="Times New Roman"/>
            </a:endParaRPr>
          </a:p>
          <a:p>
            <a:pPr algn="just">
              <a:lnSpc>
                <a:spcPts val="1680"/>
              </a:lnSpc>
              <a:spcBef>
                <a:spcPts val="600"/>
              </a:spcBef>
            </a:pPr>
            <a:r>
              <a:rPr lang="ru-RU" sz="4400" dirty="0">
                <a:solidFill>
                  <a:srgbClr val="252525"/>
                </a:solidFill>
                <a:latin typeface="Times New Roman"/>
                <a:ea typeface="Times New Roman"/>
              </a:rPr>
              <a:t>п</a:t>
            </a:r>
            <a:r>
              <a:rPr lang="ru-RU" sz="4400" dirty="0" smtClean="0">
                <a:solidFill>
                  <a:srgbClr val="252525"/>
                </a:solidFill>
                <a:latin typeface="Times New Roman"/>
                <a:ea typeface="Times New Roman"/>
              </a:rPr>
              <a:t>лощадь территории которых </a:t>
            </a:r>
          </a:p>
          <a:p>
            <a:pPr algn="just">
              <a:lnSpc>
                <a:spcPts val="1680"/>
              </a:lnSpc>
              <a:spcBef>
                <a:spcPts val="600"/>
              </a:spcBef>
            </a:pPr>
            <a:endParaRPr lang="ru-RU" sz="4400" dirty="0" smtClean="0">
              <a:solidFill>
                <a:srgbClr val="252525"/>
              </a:solidFill>
              <a:latin typeface="Times New Roman"/>
              <a:ea typeface="Times New Roman"/>
            </a:endParaRPr>
          </a:p>
          <a:p>
            <a:pPr algn="just">
              <a:lnSpc>
                <a:spcPts val="1680"/>
              </a:lnSpc>
              <a:spcBef>
                <a:spcPts val="600"/>
              </a:spcBef>
            </a:pPr>
            <a:r>
              <a:rPr lang="ru-RU" sz="4400" dirty="0">
                <a:solidFill>
                  <a:srgbClr val="252525"/>
                </a:solidFill>
                <a:latin typeface="Times New Roman"/>
                <a:ea typeface="Times New Roman"/>
              </a:rPr>
              <a:t>с</a:t>
            </a:r>
            <a:r>
              <a:rPr lang="ru-RU" sz="4400" dirty="0" smtClean="0">
                <a:solidFill>
                  <a:srgbClr val="252525"/>
                </a:solidFill>
                <a:latin typeface="Times New Roman"/>
                <a:ea typeface="Times New Roman"/>
              </a:rPr>
              <a:t>оставляет более </a:t>
            </a:r>
            <a:r>
              <a:rPr lang="ru-RU" sz="4400" dirty="0">
                <a:solidFill>
                  <a:srgbClr val="252525"/>
                </a:solidFill>
                <a:latin typeface="Times New Roman"/>
                <a:ea typeface="Times New Roman"/>
              </a:rPr>
              <a:t>110000 км²</a:t>
            </a:r>
            <a:r>
              <a:rPr lang="ru-RU" sz="4400" dirty="0" smtClean="0">
                <a:solidFill>
                  <a:srgbClr val="252525"/>
                </a:solidFill>
                <a:latin typeface="Times New Roman"/>
                <a:ea typeface="Times New Roman"/>
              </a:rPr>
              <a:t>.</a:t>
            </a:r>
          </a:p>
          <a:p>
            <a:pPr>
              <a:lnSpc>
                <a:spcPts val="1680"/>
              </a:lnSpc>
              <a:spcBef>
                <a:spcPts val="600"/>
              </a:spcBef>
            </a:pPr>
            <a:endParaRPr lang="ru-RU" sz="4400" dirty="0">
              <a:latin typeface="Times New Roman"/>
              <a:ea typeface="Times New Roman"/>
            </a:endParaRPr>
          </a:p>
          <a:p>
            <a:endParaRPr lang="ru-RU" dirty="0"/>
          </a:p>
        </p:txBody>
      </p:sp>
    </p:spTree>
    <p:extLst>
      <p:ext uri="{BB962C8B-B14F-4D97-AF65-F5344CB8AC3E}">
        <p14:creationId xmlns:p14="http://schemas.microsoft.com/office/powerpoint/2010/main" val="6185956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67544" y="332656"/>
            <a:ext cx="8208912" cy="6120680"/>
          </a:xfrm>
        </p:spPr>
        <p:txBody>
          <a:bodyPr>
            <a:normAutofit/>
          </a:bodyPr>
          <a:lstStyle/>
          <a:p>
            <a:r>
              <a:rPr lang="ru-RU" dirty="0" smtClean="0">
                <a:solidFill>
                  <a:schemeClr val="tx1"/>
                </a:solidFill>
              </a:rPr>
              <a:t>Понятие экология включает:</a:t>
            </a:r>
          </a:p>
          <a:p>
            <a:pPr marL="342900" lvl="0" indent="-342900" algn="just">
              <a:lnSpc>
                <a:spcPct val="115000"/>
              </a:lnSpc>
              <a:spcAft>
                <a:spcPts val="0"/>
              </a:spcAft>
              <a:buFont typeface="+mj-lt"/>
              <a:buAutoNum type="arabicParenR"/>
            </a:pPr>
            <a:r>
              <a:rPr lang="ru-RU" dirty="0" smtClean="0">
                <a:solidFill>
                  <a:schemeClr val="tx1"/>
                </a:solidFill>
                <a:effectLst/>
                <a:latin typeface="Times New Roman"/>
                <a:ea typeface="Calibri"/>
                <a:cs typeface="Times New Roman"/>
              </a:rPr>
              <a:t>комплексная наука о взаимоотношениях растительных и животных организмов и образованных ими сообществ между собой и с окружающей средой, а также о среде их обитания;</a:t>
            </a:r>
            <a:endParaRPr lang="ru-RU" sz="2800" dirty="0">
              <a:solidFill>
                <a:schemeClr val="tx1"/>
              </a:solidFill>
              <a:ea typeface="Calibri"/>
              <a:cs typeface="Times New Roman"/>
            </a:endParaRPr>
          </a:p>
          <a:p>
            <a:pPr marL="342900" lvl="0" indent="-342900" algn="just">
              <a:lnSpc>
                <a:spcPct val="115000"/>
              </a:lnSpc>
              <a:spcAft>
                <a:spcPts val="0"/>
              </a:spcAft>
              <a:buFont typeface="+mj-lt"/>
              <a:buAutoNum type="arabicParenR"/>
            </a:pPr>
            <a:r>
              <a:rPr lang="ru-RU" dirty="0" smtClean="0">
                <a:solidFill>
                  <a:schemeClr val="tx1"/>
                </a:solidFill>
                <a:effectLst/>
                <a:latin typeface="Times New Roman"/>
                <a:ea typeface="Calibri"/>
                <a:cs typeface="Times New Roman"/>
              </a:rPr>
              <a:t>комплекс научно-практических мер по охране растительного и животного мира;</a:t>
            </a:r>
            <a:endParaRPr lang="ru-RU" sz="2800" dirty="0">
              <a:solidFill>
                <a:schemeClr val="tx1"/>
              </a:solidFill>
              <a:ea typeface="Calibri"/>
              <a:cs typeface="Times New Roman"/>
            </a:endParaRPr>
          </a:p>
          <a:p>
            <a:pPr marL="342900" lvl="0" indent="-342900" algn="just">
              <a:lnSpc>
                <a:spcPct val="115000"/>
              </a:lnSpc>
              <a:spcAft>
                <a:spcPts val="0"/>
              </a:spcAft>
              <a:buFont typeface="+mj-lt"/>
              <a:buAutoNum type="arabicParenR"/>
            </a:pPr>
            <a:r>
              <a:rPr lang="ru-RU" dirty="0" smtClean="0">
                <a:solidFill>
                  <a:schemeClr val="tx1"/>
                </a:solidFill>
                <a:effectLst/>
                <a:latin typeface="Times New Roman"/>
                <a:ea typeface="Calibri"/>
                <a:cs typeface="Times New Roman"/>
              </a:rPr>
              <a:t>всестороннее изучение воздействия человеческой деятельности на окружающую природу, взаимоотношение природы и общества;</a:t>
            </a:r>
            <a:endParaRPr lang="ru-RU" sz="2800" dirty="0">
              <a:solidFill>
                <a:schemeClr val="tx1"/>
              </a:solidFill>
              <a:ea typeface="Calibri"/>
              <a:cs typeface="Times New Roman"/>
            </a:endParaRPr>
          </a:p>
          <a:p>
            <a:pPr marL="342900" lvl="0" indent="-342900" algn="just">
              <a:lnSpc>
                <a:spcPct val="115000"/>
              </a:lnSpc>
              <a:spcAft>
                <a:spcPts val="0"/>
              </a:spcAft>
              <a:buFont typeface="+mj-lt"/>
              <a:buAutoNum type="arabicParenR"/>
            </a:pPr>
            <a:r>
              <a:rPr lang="ru-RU" dirty="0" smtClean="0">
                <a:solidFill>
                  <a:schemeClr val="tx1"/>
                </a:solidFill>
                <a:effectLst/>
                <a:latin typeface="Times New Roman"/>
                <a:ea typeface="Calibri"/>
                <a:cs typeface="Times New Roman"/>
              </a:rPr>
              <a:t>комплекс научно-практических мер по защите окружающей человека среды, природоохранная деятельность человека.</a:t>
            </a:r>
            <a:endParaRPr lang="ru-RU" sz="2800" dirty="0">
              <a:solidFill>
                <a:schemeClr val="tx1"/>
              </a:solidFill>
              <a:ea typeface="Calibri"/>
              <a:cs typeface="Times New Roman"/>
            </a:endParaRPr>
          </a:p>
          <a:p>
            <a:pPr marL="457200" algn="just">
              <a:lnSpc>
                <a:spcPct val="115000"/>
              </a:lnSpc>
              <a:spcAft>
                <a:spcPts val="1000"/>
              </a:spcAft>
            </a:pPr>
            <a:r>
              <a:rPr lang="ru-RU" dirty="0" smtClean="0">
                <a:effectLst/>
                <a:latin typeface="Times New Roman"/>
                <a:ea typeface="Calibri"/>
                <a:cs typeface="Times New Roman"/>
              </a:rPr>
              <a:t> </a:t>
            </a:r>
            <a:endParaRPr lang="ru-RU" sz="2800" dirty="0">
              <a:ea typeface="Calibri"/>
              <a:cs typeface="Times New Roman"/>
            </a:endParaRPr>
          </a:p>
          <a:p>
            <a:pPr algn="just"/>
            <a:endParaRPr lang="ru-RU" dirty="0"/>
          </a:p>
        </p:txBody>
      </p:sp>
    </p:spTree>
    <p:extLst>
      <p:ext uri="{BB962C8B-B14F-4D97-AF65-F5344CB8AC3E}">
        <p14:creationId xmlns:p14="http://schemas.microsoft.com/office/powerpoint/2010/main" val="15683156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009442" y="116632"/>
            <a:ext cx="7117180" cy="6480720"/>
          </a:xfrm>
        </p:spPr>
        <p:txBody>
          <a:bodyPr/>
          <a:lstStyle/>
          <a:p>
            <a:pPr lvl="0" algn="just">
              <a:lnSpc>
                <a:spcPts val="1680"/>
              </a:lnSpc>
              <a:spcBef>
                <a:spcPts val="600"/>
              </a:spcBef>
              <a:buClr>
                <a:prstClr val="black">
                  <a:lumMod val="75000"/>
                  <a:lumOff val="25000"/>
                </a:prstClr>
              </a:buClr>
            </a:pPr>
            <a:r>
              <a:rPr lang="ru-RU" sz="2800" dirty="0">
                <a:solidFill>
                  <a:srgbClr val="252525"/>
                </a:solidFill>
                <a:latin typeface="Times New Roman" panose="02020603050405020304" pitchFamily="18" charset="0"/>
                <a:ea typeface="Times New Roman"/>
                <a:cs typeface="Times New Roman" panose="02020603050405020304" pitchFamily="18" charset="0"/>
              </a:rPr>
              <a:t>Первый национальный парк в </a:t>
            </a:r>
            <a:r>
              <a:rPr lang="ru-RU" sz="2800" dirty="0">
                <a:solidFill>
                  <a:srgbClr val="0B0080"/>
                </a:solidFill>
                <a:latin typeface="Times New Roman" panose="02020603050405020304" pitchFamily="18" charset="0"/>
                <a:ea typeface="Times New Roman"/>
                <a:cs typeface="Times New Roman" panose="02020603050405020304" pitchFamily="18" charset="0"/>
                <a:hlinkClick r:id="rId2" tooltip="СССР"/>
              </a:rPr>
              <a:t>СССР</a:t>
            </a:r>
            <a:r>
              <a:rPr lang="ru-RU" sz="2800" dirty="0">
                <a:solidFill>
                  <a:srgbClr val="252525"/>
                </a:solidFill>
                <a:latin typeface="Times New Roman" panose="02020603050405020304" pitchFamily="18" charset="0"/>
                <a:ea typeface="Times New Roman"/>
                <a:cs typeface="Times New Roman" panose="02020603050405020304" pitchFamily="18" charset="0"/>
              </a:rPr>
              <a:t> — </a:t>
            </a:r>
            <a:r>
              <a:rPr lang="ru-RU" sz="2800" dirty="0" err="1">
                <a:solidFill>
                  <a:srgbClr val="0B0080"/>
                </a:solidFill>
                <a:latin typeface="Times New Roman" panose="02020603050405020304" pitchFamily="18" charset="0"/>
                <a:ea typeface="Times New Roman"/>
                <a:cs typeface="Times New Roman" panose="02020603050405020304" pitchFamily="18" charset="0"/>
                <a:hlinkClick r:id="rId3" tooltip="Национальный парк Лахемаа"/>
              </a:rPr>
              <a:t>Лахемаа</a:t>
            </a:r>
            <a:r>
              <a:rPr lang="ru-RU" sz="2800" dirty="0">
                <a:solidFill>
                  <a:srgbClr val="252525"/>
                </a:solidFill>
                <a:latin typeface="Times New Roman" panose="02020603050405020304" pitchFamily="18" charset="0"/>
                <a:ea typeface="Times New Roman"/>
                <a:cs typeface="Times New Roman" panose="02020603050405020304" pitchFamily="18" charset="0"/>
              </a:rPr>
              <a:t> —</a:t>
            </a:r>
          </a:p>
          <a:p>
            <a:pPr lvl="0">
              <a:lnSpc>
                <a:spcPts val="1680"/>
              </a:lnSpc>
              <a:spcBef>
                <a:spcPts val="600"/>
              </a:spcBef>
              <a:buClr>
                <a:prstClr val="black">
                  <a:lumMod val="75000"/>
                  <a:lumOff val="25000"/>
                </a:prstClr>
              </a:buClr>
            </a:pPr>
            <a:r>
              <a:rPr lang="ru-RU" sz="2800" dirty="0">
                <a:solidFill>
                  <a:srgbClr val="252525"/>
                </a:solidFill>
                <a:latin typeface="Times New Roman" panose="02020603050405020304" pitchFamily="18" charset="0"/>
                <a:ea typeface="Times New Roman"/>
                <a:cs typeface="Times New Roman" panose="02020603050405020304" pitchFamily="18" charset="0"/>
              </a:rPr>
              <a:t> был основан в 1971 году в </a:t>
            </a:r>
            <a:r>
              <a:rPr lang="ru-RU" sz="2800" dirty="0">
                <a:solidFill>
                  <a:srgbClr val="0B0080"/>
                </a:solidFill>
                <a:latin typeface="Times New Roman" panose="02020603050405020304" pitchFamily="18" charset="0"/>
                <a:ea typeface="Times New Roman"/>
                <a:cs typeface="Times New Roman" panose="02020603050405020304" pitchFamily="18" charset="0"/>
                <a:hlinkClick r:id="rId4" tooltip="Эстонская Советская Социалистическая Республика"/>
              </a:rPr>
              <a:t>Эстонской ССР</a:t>
            </a:r>
            <a:endParaRPr lang="ru-RU" sz="2800" dirty="0">
              <a:solidFill>
                <a:prstClr val="black">
                  <a:lumMod val="75000"/>
                  <a:lumOff val="25000"/>
                </a:prstClr>
              </a:solidFill>
              <a:latin typeface="Times New Roman" panose="02020603050405020304" pitchFamily="18" charset="0"/>
              <a:ea typeface="Calibri"/>
              <a:cs typeface="Times New Roman" panose="02020603050405020304" pitchFamily="18" charset="0"/>
            </a:endParaRPr>
          </a:p>
          <a:p>
            <a:endParaRPr lang="ru-RU" dirty="0"/>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4413" y="2697163"/>
            <a:ext cx="7115175"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4413" y="1196752"/>
            <a:ext cx="7115175"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33210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332656"/>
            <a:ext cx="8568952" cy="6264696"/>
          </a:xfrm>
        </p:spPr>
        <p:txBody>
          <a:bodyPr/>
          <a:lstStyle/>
          <a:p>
            <a:pPr lvl="0">
              <a:lnSpc>
                <a:spcPct val="115000"/>
              </a:lnSpc>
              <a:spcBef>
                <a:spcPts val="2400"/>
              </a:spcBef>
              <a:spcAft>
                <a:spcPts val="300"/>
              </a:spcAft>
              <a:buClr>
                <a:prstClr val="black">
                  <a:lumMod val="75000"/>
                  <a:lumOff val="25000"/>
                </a:prstClr>
              </a:buClr>
            </a:pPr>
            <a:r>
              <a:rPr lang="ru-RU" sz="2800" b="1" kern="0" dirty="0">
                <a:solidFill>
                  <a:srgbClr val="365F91"/>
                </a:solidFill>
                <a:latin typeface="Times New Roman" panose="02020603050405020304" pitchFamily="18" charset="0"/>
                <a:ea typeface="Times New Roman"/>
                <a:cs typeface="Times New Roman" panose="02020603050405020304" pitchFamily="18" charset="0"/>
              </a:rPr>
              <a:t> </a:t>
            </a:r>
            <a:r>
              <a:rPr lang="ru-RU" sz="2800" kern="1800" dirty="0">
                <a:solidFill>
                  <a:srgbClr val="000000"/>
                </a:solidFill>
                <a:latin typeface="Times New Roman" panose="02020603050405020304" pitchFamily="18" charset="0"/>
                <a:ea typeface="Times New Roman"/>
                <a:cs typeface="Times New Roman" panose="02020603050405020304" pitchFamily="18" charset="0"/>
              </a:rPr>
              <a:t>Нижняя Кама (национальный парк)</a:t>
            </a:r>
            <a:endParaRPr lang="ru-RU" sz="2800" b="1" kern="0" dirty="0">
              <a:solidFill>
                <a:srgbClr val="365F91"/>
              </a:solidFill>
              <a:latin typeface="Times New Roman" panose="02020603050405020304" pitchFamily="18" charset="0"/>
              <a:ea typeface="Times New Roman"/>
              <a:cs typeface="Times New Roman" panose="02020603050405020304" pitchFamily="18" charset="0"/>
            </a:endParaRPr>
          </a:p>
          <a:p>
            <a:pPr marL="0" lvl="0" indent="0">
              <a:buClr>
                <a:prstClr val="black">
                  <a:lumMod val="75000"/>
                  <a:lumOff val="25000"/>
                </a:prstClr>
              </a:buClr>
              <a:buNone/>
            </a:pPr>
            <a:r>
              <a:rPr lang="ru-RU" sz="2800" dirty="0">
                <a:solidFill>
                  <a:prstClr val="black">
                    <a:lumMod val="75000"/>
                    <a:lumOff val="25000"/>
                  </a:prstClr>
                </a:solidFill>
                <a:latin typeface="Times New Roman" panose="02020603050405020304" pitchFamily="18" charset="0"/>
                <a:ea typeface="Calibri"/>
                <a:cs typeface="Times New Roman" panose="02020603050405020304" pitchFamily="18" charset="0"/>
              </a:rPr>
              <a:t>  </a:t>
            </a:r>
            <a:r>
              <a:rPr lang="ru-RU" sz="2800" dirty="0">
                <a:solidFill>
                  <a:srgbClr val="252525"/>
                </a:solidFill>
                <a:latin typeface="Times New Roman" panose="02020603050405020304" pitchFamily="18" charset="0"/>
                <a:ea typeface="Calibri"/>
                <a:cs typeface="Times New Roman" panose="02020603050405020304" pitchFamily="18" charset="0"/>
              </a:rPr>
              <a:t>Национальный парк расположен на северо-востоке Республики </a:t>
            </a:r>
            <a:r>
              <a:rPr lang="ru-RU" sz="2800" u="sng" dirty="0">
                <a:solidFill>
                  <a:srgbClr val="0B0080"/>
                </a:solidFill>
                <a:latin typeface="Times New Roman" panose="02020603050405020304" pitchFamily="18" charset="0"/>
                <a:cs typeface="Times New Roman" panose="02020603050405020304" pitchFamily="18" charset="0"/>
                <a:hlinkClick r:id="rId2" tooltip="Татарстан"/>
              </a:rPr>
              <a:t>Татарстан</a:t>
            </a:r>
            <a:r>
              <a:rPr lang="ru-RU" sz="2800" dirty="0">
                <a:solidFill>
                  <a:srgbClr val="252525"/>
                </a:solidFill>
                <a:latin typeface="Times New Roman" panose="02020603050405020304" pitchFamily="18" charset="0"/>
                <a:cs typeface="Times New Roman" panose="02020603050405020304" pitchFamily="18" charset="0"/>
              </a:rPr>
              <a:t> в пределах Восточного </a:t>
            </a:r>
            <a:r>
              <a:rPr lang="ru-RU" sz="2800" dirty="0" err="1">
                <a:solidFill>
                  <a:srgbClr val="252525"/>
                </a:solidFill>
                <a:latin typeface="Times New Roman" panose="02020603050405020304" pitchFamily="18" charset="0"/>
                <a:cs typeface="Times New Roman" panose="02020603050405020304" pitchFamily="18" charset="0"/>
              </a:rPr>
              <a:t>Предкамья</a:t>
            </a:r>
            <a:r>
              <a:rPr lang="ru-RU" sz="2800" dirty="0">
                <a:solidFill>
                  <a:srgbClr val="252525"/>
                </a:solidFill>
                <a:latin typeface="Times New Roman" panose="02020603050405020304" pitchFamily="18" charset="0"/>
                <a:cs typeface="Times New Roman" panose="02020603050405020304" pitchFamily="18" charset="0"/>
              </a:rPr>
              <a:t> и Восточного </a:t>
            </a:r>
            <a:r>
              <a:rPr lang="ru-RU" sz="2800" dirty="0" err="1">
                <a:solidFill>
                  <a:srgbClr val="252525"/>
                </a:solidFill>
                <a:latin typeface="Times New Roman" panose="02020603050405020304" pitchFamily="18" charset="0"/>
                <a:cs typeface="Times New Roman" panose="02020603050405020304" pitchFamily="18" charset="0"/>
              </a:rPr>
              <a:t>Закамья</a:t>
            </a:r>
            <a:r>
              <a:rPr lang="ru-RU" sz="2800" dirty="0">
                <a:solidFill>
                  <a:srgbClr val="252525"/>
                </a:solidFill>
                <a:latin typeface="Times New Roman" panose="02020603050405020304" pitchFamily="18" charset="0"/>
                <a:cs typeface="Times New Roman" panose="02020603050405020304" pitchFamily="18" charset="0"/>
              </a:rPr>
              <a:t>, в долине реки </a:t>
            </a:r>
            <a:r>
              <a:rPr lang="ru-RU" sz="2800" u="sng" dirty="0">
                <a:solidFill>
                  <a:srgbClr val="0B0080"/>
                </a:solidFill>
                <a:latin typeface="Times New Roman" panose="02020603050405020304" pitchFamily="18" charset="0"/>
                <a:cs typeface="Times New Roman" panose="02020603050405020304" pitchFamily="18" charset="0"/>
                <a:hlinkClick r:id="rId3" tooltip="Кама"/>
              </a:rPr>
              <a:t>Кама</a:t>
            </a:r>
            <a:r>
              <a:rPr lang="ru-RU" sz="2800" dirty="0">
                <a:solidFill>
                  <a:srgbClr val="252525"/>
                </a:solidFill>
                <a:latin typeface="Times New Roman" panose="02020603050405020304" pitchFamily="18" charset="0"/>
                <a:cs typeface="Times New Roman" panose="02020603050405020304" pitchFamily="18" charset="0"/>
              </a:rPr>
              <a:t> и её притоков Тоймы, Криуша, </a:t>
            </a:r>
            <a:r>
              <a:rPr lang="ru-RU" sz="2800" dirty="0" err="1">
                <a:solidFill>
                  <a:srgbClr val="252525"/>
                </a:solidFill>
                <a:latin typeface="Times New Roman" panose="02020603050405020304" pitchFamily="18" charset="0"/>
                <a:cs typeface="Times New Roman" panose="02020603050405020304" pitchFamily="18" charset="0"/>
              </a:rPr>
              <a:t>Танайка</a:t>
            </a:r>
            <a:r>
              <a:rPr lang="ru-RU" sz="2800" dirty="0">
                <a:solidFill>
                  <a:srgbClr val="252525"/>
                </a:solidFill>
                <a:latin typeface="Times New Roman" panose="02020603050405020304" pitchFamily="18" charset="0"/>
                <a:cs typeface="Times New Roman" panose="02020603050405020304" pitchFamily="18" charset="0"/>
              </a:rPr>
              <a:t>, </a:t>
            </a:r>
            <a:r>
              <a:rPr lang="ru-RU" sz="2800" dirty="0" err="1">
                <a:solidFill>
                  <a:srgbClr val="252525"/>
                </a:solidFill>
                <a:latin typeface="Times New Roman" panose="02020603050405020304" pitchFamily="18" charset="0"/>
                <a:cs typeface="Times New Roman" panose="02020603050405020304" pitchFamily="18" charset="0"/>
              </a:rPr>
              <a:t>Шильнинка</a:t>
            </a:r>
            <a:r>
              <a:rPr lang="ru-RU" sz="2800" dirty="0">
                <a:solidFill>
                  <a:srgbClr val="252525"/>
                </a:solidFill>
                <a:latin typeface="Times New Roman" panose="02020603050405020304" pitchFamily="18" charset="0"/>
                <a:cs typeface="Times New Roman" panose="02020603050405020304" pitchFamily="18" charset="0"/>
              </a:rPr>
              <a:t>. Административно территория парка расположена в пределах двух административных районов — </a:t>
            </a:r>
            <a:r>
              <a:rPr lang="ru-RU" sz="2800" u="sng" dirty="0" err="1">
                <a:solidFill>
                  <a:srgbClr val="0B0080"/>
                </a:solidFill>
                <a:latin typeface="Times New Roman" panose="02020603050405020304" pitchFamily="18" charset="0"/>
                <a:cs typeface="Times New Roman" panose="02020603050405020304" pitchFamily="18" charset="0"/>
                <a:hlinkClick r:id="rId4" tooltip="Елабужский район Татарстана"/>
              </a:rPr>
              <a:t>Елабужского</a:t>
            </a:r>
            <a:r>
              <a:rPr lang="ru-RU" sz="2800" dirty="0">
                <a:solidFill>
                  <a:srgbClr val="252525"/>
                </a:solidFill>
                <a:latin typeface="Times New Roman" panose="02020603050405020304" pitchFamily="18" charset="0"/>
                <a:cs typeface="Times New Roman" panose="02020603050405020304" pitchFamily="18" charset="0"/>
              </a:rPr>
              <a:t> и </a:t>
            </a:r>
            <a:r>
              <a:rPr lang="ru-RU" sz="2800" u="sng" dirty="0" err="1">
                <a:solidFill>
                  <a:srgbClr val="0B0080"/>
                </a:solidFill>
                <a:latin typeface="Times New Roman" panose="02020603050405020304" pitchFamily="18" charset="0"/>
                <a:cs typeface="Times New Roman" panose="02020603050405020304" pitchFamily="18" charset="0"/>
                <a:hlinkClick r:id="rId5" tooltip="Тукаевский район Татарстана"/>
              </a:rPr>
              <a:t>Тукаевского</a:t>
            </a:r>
            <a:r>
              <a:rPr lang="ru-RU" sz="2800" dirty="0">
                <a:solidFill>
                  <a:srgbClr val="252525"/>
                </a:solidFill>
                <a:latin typeface="Times New Roman" panose="02020603050405020304" pitchFamily="18" charset="0"/>
                <a:cs typeface="Times New Roman" panose="02020603050405020304" pitchFamily="18" charset="0"/>
              </a:rPr>
              <a:t>. Площадь национального парка — 26601 га.</a:t>
            </a:r>
            <a:r>
              <a:rPr lang="ru-RU" sz="2800" dirty="0">
                <a:solidFill>
                  <a:prstClr val="black">
                    <a:lumMod val="75000"/>
                    <a:lumOff val="25000"/>
                  </a:prstClr>
                </a:solidFill>
                <a:latin typeface="Times New Roman" panose="02020603050405020304" pitchFamily="18" charset="0"/>
                <a:ea typeface="Calibri"/>
                <a:cs typeface="Times New Roman" panose="02020603050405020304" pitchFamily="18" charset="0"/>
              </a:rPr>
              <a:t> </a:t>
            </a:r>
            <a:endParaRPr lang="ru-RU" dirty="0"/>
          </a:p>
        </p:txBody>
      </p:sp>
    </p:spTree>
    <p:extLst>
      <p:ext uri="{BB962C8B-B14F-4D97-AF65-F5344CB8AC3E}">
        <p14:creationId xmlns:p14="http://schemas.microsoft.com/office/powerpoint/2010/main" val="40082655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620688"/>
            <a:ext cx="7848871" cy="57606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21466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404664"/>
            <a:ext cx="8064896" cy="5976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81826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009442" y="476672"/>
            <a:ext cx="7117180" cy="5162128"/>
          </a:xfrm>
        </p:spPr>
        <p:txBody>
          <a:bodyPr>
            <a:noAutofit/>
          </a:bodyPr>
          <a:lstStyle/>
          <a:p>
            <a:r>
              <a:rPr lang="ru-RU" sz="6600" dirty="0">
                <a:solidFill>
                  <a:srgbClr val="252525"/>
                </a:solidFill>
                <a:latin typeface="Times New Roman" panose="02020603050405020304" pitchFamily="18" charset="0"/>
                <a:cs typeface="Times New Roman" panose="02020603050405020304" pitchFamily="18" charset="0"/>
              </a:rPr>
              <a:t>По состоянию на апрель </a:t>
            </a:r>
            <a:r>
              <a:rPr lang="ru-RU" sz="6600" dirty="0">
                <a:solidFill>
                  <a:srgbClr val="0B0080"/>
                </a:solidFill>
                <a:latin typeface="Times New Roman" panose="02020603050405020304" pitchFamily="18" charset="0"/>
                <a:cs typeface="Times New Roman" panose="02020603050405020304" pitchFamily="18" charset="0"/>
                <a:hlinkClick r:id="rId2" tooltip="2014 год"/>
              </a:rPr>
              <a:t>2014 года</a:t>
            </a:r>
            <a:r>
              <a:rPr lang="ru-RU" sz="6600" dirty="0">
                <a:solidFill>
                  <a:srgbClr val="252525"/>
                </a:solidFill>
                <a:latin typeface="Times New Roman" panose="02020603050405020304" pitchFamily="18" charset="0"/>
                <a:cs typeface="Times New Roman" panose="02020603050405020304" pitchFamily="18" charset="0"/>
              </a:rPr>
              <a:t> </a:t>
            </a:r>
            <a:r>
              <a:rPr lang="ru-RU" sz="6600" b="1" dirty="0">
                <a:solidFill>
                  <a:srgbClr val="252525"/>
                </a:solidFill>
                <a:latin typeface="Times New Roman" panose="02020603050405020304" pitchFamily="18" charset="0"/>
                <a:cs typeface="Times New Roman" panose="02020603050405020304" pitchFamily="18" charset="0"/>
              </a:rPr>
              <a:t>на территории России находится 103 заповедника</a:t>
            </a:r>
            <a:r>
              <a:rPr lang="ru-RU" sz="6600" dirty="0">
                <a:solidFill>
                  <a:srgbClr val="252525"/>
                </a:solidFill>
                <a:latin typeface="Times New Roman" panose="02020603050405020304" pitchFamily="18" charset="0"/>
                <a:cs typeface="Times New Roman" panose="02020603050405020304" pitchFamily="18" charset="0"/>
              </a:rPr>
              <a:t>.</a:t>
            </a:r>
            <a:endParaRPr lang="ru-RU" sz="6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25412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09443" y="404664"/>
            <a:ext cx="7125112" cy="5976663"/>
          </a:xfrm>
        </p:spPr>
        <p:txBody>
          <a:bodyPr>
            <a:noAutofit/>
          </a:bodyPr>
          <a:lstStyle/>
          <a:p>
            <a:r>
              <a:rPr lang="ru-RU" sz="2400" dirty="0">
                <a:solidFill>
                  <a:srgbClr val="252525"/>
                </a:solidFill>
                <a:latin typeface="Times New Roman" panose="02020603050405020304" pitchFamily="18" charset="0"/>
                <a:cs typeface="Times New Roman" panose="02020603050405020304" pitchFamily="18" charset="0"/>
              </a:rPr>
              <a:t>Первый заповедник на территории </a:t>
            </a:r>
            <a:r>
              <a:rPr lang="ru-RU" sz="2400" dirty="0">
                <a:solidFill>
                  <a:srgbClr val="0B0080"/>
                </a:solidFill>
                <a:latin typeface="Times New Roman" panose="02020603050405020304" pitchFamily="18" charset="0"/>
                <a:cs typeface="Times New Roman" panose="02020603050405020304" pitchFamily="18" charset="0"/>
                <a:hlinkClick r:id="rId2" tooltip="Россия"/>
              </a:rPr>
              <a:t>России</a:t>
            </a:r>
            <a:r>
              <a:rPr lang="ru-RU" sz="2400" dirty="0">
                <a:solidFill>
                  <a:srgbClr val="252525"/>
                </a:solidFill>
                <a:latin typeface="Times New Roman" panose="02020603050405020304" pitchFamily="18" charset="0"/>
                <a:cs typeface="Times New Roman" panose="02020603050405020304" pitchFamily="18" charset="0"/>
              </a:rPr>
              <a:t> — </a:t>
            </a:r>
            <a:r>
              <a:rPr lang="ru-RU" sz="2400" dirty="0" err="1">
                <a:solidFill>
                  <a:srgbClr val="0B0080"/>
                </a:solidFill>
                <a:latin typeface="Times New Roman" panose="02020603050405020304" pitchFamily="18" charset="0"/>
                <a:cs typeface="Times New Roman" panose="02020603050405020304" pitchFamily="18" charset="0"/>
                <a:hlinkClick r:id="rId3" tooltip="Баргузинский заповедник"/>
              </a:rPr>
              <a:t>Баргузинский</a:t>
            </a:r>
            <a:r>
              <a:rPr lang="ru-RU" sz="2400" dirty="0">
                <a:solidFill>
                  <a:srgbClr val="0B0080"/>
                </a:solidFill>
                <a:latin typeface="Times New Roman" panose="02020603050405020304" pitchFamily="18" charset="0"/>
                <a:cs typeface="Times New Roman" panose="02020603050405020304" pitchFamily="18" charset="0"/>
                <a:hlinkClick r:id="rId3" tooltip="Баргузинский заповедник"/>
              </a:rPr>
              <a:t> заповедник</a:t>
            </a:r>
            <a:r>
              <a:rPr lang="ru-RU" sz="2400" dirty="0">
                <a:solidFill>
                  <a:srgbClr val="252525"/>
                </a:solidFill>
                <a:latin typeface="Times New Roman" panose="02020603050405020304" pitchFamily="18" charset="0"/>
                <a:cs typeface="Times New Roman" panose="02020603050405020304" pitchFamily="18" charset="0"/>
              </a:rPr>
              <a:t> — был основан </a:t>
            </a:r>
            <a:r>
              <a:rPr lang="ru-RU" sz="2400" dirty="0">
                <a:solidFill>
                  <a:srgbClr val="0B0080"/>
                </a:solidFill>
                <a:latin typeface="Times New Roman" panose="02020603050405020304" pitchFamily="18" charset="0"/>
                <a:cs typeface="Times New Roman" panose="02020603050405020304" pitchFamily="18" charset="0"/>
                <a:hlinkClick r:id="rId4" tooltip="11 января"/>
              </a:rPr>
              <a:t>11 января</a:t>
            </a:r>
            <a:r>
              <a:rPr lang="ru-RU" sz="2400" dirty="0">
                <a:solidFill>
                  <a:srgbClr val="252525"/>
                </a:solidFill>
                <a:latin typeface="Times New Roman" panose="02020603050405020304" pitchFamily="18" charset="0"/>
                <a:cs typeface="Times New Roman" panose="02020603050405020304" pitchFamily="18" charset="0"/>
              </a:rPr>
              <a:t> </a:t>
            </a:r>
            <a:r>
              <a:rPr lang="ru-RU" sz="2400" dirty="0">
                <a:solidFill>
                  <a:srgbClr val="0B0080"/>
                </a:solidFill>
                <a:latin typeface="Times New Roman" panose="02020603050405020304" pitchFamily="18" charset="0"/>
                <a:cs typeface="Times New Roman" panose="02020603050405020304" pitchFamily="18" charset="0"/>
                <a:hlinkClick r:id="rId5" tooltip="1917 год"/>
              </a:rPr>
              <a:t>1917 года</a:t>
            </a:r>
            <a:r>
              <a:rPr lang="ru-RU" sz="2400" dirty="0">
                <a:solidFill>
                  <a:srgbClr val="252525"/>
                </a:solidFill>
                <a:latin typeface="Times New Roman" panose="02020603050405020304" pitchFamily="18" charset="0"/>
                <a:cs typeface="Times New Roman" panose="02020603050405020304" pitchFamily="18" charset="0"/>
              </a:rPr>
              <a:t> на территории </a:t>
            </a:r>
            <a:r>
              <a:rPr lang="ru-RU" sz="2400" dirty="0">
                <a:solidFill>
                  <a:srgbClr val="0B0080"/>
                </a:solidFill>
                <a:latin typeface="Times New Roman" panose="02020603050405020304" pitchFamily="18" charset="0"/>
                <a:cs typeface="Times New Roman" panose="02020603050405020304" pitchFamily="18" charset="0"/>
                <a:hlinkClick r:id="rId6" tooltip="Бурятия"/>
              </a:rPr>
              <a:t>Бурятии</a:t>
            </a:r>
            <a:r>
              <a:rPr lang="ru-RU" sz="2400" dirty="0">
                <a:solidFill>
                  <a:srgbClr val="252525"/>
                </a:solidFill>
                <a:latin typeface="Times New Roman" panose="02020603050405020304" pitchFamily="18" charset="0"/>
                <a:cs typeface="Times New Roman" panose="02020603050405020304" pitchFamily="18" charset="0"/>
              </a:rPr>
              <a:t>. В дальнейшем список охраняемых территорий расширился. Старейшими заповедниками, помимо </a:t>
            </a:r>
            <a:r>
              <a:rPr lang="ru-RU" sz="2400" dirty="0" err="1">
                <a:solidFill>
                  <a:srgbClr val="252525"/>
                </a:solidFill>
                <a:latin typeface="Times New Roman" panose="02020603050405020304" pitchFamily="18" charset="0"/>
                <a:cs typeface="Times New Roman" panose="02020603050405020304" pitchFamily="18" charset="0"/>
              </a:rPr>
              <a:t>Баргузинского</a:t>
            </a:r>
            <a:r>
              <a:rPr lang="ru-RU" sz="2400" dirty="0">
                <a:solidFill>
                  <a:srgbClr val="252525"/>
                </a:solidFill>
                <a:latin typeface="Times New Roman" panose="02020603050405020304" pitchFamily="18" charset="0"/>
                <a:cs typeface="Times New Roman" panose="02020603050405020304" pitchFamily="18" charset="0"/>
              </a:rPr>
              <a:t>, являются </a:t>
            </a:r>
            <a:r>
              <a:rPr lang="ru-RU" sz="2400" dirty="0">
                <a:solidFill>
                  <a:srgbClr val="0B0080"/>
                </a:solidFill>
                <a:latin typeface="Times New Roman" panose="02020603050405020304" pitchFamily="18" charset="0"/>
                <a:cs typeface="Times New Roman" panose="02020603050405020304" pitchFamily="18" charset="0"/>
                <a:hlinkClick r:id="rId7" tooltip="Астраханский заповедник"/>
              </a:rPr>
              <a:t>Астраханский</a:t>
            </a:r>
            <a:r>
              <a:rPr lang="ru-RU" sz="2400" dirty="0">
                <a:solidFill>
                  <a:srgbClr val="252525"/>
                </a:solidFill>
                <a:latin typeface="Times New Roman" panose="02020603050405020304" pitchFamily="18" charset="0"/>
                <a:cs typeface="Times New Roman" panose="02020603050405020304" pitchFamily="18" charset="0"/>
              </a:rPr>
              <a:t> (1919), </a:t>
            </a:r>
            <a:r>
              <a:rPr lang="ru-RU" sz="2400" dirty="0" err="1">
                <a:solidFill>
                  <a:srgbClr val="0B0080"/>
                </a:solidFill>
                <a:latin typeface="Times New Roman" panose="02020603050405020304" pitchFamily="18" charset="0"/>
                <a:cs typeface="Times New Roman" panose="02020603050405020304" pitchFamily="18" charset="0"/>
                <a:hlinkClick r:id="rId8" tooltip="Ильменский заповедник"/>
              </a:rPr>
              <a:t>Ильменский</a:t>
            </a:r>
            <a:r>
              <a:rPr lang="ru-RU" sz="2400" dirty="0">
                <a:solidFill>
                  <a:srgbClr val="252525"/>
                </a:solidFill>
                <a:latin typeface="Times New Roman" panose="02020603050405020304" pitchFamily="18" charset="0"/>
                <a:cs typeface="Times New Roman" panose="02020603050405020304" pitchFamily="18" charset="0"/>
              </a:rPr>
              <a:t> (1920) и </a:t>
            </a:r>
            <a:r>
              <a:rPr lang="ru-RU" sz="2400" dirty="0">
                <a:solidFill>
                  <a:srgbClr val="0B0080"/>
                </a:solidFill>
                <a:latin typeface="Times New Roman" panose="02020603050405020304" pitchFamily="18" charset="0"/>
                <a:cs typeface="Times New Roman" panose="02020603050405020304" pitchFamily="18" charset="0"/>
                <a:hlinkClick r:id="rId9" tooltip="Кавказский заповедник"/>
              </a:rPr>
              <a:t>Кавказский</a:t>
            </a:r>
            <a:r>
              <a:rPr lang="ru-RU" sz="2400" dirty="0">
                <a:solidFill>
                  <a:srgbClr val="252525"/>
                </a:solidFill>
                <a:latin typeface="Times New Roman" panose="02020603050405020304" pitchFamily="18" charset="0"/>
                <a:cs typeface="Times New Roman" panose="02020603050405020304" pitchFamily="18" charset="0"/>
              </a:rPr>
              <a:t> (1924). Последними были внесены в список заповедники «</a:t>
            </a:r>
            <a:r>
              <a:rPr lang="ru-RU" sz="2400" dirty="0">
                <a:solidFill>
                  <a:srgbClr val="0B0080"/>
                </a:solidFill>
                <a:latin typeface="Times New Roman" panose="02020603050405020304" pitchFamily="18" charset="0"/>
                <a:cs typeface="Times New Roman" panose="02020603050405020304" pitchFamily="18" charset="0"/>
                <a:hlinkClick r:id="rId10" tooltip="Эрзи"/>
              </a:rPr>
              <a:t>Эрзи</a:t>
            </a:r>
            <a:r>
              <a:rPr lang="ru-RU" sz="2400" dirty="0">
                <a:solidFill>
                  <a:srgbClr val="252525"/>
                </a:solidFill>
                <a:latin typeface="Times New Roman" panose="02020603050405020304" pitchFamily="18" charset="0"/>
                <a:cs typeface="Times New Roman" panose="02020603050405020304" pitchFamily="18" charset="0"/>
              </a:rPr>
              <a:t>» (2000), «</a:t>
            </a:r>
            <a:r>
              <a:rPr lang="ru-RU" sz="2400" dirty="0" err="1">
                <a:solidFill>
                  <a:srgbClr val="0B0080"/>
                </a:solidFill>
                <a:latin typeface="Times New Roman" panose="02020603050405020304" pitchFamily="18" charset="0"/>
                <a:cs typeface="Times New Roman" panose="02020603050405020304" pitchFamily="18" charset="0"/>
                <a:hlinkClick r:id="rId11" tooltip="Кологривский лес"/>
              </a:rPr>
              <a:t>Кологривский</a:t>
            </a:r>
            <a:r>
              <a:rPr lang="ru-RU" sz="2400" dirty="0">
                <a:solidFill>
                  <a:srgbClr val="0B0080"/>
                </a:solidFill>
                <a:latin typeface="Times New Roman" panose="02020603050405020304" pitchFamily="18" charset="0"/>
                <a:cs typeface="Times New Roman" panose="02020603050405020304" pitchFamily="18" charset="0"/>
                <a:hlinkClick r:id="rId11" tooltip="Кологривский лес"/>
              </a:rPr>
              <a:t> лес</a:t>
            </a:r>
            <a:r>
              <a:rPr lang="ru-RU" sz="2400" dirty="0">
                <a:solidFill>
                  <a:srgbClr val="252525"/>
                </a:solidFill>
                <a:latin typeface="Times New Roman" panose="02020603050405020304" pitchFamily="18" charset="0"/>
                <a:cs typeface="Times New Roman" panose="02020603050405020304" pitchFamily="18" charset="0"/>
              </a:rPr>
              <a:t>» (2006) и </a:t>
            </a:r>
            <a:r>
              <a:rPr lang="ru-RU" sz="2400" dirty="0" err="1">
                <a:solidFill>
                  <a:srgbClr val="A55858"/>
                </a:solidFill>
                <a:latin typeface="Times New Roman" panose="02020603050405020304" pitchFamily="18" charset="0"/>
                <a:cs typeface="Times New Roman" panose="02020603050405020304" pitchFamily="18" charset="0"/>
                <a:hlinkClick r:id="rId12" tooltip="Утриш (заповедник) (страница отсутствует)"/>
              </a:rPr>
              <a:t>Утриш</a:t>
            </a:r>
            <a:r>
              <a:rPr lang="ru-RU" sz="2400" dirty="0">
                <a:solidFill>
                  <a:srgbClr val="252525"/>
                </a:solidFill>
                <a:latin typeface="Times New Roman" panose="02020603050405020304" pitchFamily="18" charset="0"/>
                <a:cs typeface="Times New Roman" panose="02020603050405020304" pitchFamily="18" charset="0"/>
              </a:rPr>
              <a:t> (2010). В соответствии с планом мероприятий по реализации «Концепции развития системы особо охраняемых природных территорий федерального значения на период до 2020 года» в 2012—2020 годах планируется создать 11 новых заповедников, из них 2 (</a:t>
            </a:r>
            <a:r>
              <a:rPr lang="ru-RU" sz="2400" dirty="0" err="1">
                <a:solidFill>
                  <a:srgbClr val="0B0080"/>
                </a:solidFill>
                <a:latin typeface="Times New Roman" panose="02020603050405020304" pitchFamily="18" charset="0"/>
                <a:cs typeface="Times New Roman" panose="02020603050405020304" pitchFamily="18" charset="0"/>
                <a:hlinkClick r:id="rId13" tooltip="Ингерманландский заповедник"/>
              </a:rPr>
              <a:t>Ингерманландский</a:t>
            </a:r>
            <a:r>
              <a:rPr lang="ru-RU" sz="2400" dirty="0">
                <a:solidFill>
                  <a:srgbClr val="252525"/>
                </a:solidFill>
                <a:latin typeface="Times New Roman" panose="02020603050405020304" pitchFamily="18" charset="0"/>
                <a:cs typeface="Times New Roman" panose="02020603050405020304" pitchFamily="18" charset="0"/>
              </a:rPr>
              <a:t> и </a:t>
            </a:r>
            <a:r>
              <a:rPr lang="ru-RU" sz="2400" dirty="0">
                <a:solidFill>
                  <a:srgbClr val="A55858"/>
                </a:solidFill>
                <a:latin typeface="Times New Roman" panose="02020603050405020304" pitchFamily="18" charset="0"/>
                <a:cs typeface="Times New Roman" panose="02020603050405020304" pitchFamily="18" charset="0"/>
                <a:hlinkClick r:id="rId14" tooltip="Шайтан-Тау (страница отсутствует)"/>
              </a:rPr>
              <a:t>Шайтан-Тау</a:t>
            </a:r>
            <a:r>
              <a:rPr lang="ru-RU" sz="2400" dirty="0">
                <a:solidFill>
                  <a:srgbClr val="252525"/>
                </a:solidFill>
                <a:latin typeface="Times New Roman" panose="02020603050405020304" pitchFamily="18" charset="0"/>
                <a:cs typeface="Times New Roman" panose="02020603050405020304" pitchFamily="18" charset="0"/>
              </a:rPr>
              <a:t>) в 2013 году</a:t>
            </a:r>
            <a:r>
              <a:rPr lang="ru-RU" sz="2400" baseline="30000" dirty="0">
                <a:solidFill>
                  <a:srgbClr val="0B0080"/>
                </a:solidFill>
                <a:latin typeface="Times New Roman" panose="02020603050405020304" pitchFamily="18" charset="0"/>
                <a:cs typeface="Times New Roman" panose="02020603050405020304" pitchFamily="18" charset="0"/>
                <a:hlinkClick r:id="rId15"/>
              </a:rPr>
              <a:t>[2]</a:t>
            </a:r>
            <a:r>
              <a:rPr lang="ru-RU" sz="2400" dirty="0">
                <a:solidFill>
                  <a:srgbClr val="252525"/>
                </a:solidFill>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15744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260648"/>
            <a:ext cx="8280920" cy="6264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19244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009442" y="332656"/>
            <a:ext cx="7117180" cy="5306144"/>
          </a:xfrm>
        </p:spPr>
        <p:txBody>
          <a:bodyPr>
            <a:normAutofit/>
          </a:bodyPr>
          <a:lstStyle/>
          <a:p>
            <a:pPr algn="just">
              <a:lnSpc>
                <a:spcPct val="115000"/>
              </a:lnSpc>
              <a:spcAft>
                <a:spcPts val="0"/>
              </a:spcAft>
            </a:pPr>
            <a:r>
              <a:rPr lang="ru-RU" sz="4800" dirty="0" smtClean="0">
                <a:latin typeface="Times New Roman" panose="02020603050405020304" pitchFamily="18" charset="0"/>
                <a:ea typeface="Calibri"/>
                <a:cs typeface="Times New Roman" panose="02020603050405020304" pitchFamily="18" charset="0"/>
              </a:rPr>
              <a:t>Статья </a:t>
            </a:r>
            <a:r>
              <a:rPr lang="ru-RU" sz="4800" dirty="0">
                <a:latin typeface="Times New Roman" panose="02020603050405020304" pitchFamily="18" charset="0"/>
                <a:ea typeface="Calibri"/>
                <a:cs typeface="Times New Roman" panose="02020603050405020304" pitchFamily="18" charset="0"/>
              </a:rPr>
              <a:t>58 Конституции РФ: «Каждый обязан сохранять природу и окружающую среду, бережно относиться к природным богатствам».  </a:t>
            </a:r>
          </a:p>
          <a:p>
            <a:endParaRPr lang="ru-RU" dirty="0"/>
          </a:p>
        </p:txBody>
      </p:sp>
    </p:spTree>
    <p:extLst>
      <p:ext uri="{BB962C8B-B14F-4D97-AF65-F5344CB8AC3E}">
        <p14:creationId xmlns:p14="http://schemas.microsoft.com/office/powerpoint/2010/main" val="2847411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04664"/>
            <a:ext cx="8229600" cy="5976664"/>
          </a:xfrm>
        </p:spPr>
        <p:txBody>
          <a:bodyPr>
            <a:normAutofit/>
          </a:bodyPr>
          <a:lstStyle/>
          <a:p>
            <a:pPr fontAlgn="base">
              <a:spcAft>
                <a:spcPts val="1320"/>
              </a:spcAft>
            </a:pPr>
            <a:r>
              <a:rPr lang="ru-RU" b="1" dirty="0" smtClean="0">
                <a:solidFill>
                  <a:srgbClr val="000000"/>
                </a:solidFill>
                <a:effectLst/>
                <a:latin typeface="Times New Roman"/>
                <a:ea typeface="Times New Roman"/>
              </a:rPr>
              <a:t>Самыми грязными городами  мира считаются </a:t>
            </a:r>
            <a:endParaRPr lang="ru-RU" dirty="0" smtClean="0">
              <a:effectLst/>
              <a:latin typeface="Times New Roman"/>
              <a:ea typeface="Times New Roman"/>
            </a:endParaRPr>
          </a:p>
          <a:p>
            <a:pPr fontAlgn="base">
              <a:spcAft>
                <a:spcPts val="1320"/>
              </a:spcAft>
            </a:pPr>
            <a:r>
              <a:rPr lang="ru-RU" dirty="0" smtClean="0">
                <a:solidFill>
                  <a:srgbClr val="000000"/>
                </a:solidFill>
                <a:effectLst/>
                <a:latin typeface="Times New Roman"/>
                <a:ea typeface="Times New Roman"/>
              </a:rPr>
              <a:t>1. </a:t>
            </a:r>
            <a:r>
              <a:rPr lang="ru-RU" dirty="0" err="1" smtClean="0">
                <a:solidFill>
                  <a:srgbClr val="000000"/>
                </a:solidFill>
                <a:effectLst/>
                <a:latin typeface="Times New Roman"/>
                <a:ea typeface="Times New Roman"/>
              </a:rPr>
              <a:t>Линьфэнь</a:t>
            </a:r>
            <a:r>
              <a:rPr lang="ru-RU" dirty="0" smtClean="0">
                <a:solidFill>
                  <a:srgbClr val="000000"/>
                </a:solidFill>
                <a:effectLst/>
                <a:latin typeface="Times New Roman"/>
                <a:ea typeface="Times New Roman"/>
              </a:rPr>
              <a:t>, Китай - загрязнение воздуха</a:t>
            </a:r>
            <a:endParaRPr lang="ru-RU" dirty="0" smtClean="0">
              <a:effectLst/>
              <a:latin typeface="Times New Roman"/>
              <a:ea typeface="Times New Roman"/>
            </a:endParaRPr>
          </a:p>
          <a:p>
            <a:pPr fontAlgn="base">
              <a:spcAft>
                <a:spcPts val="1320"/>
              </a:spcAft>
            </a:pPr>
            <a:r>
              <a:rPr lang="ru-RU" dirty="0" smtClean="0">
                <a:solidFill>
                  <a:srgbClr val="000000"/>
                </a:solidFill>
                <a:effectLst/>
                <a:latin typeface="Times New Roman"/>
                <a:ea typeface="Times New Roman"/>
              </a:rPr>
              <a:t>2. </a:t>
            </a:r>
            <a:r>
              <a:rPr lang="ru-RU" dirty="0" err="1" smtClean="0">
                <a:solidFill>
                  <a:srgbClr val="000000"/>
                </a:solidFill>
                <a:effectLst/>
                <a:latin typeface="Times New Roman"/>
                <a:ea typeface="Times New Roman"/>
              </a:rPr>
              <a:t>Бхопал</a:t>
            </a:r>
            <a:r>
              <a:rPr lang="ru-RU" dirty="0" smtClean="0">
                <a:solidFill>
                  <a:srgbClr val="000000"/>
                </a:solidFill>
                <a:effectLst/>
                <a:latin typeface="Times New Roman"/>
                <a:ea typeface="Times New Roman"/>
              </a:rPr>
              <a:t>, Индия - промышленные химикаты</a:t>
            </a:r>
            <a:endParaRPr lang="ru-RU" dirty="0" smtClean="0">
              <a:effectLst/>
              <a:latin typeface="Times New Roman"/>
              <a:ea typeface="Times New Roman"/>
            </a:endParaRPr>
          </a:p>
          <a:p>
            <a:pPr fontAlgn="base">
              <a:spcAft>
                <a:spcPts val="1320"/>
              </a:spcAft>
            </a:pPr>
            <a:r>
              <a:rPr lang="ru-RU" dirty="0" smtClean="0">
                <a:solidFill>
                  <a:srgbClr val="000000"/>
                </a:solidFill>
                <a:effectLst/>
                <a:latin typeface="Times New Roman"/>
                <a:ea typeface="Times New Roman"/>
              </a:rPr>
              <a:t>3. Провинция Центральный Калимантан, Индонезия – ртуть</a:t>
            </a:r>
            <a:endParaRPr lang="ru-RU" dirty="0" smtClean="0">
              <a:effectLst/>
              <a:latin typeface="Times New Roman"/>
              <a:ea typeface="Times New Roman"/>
            </a:endParaRPr>
          </a:p>
          <a:p>
            <a:pPr fontAlgn="base">
              <a:spcAft>
                <a:spcPts val="1320"/>
              </a:spcAft>
            </a:pPr>
            <a:r>
              <a:rPr lang="ru-RU" dirty="0" smtClean="0">
                <a:solidFill>
                  <a:srgbClr val="000000"/>
                </a:solidFill>
                <a:effectLst/>
                <a:latin typeface="Times New Roman"/>
                <a:ea typeface="Times New Roman"/>
              </a:rPr>
              <a:t>4. </a:t>
            </a:r>
            <a:r>
              <a:rPr lang="ru-RU" dirty="0" err="1" smtClean="0">
                <a:solidFill>
                  <a:srgbClr val="000000"/>
                </a:solidFill>
                <a:effectLst/>
                <a:latin typeface="Times New Roman"/>
                <a:ea typeface="Times New Roman"/>
              </a:rPr>
              <a:t>Касарагод</a:t>
            </a:r>
            <a:r>
              <a:rPr lang="ru-RU" dirty="0" smtClean="0">
                <a:solidFill>
                  <a:srgbClr val="000000"/>
                </a:solidFill>
                <a:effectLst/>
                <a:latin typeface="Times New Roman"/>
                <a:ea typeface="Times New Roman"/>
              </a:rPr>
              <a:t>, Индия – пестициды</a:t>
            </a:r>
            <a:endParaRPr lang="ru-RU" dirty="0" smtClean="0">
              <a:effectLst/>
              <a:latin typeface="Times New Roman"/>
              <a:ea typeface="Times New Roman"/>
            </a:endParaRPr>
          </a:p>
          <a:p>
            <a:pPr fontAlgn="base">
              <a:spcAft>
                <a:spcPts val="1320"/>
              </a:spcAft>
            </a:pPr>
            <a:r>
              <a:rPr lang="ru-RU" dirty="0" smtClean="0">
                <a:solidFill>
                  <a:srgbClr val="000000"/>
                </a:solidFill>
                <a:effectLst/>
                <a:latin typeface="Times New Roman"/>
                <a:ea typeface="Times New Roman"/>
              </a:rPr>
              <a:t>5. Дзержинск, Россия - химикаты, промышленные отходы</a:t>
            </a:r>
            <a:endParaRPr lang="ru-RU" dirty="0" smtClean="0">
              <a:effectLst/>
              <a:latin typeface="Times New Roman"/>
              <a:ea typeface="Times New Roman"/>
            </a:endParaRPr>
          </a:p>
          <a:p>
            <a:pPr fontAlgn="base">
              <a:spcAft>
                <a:spcPts val="1320"/>
              </a:spcAft>
            </a:pPr>
            <a:r>
              <a:rPr lang="ru-RU" dirty="0" smtClean="0">
                <a:solidFill>
                  <a:srgbClr val="000000"/>
                </a:solidFill>
                <a:effectLst/>
                <a:latin typeface="Times New Roman"/>
                <a:ea typeface="Times New Roman"/>
              </a:rPr>
              <a:t>6. Сумгаит, Азербайджан – органические химикаты</a:t>
            </a:r>
            <a:endParaRPr lang="ru-RU" dirty="0" smtClean="0">
              <a:effectLst/>
              <a:latin typeface="Times New Roman"/>
              <a:ea typeface="Times New Roman"/>
            </a:endParaRPr>
          </a:p>
          <a:p>
            <a:pPr fontAlgn="base">
              <a:spcAft>
                <a:spcPts val="1320"/>
              </a:spcAft>
            </a:pPr>
            <a:r>
              <a:rPr lang="ru-RU" dirty="0" smtClean="0">
                <a:solidFill>
                  <a:srgbClr val="000000"/>
                </a:solidFill>
                <a:effectLst/>
                <a:latin typeface="Times New Roman"/>
                <a:ea typeface="Times New Roman"/>
              </a:rPr>
              <a:t>7. </a:t>
            </a:r>
            <a:r>
              <a:rPr lang="ru-RU" dirty="0" err="1" smtClean="0">
                <a:solidFill>
                  <a:srgbClr val="000000"/>
                </a:solidFill>
                <a:effectLst/>
                <a:latin typeface="Times New Roman"/>
                <a:ea typeface="Times New Roman"/>
              </a:rPr>
              <a:t>Тяньин</a:t>
            </a:r>
            <a:r>
              <a:rPr lang="ru-RU" dirty="0" smtClean="0">
                <a:solidFill>
                  <a:srgbClr val="000000"/>
                </a:solidFill>
                <a:effectLst/>
                <a:latin typeface="Times New Roman"/>
                <a:ea typeface="Times New Roman"/>
              </a:rPr>
              <a:t>, Китай – свинец</a:t>
            </a:r>
            <a:endParaRPr lang="ru-RU" dirty="0" smtClean="0">
              <a:effectLst/>
              <a:latin typeface="Times New Roman"/>
              <a:ea typeface="Times New Roman"/>
            </a:endParaRPr>
          </a:p>
          <a:p>
            <a:pPr fontAlgn="base">
              <a:spcAft>
                <a:spcPts val="1320"/>
              </a:spcAft>
            </a:pPr>
            <a:r>
              <a:rPr lang="ru-RU" dirty="0" smtClean="0">
                <a:solidFill>
                  <a:srgbClr val="000000"/>
                </a:solidFill>
                <a:effectLst/>
                <a:latin typeface="Times New Roman"/>
                <a:ea typeface="Times New Roman"/>
              </a:rPr>
              <a:t>8. </a:t>
            </a:r>
            <a:r>
              <a:rPr lang="ru-RU" dirty="0" err="1" smtClean="0">
                <a:solidFill>
                  <a:srgbClr val="000000"/>
                </a:solidFill>
                <a:effectLst/>
                <a:latin typeface="Times New Roman"/>
                <a:ea typeface="Times New Roman"/>
              </a:rPr>
              <a:t>Сукинда</a:t>
            </a:r>
            <a:r>
              <a:rPr lang="ru-RU" dirty="0" smtClean="0">
                <a:solidFill>
                  <a:srgbClr val="000000"/>
                </a:solidFill>
                <a:effectLst/>
                <a:latin typeface="Times New Roman"/>
                <a:ea typeface="Times New Roman"/>
              </a:rPr>
              <a:t>, Индия – шестивалентный хром</a:t>
            </a:r>
            <a:endParaRPr lang="ru-RU" dirty="0" smtClean="0">
              <a:effectLst/>
              <a:latin typeface="Times New Roman"/>
              <a:ea typeface="Times New Roman"/>
            </a:endParaRPr>
          </a:p>
          <a:p>
            <a:pPr fontAlgn="base">
              <a:spcAft>
                <a:spcPts val="1320"/>
              </a:spcAft>
            </a:pPr>
            <a:r>
              <a:rPr lang="ru-RU" dirty="0" smtClean="0">
                <a:solidFill>
                  <a:srgbClr val="000000"/>
                </a:solidFill>
                <a:effectLst/>
                <a:latin typeface="Times New Roman"/>
                <a:ea typeface="Times New Roman"/>
              </a:rPr>
              <a:t>9. Чернобыль, Украина – радиация</a:t>
            </a:r>
            <a:endParaRPr lang="ru-RU" dirty="0" smtClean="0">
              <a:effectLst/>
              <a:latin typeface="Times New Roman"/>
              <a:ea typeface="Times New Roman"/>
            </a:endParaRPr>
          </a:p>
          <a:p>
            <a:pPr fontAlgn="base">
              <a:spcAft>
                <a:spcPts val="1320"/>
              </a:spcAft>
            </a:pPr>
            <a:r>
              <a:rPr lang="ru-RU" dirty="0" smtClean="0">
                <a:solidFill>
                  <a:srgbClr val="000000"/>
                </a:solidFill>
                <a:effectLst/>
                <a:latin typeface="Times New Roman"/>
                <a:ea typeface="Times New Roman"/>
              </a:rPr>
              <a:t>10. Арктическая Канада – стойкие органические загрязнители.</a:t>
            </a:r>
            <a:endParaRPr lang="ru-RU" dirty="0">
              <a:effectLst/>
              <a:latin typeface="Times New Roman"/>
              <a:ea typeface="Times New Roman"/>
            </a:endParaRPr>
          </a:p>
        </p:txBody>
      </p:sp>
    </p:spTree>
    <p:extLst>
      <p:ext uri="{BB962C8B-B14F-4D97-AF65-F5344CB8AC3E}">
        <p14:creationId xmlns:p14="http://schemas.microsoft.com/office/powerpoint/2010/main" val="7758409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332656"/>
            <a:ext cx="8229600" cy="6120680"/>
          </a:xfrm>
        </p:spPr>
        <p:txBody>
          <a:bodyPr>
            <a:normAutofit/>
          </a:bodyPr>
          <a:lstStyle/>
          <a:p>
            <a:pPr algn="just"/>
            <a:r>
              <a:rPr lang="ru-RU" sz="4400" dirty="0">
                <a:solidFill>
                  <a:srgbClr val="000000"/>
                </a:solidFill>
                <a:latin typeface="Times New Roman" panose="02020603050405020304" pitchFamily="18" charset="0"/>
                <a:ea typeface="Calibri"/>
                <a:cs typeface="Times New Roman" panose="02020603050405020304" pitchFamily="18" charset="0"/>
              </a:rPr>
              <a:t>По  государственной статистике Федеральной  службы (Росстат) 1 июля 2013 года был составлен рейтинг самых экологически грязных городов России по общему объёму выбросов. </a:t>
            </a:r>
            <a:endParaRPr lang="ru-RU" sz="4400" dirty="0" smtClean="0">
              <a:solidFill>
                <a:srgbClr val="000000"/>
              </a:solidFill>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val="13638130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60648"/>
            <a:ext cx="8229600" cy="6264696"/>
          </a:xfrm>
        </p:spPr>
        <p:txBody>
          <a:bodyPr>
            <a:normAutofit lnSpcReduction="10000"/>
          </a:bodyPr>
          <a:lstStyle/>
          <a:p>
            <a:pPr lvl="0" fontAlgn="base">
              <a:lnSpc>
                <a:spcPts val="1365"/>
              </a:lnSpc>
            </a:pPr>
            <a:endParaRPr lang="ru-RU" sz="2700" b="1" dirty="0" smtClean="0">
              <a:solidFill>
                <a:srgbClr val="000000"/>
              </a:solidFill>
              <a:latin typeface="Times New Roman"/>
              <a:ea typeface="Times New Roman"/>
            </a:endParaRPr>
          </a:p>
          <a:p>
            <a:pPr marL="0" lvl="0" indent="0" algn="ctr" fontAlgn="base">
              <a:lnSpc>
                <a:spcPts val="1365"/>
              </a:lnSpc>
              <a:buNone/>
            </a:pPr>
            <a:r>
              <a:rPr lang="ru-RU" sz="2700" b="1" dirty="0" smtClean="0">
                <a:solidFill>
                  <a:srgbClr val="000000"/>
                </a:solidFill>
                <a:latin typeface="Times New Roman"/>
                <a:ea typeface="Times New Roman"/>
              </a:rPr>
              <a:t>10 </a:t>
            </a:r>
            <a:r>
              <a:rPr lang="ru-RU" sz="2700" b="1" dirty="0">
                <a:solidFill>
                  <a:srgbClr val="000000"/>
                </a:solidFill>
                <a:latin typeface="Times New Roman"/>
                <a:ea typeface="Times New Roman"/>
              </a:rPr>
              <a:t>самых загрязненных городов России</a:t>
            </a:r>
            <a:r>
              <a:rPr lang="ru-RU" sz="2700" dirty="0" smtClean="0">
                <a:solidFill>
                  <a:srgbClr val="000000"/>
                </a:solidFill>
                <a:latin typeface="Times New Roman"/>
                <a:ea typeface="Times New Roman"/>
              </a:rPr>
              <a:t>:</a:t>
            </a:r>
          </a:p>
          <a:p>
            <a:pPr marL="0" lvl="0" indent="0" fontAlgn="base">
              <a:lnSpc>
                <a:spcPts val="1365"/>
              </a:lnSpc>
              <a:buNone/>
            </a:pPr>
            <a:endParaRPr lang="ru-RU" sz="2700" dirty="0">
              <a:solidFill>
                <a:prstClr val="black"/>
              </a:solidFill>
              <a:latin typeface="Times New Roman"/>
              <a:ea typeface="Times New Roman"/>
            </a:endParaRPr>
          </a:p>
          <a:p>
            <a:pPr lvl="0" fontAlgn="base"/>
            <a:r>
              <a:rPr lang="ru-RU" sz="2700" dirty="0">
                <a:solidFill>
                  <a:srgbClr val="000000"/>
                </a:solidFill>
                <a:latin typeface="Times New Roman"/>
                <a:ea typeface="Times New Roman"/>
              </a:rPr>
              <a:t>1. Норильск</a:t>
            </a:r>
            <a:endParaRPr lang="ru-RU" sz="2700" dirty="0">
              <a:solidFill>
                <a:prstClr val="black"/>
              </a:solidFill>
              <a:latin typeface="Times New Roman"/>
              <a:ea typeface="Times New Roman"/>
            </a:endParaRPr>
          </a:p>
          <a:p>
            <a:pPr lvl="0" fontAlgn="base"/>
            <a:r>
              <a:rPr lang="ru-RU" sz="2700" dirty="0">
                <a:solidFill>
                  <a:srgbClr val="000000"/>
                </a:solidFill>
                <a:latin typeface="Times New Roman"/>
                <a:ea typeface="Times New Roman"/>
              </a:rPr>
              <a:t>2. Москва</a:t>
            </a:r>
            <a:endParaRPr lang="ru-RU" sz="2700" dirty="0">
              <a:solidFill>
                <a:prstClr val="black"/>
              </a:solidFill>
              <a:latin typeface="Times New Roman"/>
              <a:ea typeface="Times New Roman"/>
            </a:endParaRPr>
          </a:p>
          <a:p>
            <a:pPr lvl="0" fontAlgn="base"/>
            <a:r>
              <a:rPr lang="ru-RU" sz="2700" dirty="0">
                <a:solidFill>
                  <a:srgbClr val="000000"/>
                </a:solidFill>
                <a:latin typeface="Times New Roman"/>
                <a:ea typeface="Times New Roman"/>
              </a:rPr>
              <a:t>3. Санкт-Петербург</a:t>
            </a:r>
            <a:endParaRPr lang="ru-RU" sz="2700" dirty="0">
              <a:solidFill>
                <a:prstClr val="black"/>
              </a:solidFill>
              <a:latin typeface="Times New Roman"/>
              <a:ea typeface="Times New Roman"/>
            </a:endParaRPr>
          </a:p>
          <a:p>
            <a:pPr lvl="0" fontAlgn="base"/>
            <a:r>
              <a:rPr lang="ru-RU" sz="2700" dirty="0">
                <a:solidFill>
                  <a:srgbClr val="000000"/>
                </a:solidFill>
                <a:latin typeface="Times New Roman"/>
                <a:ea typeface="Times New Roman"/>
              </a:rPr>
              <a:t>4. Череповец</a:t>
            </a:r>
            <a:endParaRPr lang="ru-RU" sz="2700" dirty="0">
              <a:solidFill>
                <a:prstClr val="black"/>
              </a:solidFill>
              <a:latin typeface="Times New Roman"/>
              <a:ea typeface="Times New Roman"/>
            </a:endParaRPr>
          </a:p>
          <a:p>
            <a:pPr lvl="0" fontAlgn="base"/>
            <a:r>
              <a:rPr lang="ru-RU" sz="2700" dirty="0">
                <a:solidFill>
                  <a:srgbClr val="000000"/>
                </a:solidFill>
                <a:latin typeface="Times New Roman"/>
                <a:ea typeface="Times New Roman"/>
              </a:rPr>
              <a:t>5. Асбест</a:t>
            </a:r>
            <a:endParaRPr lang="ru-RU" sz="2700" dirty="0">
              <a:solidFill>
                <a:prstClr val="black"/>
              </a:solidFill>
              <a:latin typeface="Times New Roman"/>
              <a:ea typeface="Times New Roman"/>
            </a:endParaRPr>
          </a:p>
          <a:p>
            <a:pPr lvl="0" fontAlgn="base"/>
            <a:r>
              <a:rPr lang="ru-RU" sz="2700" dirty="0">
                <a:solidFill>
                  <a:srgbClr val="000000"/>
                </a:solidFill>
                <a:latin typeface="Times New Roman"/>
                <a:ea typeface="Times New Roman"/>
              </a:rPr>
              <a:t>6. Липецк</a:t>
            </a:r>
            <a:endParaRPr lang="ru-RU" sz="2700" dirty="0">
              <a:solidFill>
                <a:prstClr val="black"/>
              </a:solidFill>
              <a:latin typeface="Times New Roman"/>
              <a:ea typeface="Times New Roman"/>
            </a:endParaRPr>
          </a:p>
          <a:p>
            <a:pPr lvl="0" fontAlgn="base"/>
            <a:r>
              <a:rPr lang="ru-RU" sz="2700" dirty="0">
                <a:solidFill>
                  <a:srgbClr val="000000"/>
                </a:solidFill>
                <a:latin typeface="Times New Roman"/>
                <a:ea typeface="Times New Roman"/>
              </a:rPr>
              <a:t>7. Новокузнецк</a:t>
            </a:r>
            <a:endParaRPr lang="ru-RU" sz="2700" dirty="0">
              <a:solidFill>
                <a:prstClr val="black"/>
              </a:solidFill>
              <a:latin typeface="Times New Roman"/>
              <a:ea typeface="Times New Roman"/>
            </a:endParaRPr>
          </a:p>
          <a:p>
            <a:pPr lvl="0" fontAlgn="base"/>
            <a:r>
              <a:rPr lang="ru-RU" sz="2700" dirty="0">
                <a:solidFill>
                  <a:srgbClr val="000000"/>
                </a:solidFill>
                <a:latin typeface="Times New Roman"/>
                <a:ea typeface="Times New Roman"/>
              </a:rPr>
              <a:t>8. Омск</a:t>
            </a:r>
            <a:endParaRPr lang="ru-RU" sz="2700" dirty="0">
              <a:solidFill>
                <a:prstClr val="black"/>
              </a:solidFill>
              <a:latin typeface="Times New Roman"/>
              <a:ea typeface="Times New Roman"/>
            </a:endParaRPr>
          </a:p>
          <a:p>
            <a:pPr lvl="0" fontAlgn="base"/>
            <a:r>
              <a:rPr lang="ru-RU" sz="2700" dirty="0">
                <a:solidFill>
                  <a:srgbClr val="000000"/>
                </a:solidFill>
                <a:latin typeface="Times New Roman"/>
                <a:ea typeface="Times New Roman"/>
              </a:rPr>
              <a:t>9. Ангарск</a:t>
            </a:r>
            <a:endParaRPr lang="ru-RU" sz="2700" dirty="0">
              <a:solidFill>
                <a:prstClr val="black"/>
              </a:solidFill>
              <a:latin typeface="Times New Roman"/>
              <a:ea typeface="Times New Roman"/>
            </a:endParaRPr>
          </a:p>
          <a:p>
            <a:pPr lvl="0" fontAlgn="base"/>
            <a:r>
              <a:rPr lang="ru-RU" sz="2700" dirty="0">
                <a:solidFill>
                  <a:srgbClr val="000000"/>
                </a:solidFill>
                <a:latin typeface="Times New Roman"/>
                <a:ea typeface="Times New Roman"/>
              </a:rPr>
              <a:t>10. Магнитогорск</a:t>
            </a:r>
            <a:r>
              <a:rPr lang="ru-RU" sz="2700" dirty="0" smtClean="0">
                <a:solidFill>
                  <a:srgbClr val="000000"/>
                </a:solidFill>
                <a:latin typeface="Times New Roman"/>
                <a:ea typeface="Times New Roman"/>
              </a:rPr>
              <a:t>.</a:t>
            </a:r>
            <a:endParaRPr lang="ru-RU" sz="2700" dirty="0">
              <a:solidFill>
                <a:prstClr val="black"/>
              </a:solidFill>
              <a:latin typeface="Times New Roman"/>
              <a:ea typeface="Times New Roman"/>
            </a:endParaRPr>
          </a:p>
        </p:txBody>
      </p:sp>
    </p:spTree>
    <p:extLst>
      <p:ext uri="{BB962C8B-B14F-4D97-AF65-F5344CB8AC3E}">
        <p14:creationId xmlns:p14="http://schemas.microsoft.com/office/powerpoint/2010/main" val="25443921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67544" y="260648"/>
            <a:ext cx="8208912" cy="6120680"/>
          </a:xfrm>
        </p:spPr>
        <p:txBody>
          <a:bodyPr/>
          <a:lstStyle/>
          <a:p>
            <a:endParaRPr lang="ru-RU" dirty="0"/>
          </a:p>
        </p:txBody>
      </p:sp>
      <p:pic>
        <p:nvPicPr>
          <p:cNvPr id="3074" name="Picture 2" descr="C:\Users\нурфат\Downloads\WHO dat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32656"/>
            <a:ext cx="8064896" cy="5976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56733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2176572436"/>
              </p:ext>
            </p:extLst>
          </p:nvPr>
        </p:nvGraphicFramePr>
        <p:xfrm>
          <a:off x="683568" y="1223485"/>
          <a:ext cx="8064896" cy="4909606"/>
        </p:xfrm>
        <a:graphic>
          <a:graphicData uri="http://schemas.openxmlformats.org/drawingml/2006/table">
            <a:tbl>
              <a:tblPr firstRow="1" firstCol="1" bandRow="1"/>
              <a:tblGrid>
                <a:gridCol w="1008112"/>
                <a:gridCol w="1008112"/>
                <a:gridCol w="1008112"/>
                <a:gridCol w="1008112"/>
                <a:gridCol w="1008112"/>
                <a:gridCol w="1008112"/>
                <a:gridCol w="1008112"/>
                <a:gridCol w="1008112"/>
              </a:tblGrid>
              <a:tr h="837363">
                <a:tc>
                  <a:txBody>
                    <a:bodyPr/>
                    <a:lstStyle/>
                    <a:p>
                      <a:pPr fontAlgn="base">
                        <a:lnSpc>
                          <a:spcPts val="1200"/>
                        </a:lnSpc>
                        <a:spcAft>
                          <a:spcPts val="0"/>
                        </a:spcAft>
                      </a:pPr>
                      <a:r>
                        <a:rPr lang="ru-RU" sz="1600" b="1" dirty="0">
                          <a:solidFill>
                            <a:srgbClr val="666666"/>
                          </a:solidFill>
                          <a:effectLst/>
                          <a:latin typeface="Times New Roman" panose="02020603050405020304" pitchFamily="18" charset="0"/>
                          <a:ea typeface="Times New Roman"/>
                          <a:cs typeface="Times New Roman" panose="02020603050405020304" pitchFamily="18" charset="0"/>
                        </a:rPr>
                        <a:t>Структура причин</a:t>
                      </a:r>
                      <a:endParaRPr lang="ru-RU" sz="1600" dirty="0">
                        <a:effectLst/>
                        <a:latin typeface="Times New Roman" panose="02020603050405020304" pitchFamily="18" charset="0"/>
                        <a:ea typeface="Calibri"/>
                        <a:cs typeface="Times New Roman" panose="02020603050405020304" pitchFamily="18" charset="0"/>
                      </a:endParaRPr>
                    </a:p>
                  </a:txBody>
                  <a:tcPr marL="152400" marR="190500" marT="76200" marB="76200">
                    <a:lnL>
                      <a:noFill/>
                    </a:lnL>
                    <a:lnR>
                      <a:noFill/>
                    </a:lnR>
                    <a:lnT>
                      <a:noFill/>
                    </a:lnT>
                    <a:lnB>
                      <a:noFill/>
                    </a:lnB>
                    <a:solidFill>
                      <a:srgbClr val="FFFFFF"/>
                    </a:solidFill>
                  </a:tcPr>
                </a:tc>
                <a:tc>
                  <a:txBody>
                    <a:bodyPr/>
                    <a:lstStyle/>
                    <a:p>
                      <a:pPr fontAlgn="base">
                        <a:lnSpc>
                          <a:spcPts val="1200"/>
                        </a:lnSpc>
                        <a:spcAft>
                          <a:spcPts val="0"/>
                        </a:spcAft>
                      </a:pPr>
                      <a:r>
                        <a:rPr lang="ru-RU" sz="1600" b="1" dirty="0">
                          <a:solidFill>
                            <a:srgbClr val="666666"/>
                          </a:solidFill>
                          <a:effectLst/>
                          <a:latin typeface="Times New Roman" panose="02020603050405020304" pitchFamily="18" charset="0"/>
                          <a:ea typeface="Times New Roman"/>
                          <a:cs typeface="Times New Roman" panose="02020603050405020304" pitchFamily="18" charset="0"/>
                        </a:rPr>
                        <a:t>2000 г.</a:t>
                      </a:r>
                      <a:endParaRPr lang="ru-RU" sz="1600" dirty="0">
                        <a:effectLst/>
                        <a:latin typeface="Times New Roman" panose="02020603050405020304" pitchFamily="18" charset="0"/>
                        <a:ea typeface="Calibri"/>
                        <a:cs typeface="Times New Roman" panose="02020603050405020304" pitchFamily="18" charset="0"/>
                      </a:endParaRPr>
                    </a:p>
                  </a:txBody>
                  <a:tcPr marL="152400" marR="190500" marT="76200" marB="76200">
                    <a:lnL>
                      <a:noFill/>
                    </a:lnL>
                    <a:lnR>
                      <a:noFill/>
                    </a:lnR>
                    <a:lnT>
                      <a:noFill/>
                    </a:lnT>
                    <a:lnB>
                      <a:noFill/>
                    </a:lnB>
                    <a:solidFill>
                      <a:srgbClr val="FFFFFF"/>
                    </a:solidFill>
                  </a:tcPr>
                </a:tc>
                <a:tc>
                  <a:txBody>
                    <a:bodyPr/>
                    <a:lstStyle/>
                    <a:p>
                      <a:pPr fontAlgn="base">
                        <a:lnSpc>
                          <a:spcPts val="1200"/>
                        </a:lnSpc>
                        <a:spcAft>
                          <a:spcPts val="0"/>
                        </a:spcAft>
                      </a:pPr>
                      <a:r>
                        <a:rPr lang="ru-RU" sz="1600" b="1" dirty="0">
                          <a:solidFill>
                            <a:srgbClr val="666666"/>
                          </a:solidFill>
                          <a:effectLst/>
                          <a:latin typeface="Times New Roman" panose="02020603050405020304" pitchFamily="18" charset="0"/>
                          <a:ea typeface="Times New Roman"/>
                          <a:cs typeface="Times New Roman" panose="02020603050405020304" pitchFamily="18" charset="0"/>
                        </a:rPr>
                        <a:t>2001 г.</a:t>
                      </a:r>
                      <a:endParaRPr lang="ru-RU" sz="1600" dirty="0">
                        <a:effectLst/>
                        <a:latin typeface="Times New Roman" panose="02020603050405020304" pitchFamily="18" charset="0"/>
                        <a:ea typeface="Calibri"/>
                        <a:cs typeface="Times New Roman" panose="02020603050405020304" pitchFamily="18" charset="0"/>
                      </a:endParaRPr>
                    </a:p>
                  </a:txBody>
                  <a:tcPr marL="152400" marR="190500" marT="76200" marB="76200">
                    <a:lnL>
                      <a:noFill/>
                    </a:lnL>
                    <a:lnR>
                      <a:noFill/>
                    </a:lnR>
                    <a:lnT>
                      <a:noFill/>
                    </a:lnT>
                    <a:lnB>
                      <a:noFill/>
                    </a:lnB>
                    <a:solidFill>
                      <a:srgbClr val="FFFFFF"/>
                    </a:solidFill>
                  </a:tcPr>
                </a:tc>
                <a:tc>
                  <a:txBody>
                    <a:bodyPr/>
                    <a:lstStyle/>
                    <a:p>
                      <a:pPr fontAlgn="base">
                        <a:lnSpc>
                          <a:spcPts val="1200"/>
                        </a:lnSpc>
                        <a:spcAft>
                          <a:spcPts val="0"/>
                        </a:spcAft>
                      </a:pPr>
                      <a:r>
                        <a:rPr lang="ru-RU" sz="1600" b="1" dirty="0">
                          <a:solidFill>
                            <a:srgbClr val="666666"/>
                          </a:solidFill>
                          <a:effectLst/>
                          <a:latin typeface="Times New Roman" panose="02020603050405020304" pitchFamily="18" charset="0"/>
                          <a:ea typeface="Times New Roman"/>
                          <a:cs typeface="Times New Roman" panose="02020603050405020304" pitchFamily="18" charset="0"/>
                        </a:rPr>
                        <a:t>2002 г.</a:t>
                      </a:r>
                      <a:endParaRPr lang="ru-RU" sz="1600" dirty="0">
                        <a:effectLst/>
                        <a:latin typeface="Times New Roman" panose="02020603050405020304" pitchFamily="18" charset="0"/>
                        <a:ea typeface="Calibri"/>
                        <a:cs typeface="Times New Roman" panose="02020603050405020304" pitchFamily="18" charset="0"/>
                      </a:endParaRPr>
                    </a:p>
                  </a:txBody>
                  <a:tcPr marL="152400" marR="190500" marT="76200" marB="76200">
                    <a:lnL>
                      <a:noFill/>
                    </a:lnL>
                    <a:lnR>
                      <a:noFill/>
                    </a:lnR>
                    <a:lnT>
                      <a:noFill/>
                    </a:lnT>
                    <a:lnB>
                      <a:noFill/>
                    </a:lnB>
                    <a:solidFill>
                      <a:srgbClr val="FFFFFF"/>
                    </a:solidFill>
                  </a:tcPr>
                </a:tc>
                <a:tc>
                  <a:txBody>
                    <a:bodyPr/>
                    <a:lstStyle/>
                    <a:p>
                      <a:pPr fontAlgn="base">
                        <a:lnSpc>
                          <a:spcPts val="1200"/>
                        </a:lnSpc>
                        <a:spcAft>
                          <a:spcPts val="0"/>
                        </a:spcAft>
                      </a:pPr>
                      <a:r>
                        <a:rPr lang="ru-RU" sz="1600" b="1" dirty="0">
                          <a:solidFill>
                            <a:srgbClr val="666666"/>
                          </a:solidFill>
                          <a:effectLst/>
                          <a:latin typeface="Times New Roman" panose="02020603050405020304" pitchFamily="18" charset="0"/>
                          <a:ea typeface="Times New Roman"/>
                          <a:cs typeface="Times New Roman" panose="02020603050405020304" pitchFamily="18" charset="0"/>
                        </a:rPr>
                        <a:t>2003 г.</a:t>
                      </a:r>
                      <a:endParaRPr lang="ru-RU" sz="1600" dirty="0">
                        <a:effectLst/>
                        <a:latin typeface="Times New Roman" panose="02020603050405020304" pitchFamily="18" charset="0"/>
                        <a:ea typeface="Calibri"/>
                        <a:cs typeface="Times New Roman" panose="02020603050405020304" pitchFamily="18" charset="0"/>
                      </a:endParaRPr>
                    </a:p>
                  </a:txBody>
                  <a:tcPr marL="152400" marR="190500" marT="76200" marB="76200">
                    <a:lnL>
                      <a:noFill/>
                    </a:lnL>
                    <a:lnR>
                      <a:noFill/>
                    </a:lnR>
                    <a:lnT>
                      <a:noFill/>
                    </a:lnT>
                    <a:lnB>
                      <a:noFill/>
                    </a:lnB>
                    <a:solidFill>
                      <a:srgbClr val="FFFFFF"/>
                    </a:solidFill>
                  </a:tcPr>
                </a:tc>
                <a:tc>
                  <a:txBody>
                    <a:bodyPr/>
                    <a:lstStyle/>
                    <a:p>
                      <a:pPr fontAlgn="base">
                        <a:lnSpc>
                          <a:spcPts val="1200"/>
                        </a:lnSpc>
                        <a:spcAft>
                          <a:spcPts val="0"/>
                        </a:spcAft>
                      </a:pPr>
                      <a:r>
                        <a:rPr lang="ru-RU" sz="1600" b="1" dirty="0">
                          <a:solidFill>
                            <a:srgbClr val="666666"/>
                          </a:solidFill>
                          <a:effectLst/>
                          <a:latin typeface="Times New Roman" panose="02020603050405020304" pitchFamily="18" charset="0"/>
                          <a:ea typeface="Times New Roman"/>
                          <a:cs typeface="Times New Roman" panose="02020603050405020304" pitchFamily="18" charset="0"/>
                        </a:rPr>
                        <a:t>2004 г.</a:t>
                      </a:r>
                      <a:endParaRPr lang="ru-RU" sz="1600" dirty="0">
                        <a:effectLst/>
                        <a:latin typeface="Times New Roman" panose="02020603050405020304" pitchFamily="18" charset="0"/>
                        <a:ea typeface="Calibri"/>
                        <a:cs typeface="Times New Roman" panose="02020603050405020304" pitchFamily="18" charset="0"/>
                      </a:endParaRPr>
                    </a:p>
                  </a:txBody>
                  <a:tcPr marL="152400" marR="190500" marT="76200" marB="76200">
                    <a:lnL>
                      <a:noFill/>
                    </a:lnL>
                    <a:lnR>
                      <a:noFill/>
                    </a:lnR>
                    <a:lnT>
                      <a:noFill/>
                    </a:lnT>
                    <a:lnB>
                      <a:noFill/>
                    </a:lnB>
                    <a:solidFill>
                      <a:srgbClr val="FFFFFF"/>
                    </a:solidFill>
                  </a:tcPr>
                </a:tc>
                <a:tc>
                  <a:txBody>
                    <a:bodyPr/>
                    <a:lstStyle/>
                    <a:p>
                      <a:pPr fontAlgn="base">
                        <a:lnSpc>
                          <a:spcPts val="1200"/>
                        </a:lnSpc>
                        <a:spcAft>
                          <a:spcPts val="0"/>
                        </a:spcAft>
                      </a:pPr>
                      <a:r>
                        <a:rPr lang="ru-RU" sz="1600" b="1" dirty="0">
                          <a:solidFill>
                            <a:srgbClr val="666666"/>
                          </a:solidFill>
                          <a:effectLst/>
                          <a:latin typeface="Times New Roman" panose="02020603050405020304" pitchFamily="18" charset="0"/>
                          <a:ea typeface="Times New Roman"/>
                          <a:cs typeface="Times New Roman" panose="02020603050405020304" pitchFamily="18" charset="0"/>
                        </a:rPr>
                        <a:t>2005 г.</a:t>
                      </a:r>
                      <a:endParaRPr lang="ru-RU" sz="1600" dirty="0">
                        <a:effectLst/>
                        <a:latin typeface="Times New Roman" panose="02020603050405020304" pitchFamily="18" charset="0"/>
                        <a:ea typeface="Calibri"/>
                        <a:cs typeface="Times New Roman" panose="02020603050405020304" pitchFamily="18" charset="0"/>
                      </a:endParaRPr>
                    </a:p>
                  </a:txBody>
                  <a:tcPr marL="152400" marR="190500" marT="76200" marB="76200">
                    <a:lnL>
                      <a:noFill/>
                    </a:lnL>
                    <a:lnR>
                      <a:noFill/>
                    </a:lnR>
                    <a:lnT>
                      <a:noFill/>
                    </a:lnT>
                    <a:lnB>
                      <a:noFill/>
                    </a:lnB>
                    <a:solidFill>
                      <a:srgbClr val="FFFFFF"/>
                    </a:solidFill>
                  </a:tcPr>
                </a:tc>
                <a:tc>
                  <a:txBody>
                    <a:bodyPr/>
                    <a:lstStyle/>
                    <a:p>
                      <a:pPr fontAlgn="base">
                        <a:lnSpc>
                          <a:spcPts val="1200"/>
                        </a:lnSpc>
                        <a:spcAft>
                          <a:spcPts val="0"/>
                        </a:spcAft>
                      </a:pPr>
                      <a:r>
                        <a:rPr lang="ru-RU" sz="1600" b="1">
                          <a:solidFill>
                            <a:srgbClr val="666666"/>
                          </a:solidFill>
                          <a:effectLst/>
                          <a:latin typeface="Times New Roman" panose="02020603050405020304" pitchFamily="18" charset="0"/>
                          <a:ea typeface="Times New Roman"/>
                          <a:cs typeface="Times New Roman" panose="02020603050405020304" pitchFamily="18" charset="0"/>
                        </a:rPr>
                        <a:t>2006 г.</a:t>
                      </a:r>
                      <a:endParaRPr lang="ru-RU" sz="1600">
                        <a:effectLst/>
                        <a:latin typeface="Times New Roman" panose="02020603050405020304" pitchFamily="18" charset="0"/>
                        <a:ea typeface="Calibri"/>
                        <a:cs typeface="Times New Roman" panose="02020603050405020304" pitchFamily="18" charset="0"/>
                      </a:endParaRPr>
                    </a:p>
                  </a:txBody>
                  <a:tcPr marL="152400" marR="190500" marT="76200" marB="76200">
                    <a:lnL>
                      <a:noFill/>
                    </a:lnL>
                    <a:lnR>
                      <a:noFill/>
                    </a:lnR>
                    <a:lnT>
                      <a:noFill/>
                    </a:lnT>
                    <a:lnB>
                      <a:noFill/>
                    </a:lnB>
                    <a:solidFill>
                      <a:srgbClr val="FFFFFF"/>
                    </a:solidFill>
                  </a:tcPr>
                </a:tc>
              </a:tr>
              <a:tr h="775665">
                <a:tc>
                  <a:txBody>
                    <a:bodyPr/>
                    <a:lstStyle/>
                    <a:p>
                      <a:pPr fontAlgn="base">
                        <a:lnSpc>
                          <a:spcPts val="1200"/>
                        </a:lnSpc>
                        <a:spcAft>
                          <a:spcPts val="0"/>
                        </a:spcAft>
                      </a:pPr>
                      <a:r>
                        <a:rPr lang="ru-RU" sz="1600">
                          <a:solidFill>
                            <a:srgbClr val="666666"/>
                          </a:solidFill>
                          <a:effectLst/>
                          <a:latin typeface="Times New Roman" panose="02020603050405020304" pitchFamily="18" charset="0"/>
                          <a:ea typeface="Times New Roman"/>
                          <a:cs typeface="Times New Roman" panose="02020603050405020304" pitchFamily="18" charset="0"/>
                        </a:rPr>
                        <a:t>Все причины</a:t>
                      </a:r>
                      <a:endParaRPr lang="ru-RU" sz="1600">
                        <a:effectLst/>
                        <a:latin typeface="Times New Roman" panose="02020603050405020304" pitchFamily="18" charset="0"/>
                        <a:ea typeface="Calibri"/>
                        <a:cs typeface="Times New Roman" panose="02020603050405020304" pitchFamily="18" charset="0"/>
                      </a:endParaRPr>
                    </a:p>
                  </a:txBody>
                  <a:tcPr marL="152400" marR="190500" marT="76200" marB="76200">
                    <a:lnL>
                      <a:noFill/>
                    </a:lnL>
                    <a:lnR>
                      <a:noFill/>
                    </a:lnR>
                    <a:lnT>
                      <a:noFill/>
                    </a:lnT>
                    <a:lnB>
                      <a:noFill/>
                    </a:lnB>
                    <a:solidFill>
                      <a:srgbClr val="FFFFFF"/>
                    </a:solidFill>
                  </a:tcPr>
                </a:tc>
                <a:tc>
                  <a:txBody>
                    <a:bodyPr/>
                    <a:lstStyle/>
                    <a:p>
                      <a:pPr fontAlgn="base">
                        <a:lnSpc>
                          <a:spcPts val="1200"/>
                        </a:lnSpc>
                        <a:spcAft>
                          <a:spcPts val="0"/>
                        </a:spcAft>
                      </a:pPr>
                      <a:r>
                        <a:rPr lang="ru-RU" sz="1600">
                          <a:solidFill>
                            <a:srgbClr val="666666"/>
                          </a:solidFill>
                          <a:effectLst/>
                          <a:latin typeface="Times New Roman" panose="02020603050405020304" pitchFamily="18" charset="0"/>
                          <a:ea typeface="Times New Roman"/>
                          <a:cs typeface="Times New Roman" panose="02020603050405020304" pitchFamily="18" charset="0"/>
                        </a:rPr>
                        <a:t>729,1</a:t>
                      </a:r>
                      <a:endParaRPr lang="ru-RU" sz="1600">
                        <a:effectLst/>
                        <a:latin typeface="Times New Roman" panose="02020603050405020304" pitchFamily="18" charset="0"/>
                        <a:ea typeface="Calibri"/>
                        <a:cs typeface="Times New Roman" panose="02020603050405020304" pitchFamily="18" charset="0"/>
                      </a:endParaRPr>
                    </a:p>
                  </a:txBody>
                  <a:tcPr marL="152400" marR="190500" marT="76200" marB="76200">
                    <a:lnL>
                      <a:noFill/>
                    </a:lnL>
                    <a:lnR>
                      <a:noFill/>
                    </a:lnR>
                    <a:lnT>
                      <a:noFill/>
                    </a:lnT>
                    <a:lnB>
                      <a:noFill/>
                    </a:lnB>
                    <a:solidFill>
                      <a:srgbClr val="FFFFFF"/>
                    </a:solidFill>
                  </a:tcPr>
                </a:tc>
                <a:tc>
                  <a:txBody>
                    <a:bodyPr/>
                    <a:lstStyle/>
                    <a:p>
                      <a:pPr fontAlgn="base">
                        <a:lnSpc>
                          <a:spcPts val="1200"/>
                        </a:lnSpc>
                        <a:spcAft>
                          <a:spcPts val="0"/>
                        </a:spcAft>
                      </a:pPr>
                      <a:r>
                        <a:rPr lang="ru-RU" sz="1600">
                          <a:solidFill>
                            <a:srgbClr val="666666"/>
                          </a:solidFill>
                          <a:effectLst/>
                          <a:latin typeface="Times New Roman" panose="02020603050405020304" pitchFamily="18" charset="0"/>
                          <a:ea typeface="Times New Roman"/>
                          <a:cs typeface="Times New Roman" panose="02020603050405020304" pitchFamily="18" charset="0"/>
                        </a:rPr>
                        <a:t>745,4</a:t>
                      </a:r>
                      <a:endParaRPr lang="ru-RU" sz="1600">
                        <a:effectLst/>
                        <a:latin typeface="Times New Roman" panose="02020603050405020304" pitchFamily="18" charset="0"/>
                        <a:ea typeface="Calibri"/>
                        <a:cs typeface="Times New Roman" panose="02020603050405020304" pitchFamily="18" charset="0"/>
                      </a:endParaRPr>
                    </a:p>
                  </a:txBody>
                  <a:tcPr marL="152400" marR="190500" marT="76200" marB="76200">
                    <a:lnL>
                      <a:noFill/>
                    </a:lnL>
                    <a:lnR>
                      <a:noFill/>
                    </a:lnR>
                    <a:lnT>
                      <a:noFill/>
                    </a:lnT>
                    <a:lnB>
                      <a:noFill/>
                    </a:lnB>
                    <a:solidFill>
                      <a:srgbClr val="FFFFFF"/>
                    </a:solidFill>
                  </a:tcPr>
                </a:tc>
                <a:tc>
                  <a:txBody>
                    <a:bodyPr/>
                    <a:lstStyle/>
                    <a:p>
                      <a:pPr fontAlgn="base">
                        <a:lnSpc>
                          <a:spcPts val="1200"/>
                        </a:lnSpc>
                        <a:spcAft>
                          <a:spcPts val="0"/>
                        </a:spcAft>
                      </a:pPr>
                      <a:r>
                        <a:rPr lang="ru-RU" sz="1600">
                          <a:solidFill>
                            <a:srgbClr val="666666"/>
                          </a:solidFill>
                          <a:effectLst/>
                          <a:latin typeface="Times New Roman" panose="02020603050405020304" pitchFamily="18" charset="0"/>
                          <a:ea typeface="Times New Roman"/>
                          <a:cs typeface="Times New Roman" panose="02020603050405020304" pitchFamily="18" charset="0"/>
                        </a:rPr>
                        <a:t>775,6</a:t>
                      </a:r>
                      <a:endParaRPr lang="ru-RU" sz="1600">
                        <a:effectLst/>
                        <a:latin typeface="Times New Roman" panose="02020603050405020304" pitchFamily="18" charset="0"/>
                        <a:ea typeface="Calibri"/>
                        <a:cs typeface="Times New Roman" panose="02020603050405020304" pitchFamily="18" charset="0"/>
                      </a:endParaRPr>
                    </a:p>
                  </a:txBody>
                  <a:tcPr marL="152400" marR="190500" marT="76200" marB="76200">
                    <a:lnL>
                      <a:noFill/>
                    </a:lnL>
                    <a:lnR>
                      <a:noFill/>
                    </a:lnR>
                    <a:lnT>
                      <a:noFill/>
                    </a:lnT>
                    <a:lnB>
                      <a:noFill/>
                    </a:lnB>
                    <a:solidFill>
                      <a:srgbClr val="FFFFFF"/>
                    </a:solidFill>
                  </a:tcPr>
                </a:tc>
                <a:tc>
                  <a:txBody>
                    <a:bodyPr/>
                    <a:lstStyle/>
                    <a:p>
                      <a:pPr fontAlgn="base">
                        <a:lnSpc>
                          <a:spcPts val="1200"/>
                        </a:lnSpc>
                        <a:spcAft>
                          <a:spcPts val="0"/>
                        </a:spcAft>
                      </a:pPr>
                      <a:r>
                        <a:rPr lang="ru-RU" sz="1600">
                          <a:solidFill>
                            <a:srgbClr val="666666"/>
                          </a:solidFill>
                          <a:effectLst/>
                          <a:latin typeface="Times New Roman" panose="02020603050405020304" pitchFamily="18" charset="0"/>
                          <a:ea typeface="Times New Roman"/>
                          <a:cs typeface="Times New Roman" panose="02020603050405020304" pitchFamily="18" charset="0"/>
                        </a:rPr>
                        <a:t>810,6</a:t>
                      </a:r>
                      <a:endParaRPr lang="ru-RU" sz="1600">
                        <a:effectLst/>
                        <a:latin typeface="Times New Roman" panose="02020603050405020304" pitchFamily="18" charset="0"/>
                        <a:ea typeface="Calibri"/>
                        <a:cs typeface="Times New Roman" panose="02020603050405020304" pitchFamily="18" charset="0"/>
                      </a:endParaRPr>
                    </a:p>
                  </a:txBody>
                  <a:tcPr marL="152400" marR="190500" marT="76200" marB="76200">
                    <a:lnL>
                      <a:noFill/>
                    </a:lnL>
                    <a:lnR>
                      <a:noFill/>
                    </a:lnR>
                    <a:lnT>
                      <a:noFill/>
                    </a:lnT>
                    <a:lnB>
                      <a:noFill/>
                    </a:lnB>
                    <a:solidFill>
                      <a:srgbClr val="FFFFFF"/>
                    </a:solidFill>
                  </a:tcPr>
                </a:tc>
                <a:tc>
                  <a:txBody>
                    <a:bodyPr/>
                    <a:lstStyle/>
                    <a:p>
                      <a:pPr fontAlgn="base">
                        <a:lnSpc>
                          <a:spcPts val="1200"/>
                        </a:lnSpc>
                        <a:spcAft>
                          <a:spcPts val="0"/>
                        </a:spcAft>
                      </a:pPr>
                      <a:r>
                        <a:rPr lang="ru-RU" sz="1600">
                          <a:solidFill>
                            <a:srgbClr val="666666"/>
                          </a:solidFill>
                          <a:effectLst/>
                          <a:latin typeface="Times New Roman" panose="02020603050405020304" pitchFamily="18" charset="0"/>
                          <a:ea typeface="Times New Roman"/>
                          <a:cs typeface="Times New Roman" panose="02020603050405020304" pitchFamily="18" charset="0"/>
                        </a:rPr>
                        <a:t>807,1</a:t>
                      </a:r>
                      <a:endParaRPr lang="ru-RU" sz="1600">
                        <a:effectLst/>
                        <a:latin typeface="Times New Roman" panose="02020603050405020304" pitchFamily="18" charset="0"/>
                        <a:ea typeface="Calibri"/>
                        <a:cs typeface="Times New Roman" panose="02020603050405020304" pitchFamily="18" charset="0"/>
                      </a:endParaRPr>
                    </a:p>
                  </a:txBody>
                  <a:tcPr marL="152400" marR="190500" marT="76200" marB="76200">
                    <a:lnL>
                      <a:noFill/>
                    </a:lnL>
                    <a:lnR>
                      <a:noFill/>
                    </a:lnR>
                    <a:lnT>
                      <a:noFill/>
                    </a:lnT>
                    <a:lnB>
                      <a:noFill/>
                    </a:lnB>
                    <a:solidFill>
                      <a:srgbClr val="FFFFFF"/>
                    </a:solidFill>
                  </a:tcPr>
                </a:tc>
                <a:tc>
                  <a:txBody>
                    <a:bodyPr/>
                    <a:lstStyle/>
                    <a:p>
                      <a:pPr fontAlgn="base">
                        <a:lnSpc>
                          <a:spcPts val="1200"/>
                        </a:lnSpc>
                        <a:spcAft>
                          <a:spcPts val="0"/>
                        </a:spcAft>
                      </a:pPr>
                      <a:r>
                        <a:rPr lang="ru-RU" sz="1600" dirty="0">
                          <a:solidFill>
                            <a:srgbClr val="666666"/>
                          </a:solidFill>
                          <a:effectLst/>
                          <a:latin typeface="Times New Roman" panose="02020603050405020304" pitchFamily="18" charset="0"/>
                          <a:ea typeface="Times New Roman"/>
                          <a:cs typeface="Times New Roman" panose="02020603050405020304" pitchFamily="18" charset="0"/>
                        </a:rPr>
                        <a:t>826,5</a:t>
                      </a:r>
                      <a:endParaRPr lang="ru-RU" sz="1600" dirty="0">
                        <a:effectLst/>
                        <a:latin typeface="Times New Roman" panose="02020603050405020304" pitchFamily="18" charset="0"/>
                        <a:ea typeface="Calibri"/>
                        <a:cs typeface="Times New Roman" panose="02020603050405020304" pitchFamily="18" charset="0"/>
                      </a:endParaRPr>
                    </a:p>
                  </a:txBody>
                  <a:tcPr marL="152400" marR="190500" marT="76200" marB="76200">
                    <a:lnL>
                      <a:noFill/>
                    </a:lnL>
                    <a:lnR>
                      <a:noFill/>
                    </a:lnR>
                    <a:lnT>
                      <a:noFill/>
                    </a:lnT>
                    <a:lnB>
                      <a:noFill/>
                    </a:lnB>
                    <a:solidFill>
                      <a:srgbClr val="FFFFFF"/>
                    </a:solidFill>
                  </a:tcPr>
                </a:tc>
                <a:tc>
                  <a:txBody>
                    <a:bodyPr/>
                    <a:lstStyle/>
                    <a:p>
                      <a:pPr fontAlgn="base">
                        <a:lnSpc>
                          <a:spcPts val="1200"/>
                        </a:lnSpc>
                        <a:spcAft>
                          <a:spcPts val="0"/>
                        </a:spcAft>
                      </a:pPr>
                      <a:r>
                        <a:rPr lang="ru-RU" sz="1600" dirty="0">
                          <a:solidFill>
                            <a:srgbClr val="666666"/>
                          </a:solidFill>
                          <a:effectLst/>
                          <a:latin typeface="Times New Roman" panose="02020603050405020304" pitchFamily="18" charset="0"/>
                          <a:ea typeface="Times New Roman"/>
                          <a:cs typeface="Times New Roman" panose="02020603050405020304" pitchFamily="18" charset="0"/>
                        </a:rPr>
                        <a:t>746,1</a:t>
                      </a:r>
                      <a:endParaRPr lang="ru-RU" sz="1600" dirty="0">
                        <a:effectLst/>
                        <a:latin typeface="Times New Roman" panose="02020603050405020304" pitchFamily="18" charset="0"/>
                        <a:ea typeface="Calibri"/>
                        <a:cs typeface="Times New Roman" panose="02020603050405020304" pitchFamily="18" charset="0"/>
                      </a:endParaRPr>
                    </a:p>
                  </a:txBody>
                  <a:tcPr marL="152400" marR="190500" marT="76200" marB="76200">
                    <a:lnL>
                      <a:noFill/>
                    </a:lnL>
                    <a:lnR>
                      <a:noFill/>
                    </a:lnR>
                    <a:lnT>
                      <a:noFill/>
                    </a:lnT>
                    <a:lnB>
                      <a:noFill/>
                    </a:lnB>
                    <a:solidFill>
                      <a:srgbClr val="FFFFFF"/>
                    </a:solidFill>
                  </a:tcPr>
                </a:tc>
              </a:tr>
              <a:tr h="1551331">
                <a:tc>
                  <a:txBody>
                    <a:bodyPr/>
                    <a:lstStyle/>
                    <a:p>
                      <a:pPr fontAlgn="base">
                        <a:lnSpc>
                          <a:spcPts val="1200"/>
                        </a:lnSpc>
                        <a:spcAft>
                          <a:spcPts val="0"/>
                        </a:spcAft>
                      </a:pPr>
                      <a:r>
                        <a:rPr lang="ru-RU" sz="1600">
                          <a:solidFill>
                            <a:srgbClr val="666666"/>
                          </a:solidFill>
                          <a:effectLst/>
                          <a:latin typeface="Times New Roman" panose="02020603050405020304" pitchFamily="18" charset="0"/>
                          <a:ea typeface="Times New Roman"/>
                          <a:cs typeface="Times New Roman" panose="02020603050405020304" pitchFamily="18" charset="0"/>
                        </a:rPr>
                        <a:t>болезни системы кровообращения</a:t>
                      </a:r>
                      <a:endParaRPr lang="ru-RU" sz="1600">
                        <a:effectLst/>
                        <a:latin typeface="Times New Roman" panose="02020603050405020304" pitchFamily="18" charset="0"/>
                        <a:ea typeface="Calibri"/>
                        <a:cs typeface="Times New Roman" panose="02020603050405020304" pitchFamily="18" charset="0"/>
                      </a:endParaRPr>
                    </a:p>
                  </a:txBody>
                  <a:tcPr marL="152400" marR="190500" marT="76200" marB="76200">
                    <a:lnL>
                      <a:noFill/>
                    </a:lnL>
                    <a:lnR>
                      <a:noFill/>
                    </a:lnR>
                    <a:lnT>
                      <a:noFill/>
                    </a:lnT>
                    <a:lnB>
                      <a:noFill/>
                    </a:lnB>
                    <a:solidFill>
                      <a:srgbClr val="FFFFFF"/>
                    </a:solidFill>
                  </a:tcPr>
                </a:tc>
                <a:tc>
                  <a:txBody>
                    <a:bodyPr/>
                    <a:lstStyle/>
                    <a:p>
                      <a:pPr fontAlgn="base">
                        <a:lnSpc>
                          <a:spcPts val="1200"/>
                        </a:lnSpc>
                        <a:spcAft>
                          <a:spcPts val="0"/>
                        </a:spcAft>
                      </a:pPr>
                      <a:r>
                        <a:rPr lang="ru-RU" sz="1600">
                          <a:solidFill>
                            <a:srgbClr val="666666"/>
                          </a:solidFill>
                          <a:effectLst/>
                          <a:latin typeface="Times New Roman" panose="02020603050405020304" pitchFamily="18" charset="0"/>
                          <a:ea typeface="Times New Roman"/>
                          <a:cs typeface="Times New Roman" panose="02020603050405020304" pitchFamily="18" charset="0"/>
                        </a:rPr>
                        <a:t>206,2</a:t>
                      </a:r>
                      <a:endParaRPr lang="ru-RU" sz="1600">
                        <a:effectLst/>
                        <a:latin typeface="Times New Roman" panose="02020603050405020304" pitchFamily="18" charset="0"/>
                        <a:ea typeface="Calibri"/>
                        <a:cs typeface="Times New Roman" panose="02020603050405020304" pitchFamily="18" charset="0"/>
                      </a:endParaRPr>
                    </a:p>
                  </a:txBody>
                  <a:tcPr marL="152400" marR="190500" marT="76200" marB="76200">
                    <a:lnL>
                      <a:noFill/>
                    </a:lnL>
                    <a:lnR>
                      <a:noFill/>
                    </a:lnR>
                    <a:lnT>
                      <a:noFill/>
                    </a:lnT>
                    <a:lnB>
                      <a:noFill/>
                    </a:lnB>
                    <a:solidFill>
                      <a:srgbClr val="FFFFFF"/>
                    </a:solidFill>
                  </a:tcPr>
                </a:tc>
                <a:tc>
                  <a:txBody>
                    <a:bodyPr/>
                    <a:lstStyle/>
                    <a:p>
                      <a:pPr fontAlgn="base">
                        <a:lnSpc>
                          <a:spcPts val="1200"/>
                        </a:lnSpc>
                        <a:spcAft>
                          <a:spcPts val="0"/>
                        </a:spcAft>
                      </a:pPr>
                      <a:r>
                        <a:rPr lang="ru-RU" sz="1600">
                          <a:solidFill>
                            <a:srgbClr val="666666"/>
                          </a:solidFill>
                          <a:effectLst/>
                          <a:latin typeface="Times New Roman" panose="02020603050405020304" pitchFamily="18" charset="0"/>
                          <a:ea typeface="Times New Roman"/>
                          <a:cs typeface="Times New Roman" panose="02020603050405020304" pitchFamily="18" charset="0"/>
                        </a:rPr>
                        <a:t>212,6</a:t>
                      </a:r>
                      <a:endParaRPr lang="ru-RU" sz="1600">
                        <a:effectLst/>
                        <a:latin typeface="Times New Roman" panose="02020603050405020304" pitchFamily="18" charset="0"/>
                        <a:ea typeface="Calibri"/>
                        <a:cs typeface="Times New Roman" panose="02020603050405020304" pitchFamily="18" charset="0"/>
                      </a:endParaRPr>
                    </a:p>
                  </a:txBody>
                  <a:tcPr marL="152400" marR="190500" marT="76200" marB="76200">
                    <a:lnL>
                      <a:noFill/>
                    </a:lnL>
                    <a:lnR>
                      <a:noFill/>
                    </a:lnR>
                    <a:lnT>
                      <a:noFill/>
                    </a:lnT>
                    <a:lnB>
                      <a:noFill/>
                    </a:lnB>
                    <a:solidFill>
                      <a:srgbClr val="FFFFFF"/>
                    </a:solidFill>
                  </a:tcPr>
                </a:tc>
                <a:tc>
                  <a:txBody>
                    <a:bodyPr/>
                    <a:lstStyle/>
                    <a:p>
                      <a:pPr fontAlgn="base">
                        <a:lnSpc>
                          <a:spcPts val="1200"/>
                        </a:lnSpc>
                        <a:spcAft>
                          <a:spcPts val="0"/>
                        </a:spcAft>
                      </a:pPr>
                      <a:r>
                        <a:rPr lang="ru-RU" sz="1600">
                          <a:solidFill>
                            <a:srgbClr val="666666"/>
                          </a:solidFill>
                          <a:effectLst/>
                          <a:latin typeface="Times New Roman" panose="02020603050405020304" pitchFamily="18" charset="0"/>
                          <a:ea typeface="Times New Roman"/>
                          <a:cs typeface="Times New Roman" panose="02020603050405020304" pitchFamily="18" charset="0"/>
                        </a:rPr>
                        <a:t>229,6</a:t>
                      </a:r>
                      <a:endParaRPr lang="ru-RU" sz="1600">
                        <a:effectLst/>
                        <a:latin typeface="Times New Roman" panose="02020603050405020304" pitchFamily="18" charset="0"/>
                        <a:ea typeface="Calibri"/>
                        <a:cs typeface="Times New Roman" panose="02020603050405020304" pitchFamily="18" charset="0"/>
                      </a:endParaRPr>
                    </a:p>
                  </a:txBody>
                  <a:tcPr marL="152400" marR="190500" marT="76200" marB="76200">
                    <a:lnL>
                      <a:noFill/>
                    </a:lnL>
                    <a:lnR>
                      <a:noFill/>
                    </a:lnR>
                    <a:lnT>
                      <a:noFill/>
                    </a:lnT>
                    <a:lnB>
                      <a:noFill/>
                    </a:lnB>
                    <a:solidFill>
                      <a:srgbClr val="FFFFFF"/>
                    </a:solidFill>
                  </a:tcPr>
                </a:tc>
                <a:tc>
                  <a:txBody>
                    <a:bodyPr/>
                    <a:lstStyle/>
                    <a:p>
                      <a:pPr fontAlgn="base">
                        <a:lnSpc>
                          <a:spcPts val="1200"/>
                        </a:lnSpc>
                        <a:spcAft>
                          <a:spcPts val="0"/>
                        </a:spcAft>
                      </a:pPr>
                      <a:r>
                        <a:rPr lang="ru-RU" sz="1600">
                          <a:solidFill>
                            <a:srgbClr val="666666"/>
                          </a:solidFill>
                          <a:effectLst/>
                          <a:latin typeface="Times New Roman" panose="02020603050405020304" pitchFamily="18" charset="0"/>
                          <a:ea typeface="Times New Roman"/>
                          <a:cs typeface="Times New Roman" panose="02020603050405020304" pitchFamily="18" charset="0"/>
                        </a:rPr>
                        <a:t>248,7</a:t>
                      </a:r>
                      <a:endParaRPr lang="ru-RU" sz="1600">
                        <a:effectLst/>
                        <a:latin typeface="Times New Roman" panose="02020603050405020304" pitchFamily="18" charset="0"/>
                        <a:ea typeface="Calibri"/>
                        <a:cs typeface="Times New Roman" panose="02020603050405020304" pitchFamily="18" charset="0"/>
                      </a:endParaRPr>
                    </a:p>
                  </a:txBody>
                  <a:tcPr marL="152400" marR="190500" marT="76200" marB="76200">
                    <a:lnL>
                      <a:noFill/>
                    </a:lnL>
                    <a:lnR>
                      <a:noFill/>
                    </a:lnR>
                    <a:lnT>
                      <a:noFill/>
                    </a:lnT>
                    <a:lnB>
                      <a:noFill/>
                    </a:lnB>
                    <a:solidFill>
                      <a:srgbClr val="FFFFFF"/>
                    </a:solidFill>
                  </a:tcPr>
                </a:tc>
                <a:tc>
                  <a:txBody>
                    <a:bodyPr/>
                    <a:lstStyle/>
                    <a:p>
                      <a:pPr fontAlgn="base">
                        <a:lnSpc>
                          <a:spcPts val="1200"/>
                        </a:lnSpc>
                        <a:spcAft>
                          <a:spcPts val="0"/>
                        </a:spcAft>
                      </a:pPr>
                      <a:r>
                        <a:rPr lang="ru-RU" sz="1600">
                          <a:solidFill>
                            <a:srgbClr val="666666"/>
                          </a:solidFill>
                          <a:effectLst/>
                          <a:latin typeface="Times New Roman" panose="02020603050405020304" pitchFamily="18" charset="0"/>
                          <a:ea typeface="Times New Roman"/>
                          <a:cs typeface="Times New Roman" panose="02020603050405020304" pitchFamily="18" charset="0"/>
                        </a:rPr>
                        <a:t>251,6</a:t>
                      </a:r>
                      <a:endParaRPr lang="ru-RU" sz="1600">
                        <a:effectLst/>
                        <a:latin typeface="Times New Roman" panose="02020603050405020304" pitchFamily="18" charset="0"/>
                        <a:ea typeface="Calibri"/>
                        <a:cs typeface="Times New Roman" panose="02020603050405020304" pitchFamily="18" charset="0"/>
                      </a:endParaRPr>
                    </a:p>
                  </a:txBody>
                  <a:tcPr marL="152400" marR="190500" marT="76200" marB="76200">
                    <a:lnL>
                      <a:noFill/>
                    </a:lnL>
                    <a:lnR>
                      <a:noFill/>
                    </a:lnR>
                    <a:lnT>
                      <a:noFill/>
                    </a:lnT>
                    <a:lnB>
                      <a:noFill/>
                    </a:lnB>
                    <a:solidFill>
                      <a:srgbClr val="FFFFFF"/>
                    </a:solidFill>
                  </a:tcPr>
                </a:tc>
                <a:tc>
                  <a:txBody>
                    <a:bodyPr/>
                    <a:lstStyle/>
                    <a:p>
                      <a:pPr fontAlgn="base">
                        <a:lnSpc>
                          <a:spcPts val="1200"/>
                        </a:lnSpc>
                        <a:spcAft>
                          <a:spcPts val="0"/>
                        </a:spcAft>
                      </a:pPr>
                      <a:r>
                        <a:rPr lang="ru-RU" sz="1600">
                          <a:solidFill>
                            <a:srgbClr val="666666"/>
                          </a:solidFill>
                          <a:effectLst/>
                          <a:latin typeface="Times New Roman" panose="02020603050405020304" pitchFamily="18" charset="0"/>
                          <a:ea typeface="Times New Roman"/>
                          <a:cs typeface="Times New Roman" panose="02020603050405020304" pitchFamily="18" charset="0"/>
                        </a:rPr>
                        <a:t>263,5</a:t>
                      </a:r>
                      <a:endParaRPr lang="ru-RU" sz="1600">
                        <a:effectLst/>
                        <a:latin typeface="Times New Roman" panose="02020603050405020304" pitchFamily="18" charset="0"/>
                        <a:ea typeface="Calibri"/>
                        <a:cs typeface="Times New Roman" panose="02020603050405020304" pitchFamily="18" charset="0"/>
                      </a:endParaRPr>
                    </a:p>
                  </a:txBody>
                  <a:tcPr marL="152400" marR="190500" marT="76200" marB="76200">
                    <a:lnL>
                      <a:noFill/>
                    </a:lnL>
                    <a:lnR>
                      <a:noFill/>
                    </a:lnR>
                    <a:lnT>
                      <a:noFill/>
                    </a:lnT>
                    <a:lnB>
                      <a:noFill/>
                    </a:lnB>
                    <a:solidFill>
                      <a:srgbClr val="FFFFFF"/>
                    </a:solidFill>
                  </a:tcPr>
                </a:tc>
                <a:tc>
                  <a:txBody>
                    <a:bodyPr/>
                    <a:lstStyle/>
                    <a:p>
                      <a:pPr fontAlgn="base">
                        <a:lnSpc>
                          <a:spcPts val="1200"/>
                        </a:lnSpc>
                        <a:spcAft>
                          <a:spcPts val="0"/>
                        </a:spcAft>
                      </a:pPr>
                      <a:r>
                        <a:rPr lang="ru-RU" sz="1600" dirty="0">
                          <a:solidFill>
                            <a:srgbClr val="666666"/>
                          </a:solidFill>
                          <a:effectLst/>
                          <a:latin typeface="Times New Roman" panose="02020603050405020304" pitchFamily="18" charset="0"/>
                          <a:ea typeface="Times New Roman"/>
                          <a:cs typeface="Times New Roman" panose="02020603050405020304" pitchFamily="18" charset="0"/>
                        </a:rPr>
                        <a:t>235,8</a:t>
                      </a:r>
                      <a:endParaRPr lang="ru-RU" sz="1600" dirty="0">
                        <a:effectLst/>
                        <a:latin typeface="Times New Roman" panose="02020603050405020304" pitchFamily="18" charset="0"/>
                        <a:ea typeface="Calibri"/>
                        <a:cs typeface="Times New Roman" panose="02020603050405020304" pitchFamily="18" charset="0"/>
                      </a:endParaRPr>
                    </a:p>
                  </a:txBody>
                  <a:tcPr marL="152400" marR="190500" marT="76200" marB="76200">
                    <a:lnL>
                      <a:noFill/>
                    </a:lnL>
                    <a:lnR>
                      <a:noFill/>
                    </a:lnR>
                    <a:lnT>
                      <a:noFill/>
                    </a:lnT>
                    <a:lnB>
                      <a:noFill/>
                    </a:lnB>
                    <a:solidFill>
                      <a:srgbClr val="FFFFFF"/>
                    </a:solidFill>
                  </a:tcPr>
                </a:tc>
              </a:tr>
              <a:tr h="969582">
                <a:tc>
                  <a:txBody>
                    <a:bodyPr/>
                    <a:lstStyle/>
                    <a:p>
                      <a:pPr fontAlgn="base">
                        <a:lnSpc>
                          <a:spcPts val="1200"/>
                        </a:lnSpc>
                        <a:spcAft>
                          <a:spcPts val="0"/>
                        </a:spcAft>
                      </a:pPr>
                      <a:r>
                        <a:rPr lang="ru-RU" sz="1600">
                          <a:solidFill>
                            <a:srgbClr val="666666"/>
                          </a:solidFill>
                          <a:effectLst/>
                          <a:latin typeface="Times New Roman" panose="02020603050405020304" pitchFamily="18" charset="0"/>
                          <a:ea typeface="Times New Roman"/>
                          <a:cs typeface="Times New Roman" panose="02020603050405020304" pitchFamily="18" charset="0"/>
                        </a:rPr>
                        <a:t>Внешние причины</a:t>
                      </a:r>
                      <a:endParaRPr lang="ru-RU" sz="1600">
                        <a:effectLst/>
                        <a:latin typeface="Times New Roman" panose="02020603050405020304" pitchFamily="18" charset="0"/>
                        <a:ea typeface="Calibri"/>
                        <a:cs typeface="Times New Roman" panose="02020603050405020304" pitchFamily="18" charset="0"/>
                      </a:endParaRPr>
                    </a:p>
                  </a:txBody>
                  <a:tcPr marL="152400" marR="190500" marT="76200" marB="76200">
                    <a:lnL>
                      <a:noFill/>
                    </a:lnL>
                    <a:lnR>
                      <a:noFill/>
                    </a:lnR>
                    <a:lnT>
                      <a:noFill/>
                    </a:lnT>
                    <a:lnB>
                      <a:noFill/>
                    </a:lnB>
                    <a:solidFill>
                      <a:srgbClr val="FFFFFF"/>
                    </a:solidFill>
                  </a:tcPr>
                </a:tc>
                <a:tc>
                  <a:txBody>
                    <a:bodyPr/>
                    <a:lstStyle/>
                    <a:p>
                      <a:pPr fontAlgn="base">
                        <a:lnSpc>
                          <a:spcPts val="1200"/>
                        </a:lnSpc>
                        <a:spcAft>
                          <a:spcPts val="0"/>
                        </a:spcAft>
                      </a:pPr>
                      <a:r>
                        <a:rPr lang="ru-RU" sz="1600">
                          <a:solidFill>
                            <a:srgbClr val="666666"/>
                          </a:solidFill>
                          <a:effectLst/>
                          <a:latin typeface="Times New Roman" panose="02020603050405020304" pitchFamily="18" charset="0"/>
                          <a:ea typeface="Times New Roman"/>
                          <a:cs typeface="Times New Roman" panose="02020603050405020304" pitchFamily="18" charset="0"/>
                        </a:rPr>
                        <a:t>275,7</a:t>
                      </a:r>
                      <a:endParaRPr lang="ru-RU" sz="1600">
                        <a:effectLst/>
                        <a:latin typeface="Times New Roman" panose="02020603050405020304" pitchFamily="18" charset="0"/>
                        <a:ea typeface="Calibri"/>
                        <a:cs typeface="Times New Roman" panose="02020603050405020304" pitchFamily="18" charset="0"/>
                      </a:endParaRPr>
                    </a:p>
                  </a:txBody>
                  <a:tcPr marL="152400" marR="190500" marT="76200" marB="76200">
                    <a:lnL>
                      <a:noFill/>
                    </a:lnL>
                    <a:lnR>
                      <a:noFill/>
                    </a:lnR>
                    <a:lnT>
                      <a:noFill/>
                    </a:lnT>
                    <a:lnB>
                      <a:noFill/>
                    </a:lnB>
                    <a:solidFill>
                      <a:srgbClr val="FFFFFF"/>
                    </a:solidFill>
                  </a:tcPr>
                </a:tc>
                <a:tc>
                  <a:txBody>
                    <a:bodyPr/>
                    <a:lstStyle/>
                    <a:p>
                      <a:pPr fontAlgn="base">
                        <a:lnSpc>
                          <a:spcPts val="1200"/>
                        </a:lnSpc>
                        <a:spcAft>
                          <a:spcPts val="0"/>
                        </a:spcAft>
                      </a:pPr>
                      <a:r>
                        <a:rPr lang="ru-RU" sz="1600">
                          <a:solidFill>
                            <a:srgbClr val="666666"/>
                          </a:solidFill>
                          <a:effectLst/>
                          <a:latin typeface="Times New Roman" panose="02020603050405020304" pitchFamily="18" charset="0"/>
                          <a:ea typeface="Times New Roman"/>
                          <a:cs typeface="Times New Roman" panose="02020603050405020304" pitchFamily="18" charset="0"/>
                        </a:rPr>
                        <a:t>281,5</a:t>
                      </a:r>
                      <a:endParaRPr lang="ru-RU" sz="1600">
                        <a:effectLst/>
                        <a:latin typeface="Times New Roman" panose="02020603050405020304" pitchFamily="18" charset="0"/>
                        <a:ea typeface="Calibri"/>
                        <a:cs typeface="Times New Roman" panose="02020603050405020304" pitchFamily="18" charset="0"/>
                      </a:endParaRPr>
                    </a:p>
                  </a:txBody>
                  <a:tcPr marL="152400" marR="190500" marT="76200" marB="76200">
                    <a:lnL>
                      <a:noFill/>
                    </a:lnL>
                    <a:lnR>
                      <a:noFill/>
                    </a:lnR>
                    <a:lnT>
                      <a:noFill/>
                    </a:lnT>
                    <a:lnB>
                      <a:noFill/>
                    </a:lnB>
                    <a:solidFill>
                      <a:srgbClr val="FFFFFF"/>
                    </a:solidFill>
                  </a:tcPr>
                </a:tc>
                <a:tc>
                  <a:txBody>
                    <a:bodyPr/>
                    <a:lstStyle/>
                    <a:p>
                      <a:pPr fontAlgn="base">
                        <a:lnSpc>
                          <a:spcPts val="1200"/>
                        </a:lnSpc>
                        <a:spcAft>
                          <a:spcPts val="0"/>
                        </a:spcAft>
                      </a:pPr>
                      <a:r>
                        <a:rPr lang="ru-RU" sz="1600">
                          <a:solidFill>
                            <a:srgbClr val="666666"/>
                          </a:solidFill>
                          <a:effectLst/>
                          <a:latin typeface="Times New Roman" panose="02020603050405020304" pitchFamily="18" charset="0"/>
                          <a:ea typeface="Times New Roman"/>
                          <a:cs typeface="Times New Roman" panose="02020603050405020304" pitchFamily="18" charset="0"/>
                        </a:rPr>
                        <a:t>285,4</a:t>
                      </a:r>
                      <a:endParaRPr lang="ru-RU" sz="1600">
                        <a:effectLst/>
                        <a:latin typeface="Times New Roman" panose="02020603050405020304" pitchFamily="18" charset="0"/>
                        <a:ea typeface="Calibri"/>
                        <a:cs typeface="Times New Roman" panose="02020603050405020304" pitchFamily="18" charset="0"/>
                      </a:endParaRPr>
                    </a:p>
                  </a:txBody>
                  <a:tcPr marL="152400" marR="190500" marT="76200" marB="76200">
                    <a:lnL>
                      <a:noFill/>
                    </a:lnL>
                    <a:lnR>
                      <a:noFill/>
                    </a:lnR>
                    <a:lnT>
                      <a:noFill/>
                    </a:lnT>
                    <a:lnB>
                      <a:noFill/>
                    </a:lnB>
                    <a:solidFill>
                      <a:srgbClr val="FFFFFF"/>
                    </a:solidFill>
                  </a:tcPr>
                </a:tc>
                <a:tc>
                  <a:txBody>
                    <a:bodyPr/>
                    <a:lstStyle/>
                    <a:p>
                      <a:pPr fontAlgn="base">
                        <a:lnSpc>
                          <a:spcPts val="1200"/>
                        </a:lnSpc>
                        <a:spcAft>
                          <a:spcPts val="0"/>
                        </a:spcAft>
                      </a:pPr>
                      <a:r>
                        <a:rPr lang="ru-RU" sz="1600">
                          <a:solidFill>
                            <a:srgbClr val="666666"/>
                          </a:solidFill>
                          <a:effectLst/>
                          <a:latin typeface="Times New Roman" panose="02020603050405020304" pitchFamily="18" charset="0"/>
                          <a:ea typeface="Times New Roman"/>
                          <a:cs typeface="Times New Roman" panose="02020603050405020304" pitchFamily="18" charset="0"/>
                        </a:rPr>
                        <a:t>283,9</a:t>
                      </a:r>
                      <a:endParaRPr lang="ru-RU" sz="1600">
                        <a:effectLst/>
                        <a:latin typeface="Times New Roman" panose="02020603050405020304" pitchFamily="18" charset="0"/>
                        <a:ea typeface="Calibri"/>
                        <a:cs typeface="Times New Roman" panose="02020603050405020304" pitchFamily="18" charset="0"/>
                      </a:endParaRPr>
                    </a:p>
                  </a:txBody>
                  <a:tcPr marL="152400" marR="190500" marT="76200" marB="76200">
                    <a:lnL>
                      <a:noFill/>
                    </a:lnL>
                    <a:lnR>
                      <a:noFill/>
                    </a:lnR>
                    <a:lnT>
                      <a:noFill/>
                    </a:lnT>
                    <a:lnB>
                      <a:noFill/>
                    </a:lnB>
                    <a:solidFill>
                      <a:srgbClr val="FFFFFF"/>
                    </a:solidFill>
                  </a:tcPr>
                </a:tc>
                <a:tc>
                  <a:txBody>
                    <a:bodyPr/>
                    <a:lstStyle/>
                    <a:p>
                      <a:pPr fontAlgn="base">
                        <a:lnSpc>
                          <a:spcPts val="1200"/>
                        </a:lnSpc>
                        <a:spcAft>
                          <a:spcPts val="0"/>
                        </a:spcAft>
                      </a:pPr>
                      <a:r>
                        <a:rPr lang="ru-RU" sz="1600">
                          <a:solidFill>
                            <a:srgbClr val="666666"/>
                          </a:solidFill>
                          <a:effectLst/>
                          <a:latin typeface="Times New Roman" panose="02020603050405020304" pitchFamily="18" charset="0"/>
                          <a:ea typeface="Times New Roman"/>
                          <a:cs typeface="Times New Roman" panose="02020603050405020304" pitchFamily="18" charset="0"/>
                        </a:rPr>
                        <a:t>277,0</a:t>
                      </a:r>
                      <a:endParaRPr lang="ru-RU" sz="1600">
                        <a:effectLst/>
                        <a:latin typeface="Times New Roman" panose="02020603050405020304" pitchFamily="18" charset="0"/>
                        <a:ea typeface="Calibri"/>
                        <a:cs typeface="Times New Roman" panose="02020603050405020304" pitchFamily="18" charset="0"/>
                      </a:endParaRPr>
                    </a:p>
                  </a:txBody>
                  <a:tcPr marL="152400" marR="190500" marT="76200" marB="76200">
                    <a:lnL>
                      <a:noFill/>
                    </a:lnL>
                    <a:lnR>
                      <a:noFill/>
                    </a:lnR>
                    <a:lnT>
                      <a:noFill/>
                    </a:lnT>
                    <a:lnB>
                      <a:noFill/>
                    </a:lnB>
                    <a:solidFill>
                      <a:srgbClr val="FFFFFF"/>
                    </a:solidFill>
                  </a:tcPr>
                </a:tc>
                <a:tc>
                  <a:txBody>
                    <a:bodyPr/>
                    <a:lstStyle/>
                    <a:p>
                      <a:pPr fontAlgn="base">
                        <a:lnSpc>
                          <a:spcPts val="1200"/>
                        </a:lnSpc>
                        <a:spcAft>
                          <a:spcPts val="0"/>
                        </a:spcAft>
                      </a:pPr>
                      <a:r>
                        <a:rPr lang="ru-RU" sz="1600">
                          <a:solidFill>
                            <a:srgbClr val="666666"/>
                          </a:solidFill>
                          <a:effectLst/>
                          <a:latin typeface="Times New Roman" panose="02020603050405020304" pitchFamily="18" charset="0"/>
                          <a:ea typeface="Times New Roman"/>
                          <a:cs typeface="Times New Roman" panose="02020603050405020304" pitchFamily="18" charset="0"/>
                        </a:rPr>
                        <a:t>269,2</a:t>
                      </a:r>
                      <a:endParaRPr lang="ru-RU" sz="1600">
                        <a:effectLst/>
                        <a:latin typeface="Times New Roman" panose="02020603050405020304" pitchFamily="18" charset="0"/>
                        <a:ea typeface="Calibri"/>
                        <a:cs typeface="Times New Roman" panose="02020603050405020304" pitchFamily="18" charset="0"/>
                      </a:endParaRPr>
                    </a:p>
                  </a:txBody>
                  <a:tcPr marL="152400" marR="190500" marT="76200" marB="76200">
                    <a:lnL>
                      <a:noFill/>
                    </a:lnL>
                    <a:lnR>
                      <a:noFill/>
                    </a:lnR>
                    <a:lnT>
                      <a:noFill/>
                    </a:lnT>
                    <a:lnB>
                      <a:noFill/>
                    </a:lnB>
                    <a:solidFill>
                      <a:srgbClr val="FFFFFF"/>
                    </a:solidFill>
                  </a:tcPr>
                </a:tc>
                <a:tc>
                  <a:txBody>
                    <a:bodyPr/>
                    <a:lstStyle/>
                    <a:p>
                      <a:pPr fontAlgn="base">
                        <a:lnSpc>
                          <a:spcPts val="1200"/>
                        </a:lnSpc>
                        <a:spcAft>
                          <a:spcPts val="0"/>
                        </a:spcAft>
                      </a:pPr>
                      <a:r>
                        <a:rPr lang="ru-RU" sz="1600" dirty="0">
                          <a:solidFill>
                            <a:srgbClr val="666666"/>
                          </a:solidFill>
                          <a:effectLst/>
                          <a:latin typeface="Times New Roman" panose="02020603050405020304" pitchFamily="18" charset="0"/>
                          <a:ea typeface="Times New Roman"/>
                          <a:cs typeface="Times New Roman" panose="02020603050405020304" pitchFamily="18" charset="0"/>
                        </a:rPr>
                        <a:t>240,0</a:t>
                      </a:r>
                      <a:endParaRPr lang="ru-RU" sz="1600" dirty="0">
                        <a:effectLst/>
                        <a:latin typeface="Times New Roman" panose="02020603050405020304" pitchFamily="18" charset="0"/>
                        <a:ea typeface="Calibri"/>
                        <a:cs typeface="Times New Roman" panose="02020603050405020304" pitchFamily="18" charset="0"/>
                      </a:endParaRPr>
                    </a:p>
                  </a:txBody>
                  <a:tcPr marL="152400" marR="190500" marT="76200" marB="76200">
                    <a:lnL>
                      <a:noFill/>
                    </a:lnL>
                    <a:lnR>
                      <a:noFill/>
                    </a:lnR>
                    <a:lnT>
                      <a:noFill/>
                    </a:lnT>
                    <a:lnB>
                      <a:noFill/>
                    </a:lnB>
                    <a:solidFill>
                      <a:srgbClr val="FFFFFF"/>
                    </a:solidFill>
                  </a:tcPr>
                </a:tc>
              </a:tr>
              <a:tr h="775665">
                <a:tc>
                  <a:txBody>
                    <a:bodyPr/>
                    <a:lstStyle/>
                    <a:p>
                      <a:pPr fontAlgn="base">
                        <a:lnSpc>
                          <a:spcPts val="1200"/>
                        </a:lnSpc>
                        <a:spcAft>
                          <a:spcPts val="0"/>
                        </a:spcAft>
                      </a:pPr>
                      <a:r>
                        <a:rPr lang="ru-RU" sz="1600">
                          <a:solidFill>
                            <a:srgbClr val="666666"/>
                          </a:solidFill>
                          <a:effectLst/>
                          <a:latin typeface="Times New Roman" panose="02020603050405020304" pitchFamily="18" charset="0"/>
                          <a:ea typeface="Times New Roman"/>
                          <a:cs typeface="Times New Roman" panose="02020603050405020304" pitchFamily="18" charset="0"/>
                        </a:rPr>
                        <a:t>Новообразования</a:t>
                      </a:r>
                      <a:endParaRPr lang="ru-RU" sz="1600">
                        <a:effectLst/>
                        <a:latin typeface="Times New Roman" panose="02020603050405020304" pitchFamily="18" charset="0"/>
                        <a:ea typeface="Calibri"/>
                        <a:cs typeface="Times New Roman" panose="02020603050405020304" pitchFamily="18" charset="0"/>
                      </a:endParaRPr>
                    </a:p>
                  </a:txBody>
                  <a:tcPr marL="152400" marR="190500" marT="76200" marB="76200">
                    <a:lnL>
                      <a:noFill/>
                    </a:lnL>
                    <a:lnR>
                      <a:noFill/>
                    </a:lnR>
                    <a:lnT>
                      <a:noFill/>
                    </a:lnT>
                    <a:lnB>
                      <a:noFill/>
                    </a:lnB>
                    <a:solidFill>
                      <a:srgbClr val="FFFFFF"/>
                    </a:solidFill>
                  </a:tcPr>
                </a:tc>
                <a:tc>
                  <a:txBody>
                    <a:bodyPr/>
                    <a:lstStyle/>
                    <a:p>
                      <a:pPr fontAlgn="base">
                        <a:lnSpc>
                          <a:spcPts val="1200"/>
                        </a:lnSpc>
                        <a:spcAft>
                          <a:spcPts val="0"/>
                        </a:spcAft>
                      </a:pPr>
                      <a:r>
                        <a:rPr lang="ru-RU" sz="1600">
                          <a:solidFill>
                            <a:srgbClr val="666666"/>
                          </a:solidFill>
                          <a:effectLst/>
                          <a:latin typeface="Times New Roman" panose="02020603050405020304" pitchFamily="18" charset="0"/>
                          <a:ea typeface="Times New Roman"/>
                          <a:cs typeface="Times New Roman" panose="02020603050405020304" pitchFamily="18" charset="0"/>
                        </a:rPr>
                        <a:t>88,1</a:t>
                      </a:r>
                      <a:endParaRPr lang="ru-RU" sz="1600">
                        <a:effectLst/>
                        <a:latin typeface="Times New Roman" panose="02020603050405020304" pitchFamily="18" charset="0"/>
                        <a:ea typeface="Calibri"/>
                        <a:cs typeface="Times New Roman" panose="02020603050405020304" pitchFamily="18" charset="0"/>
                      </a:endParaRPr>
                    </a:p>
                  </a:txBody>
                  <a:tcPr marL="152400" marR="190500" marT="76200" marB="76200">
                    <a:lnL>
                      <a:noFill/>
                    </a:lnL>
                    <a:lnR>
                      <a:noFill/>
                    </a:lnR>
                    <a:lnT>
                      <a:noFill/>
                    </a:lnT>
                    <a:lnB>
                      <a:noFill/>
                    </a:lnB>
                    <a:solidFill>
                      <a:srgbClr val="FFFFFF"/>
                    </a:solidFill>
                  </a:tcPr>
                </a:tc>
                <a:tc>
                  <a:txBody>
                    <a:bodyPr/>
                    <a:lstStyle/>
                    <a:p>
                      <a:pPr fontAlgn="base">
                        <a:lnSpc>
                          <a:spcPts val="1200"/>
                        </a:lnSpc>
                        <a:spcAft>
                          <a:spcPts val="0"/>
                        </a:spcAft>
                      </a:pPr>
                      <a:r>
                        <a:rPr lang="ru-RU" sz="1600">
                          <a:solidFill>
                            <a:srgbClr val="666666"/>
                          </a:solidFill>
                          <a:effectLst/>
                          <a:latin typeface="Times New Roman" panose="02020603050405020304" pitchFamily="18" charset="0"/>
                          <a:ea typeface="Times New Roman"/>
                          <a:cs typeface="Times New Roman" panose="02020603050405020304" pitchFamily="18" charset="0"/>
                        </a:rPr>
                        <a:t>86,1</a:t>
                      </a:r>
                      <a:endParaRPr lang="ru-RU" sz="1600">
                        <a:effectLst/>
                        <a:latin typeface="Times New Roman" panose="02020603050405020304" pitchFamily="18" charset="0"/>
                        <a:ea typeface="Calibri"/>
                        <a:cs typeface="Times New Roman" panose="02020603050405020304" pitchFamily="18" charset="0"/>
                      </a:endParaRPr>
                    </a:p>
                  </a:txBody>
                  <a:tcPr marL="152400" marR="190500" marT="76200" marB="76200">
                    <a:lnL>
                      <a:noFill/>
                    </a:lnL>
                    <a:lnR>
                      <a:noFill/>
                    </a:lnR>
                    <a:lnT>
                      <a:noFill/>
                    </a:lnT>
                    <a:lnB>
                      <a:noFill/>
                    </a:lnB>
                    <a:solidFill>
                      <a:srgbClr val="FFFFFF"/>
                    </a:solidFill>
                  </a:tcPr>
                </a:tc>
                <a:tc>
                  <a:txBody>
                    <a:bodyPr/>
                    <a:lstStyle/>
                    <a:p>
                      <a:pPr fontAlgn="base">
                        <a:lnSpc>
                          <a:spcPts val="1200"/>
                        </a:lnSpc>
                        <a:spcAft>
                          <a:spcPts val="0"/>
                        </a:spcAft>
                      </a:pPr>
                      <a:r>
                        <a:rPr lang="ru-RU" sz="1600">
                          <a:solidFill>
                            <a:srgbClr val="666666"/>
                          </a:solidFill>
                          <a:effectLst/>
                          <a:latin typeface="Times New Roman" panose="02020603050405020304" pitchFamily="18" charset="0"/>
                          <a:ea typeface="Times New Roman"/>
                          <a:cs typeface="Times New Roman" panose="02020603050405020304" pitchFamily="18" charset="0"/>
                        </a:rPr>
                        <a:t>85,0</a:t>
                      </a:r>
                      <a:endParaRPr lang="ru-RU" sz="1600">
                        <a:effectLst/>
                        <a:latin typeface="Times New Roman" panose="02020603050405020304" pitchFamily="18" charset="0"/>
                        <a:ea typeface="Calibri"/>
                        <a:cs typeface="Times New Roman" panose="02020603050405020304" pitchFamily="18" charset="0"/>
                      </a:endParaRPr>
                    </a:p>
                  </a:txBody>
                  <a:tcPr marL="152400" marR="190500" marT="76200" marB="76200">
                    <a:lnL>
                      <a:noFill/>
                    </a:lnL>
                    <a:lnR>
                      <a:noFill/>
                    </a:lnR>
                    <a:lnT>
                      <a:noFill/>
                    </a:lnT>
                    <a:lnB>
                      <a:noFill/>
                    </a:lnB>
                    <a:solidFill>
                      <a:srgbClr val="FFFFFF"/>
                    </a:solidFill>
                  </a:tcPr>
                </a:tc>
                <a:tc>
                  <a:txBody>
                    <a:bodyPr/>
                    <a:lstStyle/>
                    <a:p>
                      <a:pPr fontAlgn="base">
                        <a:lnSpc>
                          <a:spcPts val="1200"/>
                        </a:lnSpc>
                        <a:spcAft>
                          <a:spcPts val="0"/>
                        </a:spcAft>
                      </a:pPr>
                      <a:r>
                        <a:rPr lang="ru-RU" sz="1600">
                          <a:solidFill>
                            <a:srgbClr val="666666"/>
                          </a:solidFill>
                          <a:effectLst/>
                          <a:latin typeface="Times New Roman" panose="02020603050405020304" pitchFamily="18" charset="0"/>
                          <a:ea typeface="Times New Roman"/>
                          <a:cs typeface="Times New Roman" panose="02020603050405020304" pitchFamily="18" charset="0"/>
                        </a:rPr>
                        <a:t>86,5</a:t>
                      </a:r>
                      <a:endParaRPr lang="ru-RU" sz="1600">
                        <a:effectLst/>
                        <a:latin typeface="Times New Roman" panose="02020603050405020304" pitchFamily="18" charset="0"/>
                        <a:ea typeface="Calibri"/>
                        <a:cs typeface="Times New Roman" panose="02020603050405020304" pitchFamily="18" charset="0"/>
                      </a:endParaRPr>
                    </a:p>
                  </a:txBody>
                  <a:tcPr marL="152400" marR="190500" marT="76200" marB="76200">
                    <a:lnL>
                      <a:noFill/>
                    </a:lnL>
                    <a:lnR>
                      <a:noFill/>
                    </a:lnR>
                    <a:lnT>
                      <a:noFill/>
                    </a:lnT>
                    <a:lnB>
                      <a:noFill/>
                    </a:lnB>
                    <a:solidFill>
                      <a:srgbClr val="FFFFFF"/>
                    </a:solidFill>
                  </a:tcPr>
                </a:tc>
                <a:tc>
                  <a:txBody>
                    <a:bodyPr/>
                    <a:lstStyle/>
                    <a:p>
                      <a:pPr fontAlgn="base">
                        <a:lnSpc>
                          <a:spcPts val="1200"/>
                        </a:lnSpc>
                        <a:spcAft>
                          <a:spcPts val="0"/>
                        </a:spcAft>
                      </a:pPr>
                      <a:r>
                        <a:rPr lang="ru-RU" sz="1600">
                          <a:solidFill>
                            <a:srgbClr val="666666"/>
                          </a:solidFill>
                          <a:effectLst/>
                          <a:latin typeface="Times New Roman" panose="02020603050405020304" pitchFamily="18" charset="0"/>
                          <a:ea typeface="Times New Roman"/>
                          <a:cs typeface="Times New Roman" panose="02020603050405020304" pitchFamily="18" charset="0"/>
                        </a:rPr>
                        <a:t>87,4</a:t>
                      </a:r>
                      <a:endParaRPr lang="ru-RU" sz="1600">
                        <a:effectLst/>
                        <a:latin typeface="Times New Roman" panose="02020603050405020304" pitchFamily="18" charset="0"/>
                        <a:ea typeface="Calibri"/>
                        <a:cs typeface="Times New Roman" panose="02020603050405020304" pitchFamily="18" charset="0"/>
                      </a:endParaRPr>
                    </a:p>
                  </a:txBody>
                  <a:tcPr marL="152400" marR="190500" marT="76200" marB="76200">
                    <a:lnL>
                      <a:noFill/>
                    </a:lnL>
                    <a:lnR>
                      <a:noFill/>
                    </a:lnR>
                    <a:lnT>
                      <a:noFill/>
                    </a:lnT>
                    <a:lnB>
                      <a:noFill/>
                    </a:lnB>
                    <a:solidFill>
                      <a:srgbClr val="FFFFFF"/>
                    </a:solidFill>
                  </a:tcPr>
                </a:tc>
                <a:tc>
                  <a:txBody>
                    <a:bodyPr/>
                    <a:lstStyle/>
                    <a:p>
                      <a:pPr fontAlgn="base">
                        <a:lnSpc>
                          <a:spcPts val="1200"/>
                        </a:lnSpc>
                        <a:spcAft>
                          <a:spcPts val="0"/>
                        </a:spcAft>
                      </a:pPr>
                      <a:r>
                        <a:rPr lang="ru-RU" sz="1600">
                          <a:solidFill>
                            <a:srgbClr val="666666"/>
                          </a:solidFill>
                          <a:effectLst/>
                          <a:latin typeface="Times New Roman" panose="02020603050405020304" pitchFamily="18" charset="0"/>
                          <a:ea typeface="Times New Roman"/>
                          <a:cs typeface="Times New Roman" panose="02020603050405020304" pitchFamily="18" charset="0"/>
                        </a:rPr>
                        <a:t>87,9</a:t>
                      </a:r>
                      <a:endParaRPr lang="ru-RU" sz="1600">
                        <a:effectLst/>
                        <a:latin typeface="Times New Roman" panose="02020603050405020304" pitchFamily="18" charset="0"/>
                        <a:ea typeface="Calibri"/>
                        <a:cs typeface="Times New Roman" panose="02020603050405020304" pitchFamily="18" charset="0"/>
                      </a:endParaRPr>
                    </a:p>
                  </a:txBody>
                  <a:tcPr marL="152400" marR="190500" marT="76200" marB="76200">
                    <a:lnL>
                      <a:noFill/>
                    </a:lnL>
                    <a:lnR>
                      <a:noFill/>
                    </a:lnR>
                    <a:lnT>
                      <a:noFill/>
                    </a:lnT>
                    <a:lnB>
                      <a:noFill/>
                    </a:lnB>
                    <a:solidFill>
                      <a:srgbClr val="FFFFFF"/>
                    </a:solidFill>
                  </a:tcPr>
                </a:tc>
                <a:tc>
                  <a:txBody>
                    <a:bodyPr/>
                    <a:lstStyle/>
                    <a:p>
                      <a:pPr fontAlgn="base">
                        <a:lnSpc>
                          <a:spcPts val="1200"/>
                        </a:lnSpc>
                        <a:spcAft>
                          <a:spcPts val="0"/>
                        </a:spcAft>
                      </a:pPr>
                      <a:r>
                        <a:rPr lang="ru-RU" sz="1600" dirty="0">
                          <a:solidFill>
                            <a:srgbClr val="666666"/>
                          </a:solidFill>
                          <a:effectLst/>
                          <a:latin typeface="Times New Roman" panose="02020603050405020304" pitchFamily="18" charset="0"/>
                          <a:ea typeface="Times New Roman"/>
                          <a:cs typeface="Times New Roman" panose="02020603050405020304" pitchFamily="18" charset="0"/>
                        </a:rPr>
                        <a:t>87,3</a:t>
                      </a:r>
                      <a:endParaRPr lang="ru-RU" sz="1600" dirty="0">
                        <a:effectLst/>
                        <a:latin typeface="Times New Roman" panose="02020603050405020304" pitchFamily="18" charset="0"/>
                        <a:ea typeface="Calibri"/>
                        <a:cs typeface="Times New Roman" panose="02020603050405020304" pitchFamily="18" charset="0"/>
                      </a:endParaRPr>
                    </a:p>
                  </a:txBody>
                  <a:tcPr marL="152400" marR="190500" marT="76200" marB="76200">
                    <a:lnL>
                      <a:noFill/>
                    </a:lnL>
                    <a:lnR>
                      <a:noFill/>
                    </a:lnR>
                    <a:lnT>
                      <a:noFill/>
                    </a:lnT>
                    <a:lnB>
                      <a:noFill/>
                    </a:lnB>
                    <a:solidFill>
                      <a:srgbClr val="FFFFFF"/>
                    </a:solidFill>
                  </a:tcPr>
                </a:tc>
              </a:tr>
            </a:tbl>
          </a:graphicData>
        </a:graphic>
      </p:graphicFrame>
      <p:sp>
        <p:nvSpPr>
          <p:cNvPr id="5" name="Rectangle 1"/>
          <p:cNvSpPr>
            <a:spLocks noChangeArrowheads="1"/>
          </p:cNvSpPr>
          <p:nvPr/>
        </p:nvSpPr>
        <p:spPr bwMode="auto">
          <a:xfrm>
            <a:off x="179513" y="484892"/>
            <a:ext cx="885698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ru-RU" altLang="ru-RU" sz="2000" b="1" dirty="0">
                <a:solidFill>
                  <a:srgbClr val="666666"/>
                </a:solidFill>
                <a:latin typeface="Arial" pitchFamily="34" charset="0"/>
                <a:ea typeface="Times New Roman" pitchFamily="18" charset="0"/>
                <a:cs typeface="Arial" pitchFamily="34" charset="0"/>
              </a:rPr>
              <a:t>Основные причины смертности населения РФ в трудоспособном возрасте (на 100 тыс. лиц трудоспособного возраста)</a:t>
            </a:r>
            <a:endParaRPr lang="ru-RU" altLang="ru-RU" sz="20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1425087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548680"/>
            <a:ext cx="7988424" cy="5646489"/>
          </a:xfrm>
        </p:spPr>
        <p:txBody>
          <a:bodyPr/>
          <a:lstStyle/>
          <a:p>
            <a:endParaRPr lang="ru-RU" dirty="0"/>
          </a:p>
        </p:txBody>
      </p:sp>
      <p:pic>
        <p:nvPicPr>
          <p:cNvPr id="8194" name="Picture 2" descr="C:\Users\нурфат\Downloads\Коэффициент_смертности_по_регионам.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7738"/>
            <a:ext cx="9144000" cy="5902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3182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188640"/>
            <a:ext cx="8517632" cy="6264696"/>
          </a:xfrm>
        </p:spPr>
        <p:txBody>
          <a:bodyPr>
            <a:normAutofit/>
          </a:bodyPr>
          <a:lstStyle/>
          <a:p>
            <a:pPr marL="0" indent="0" algn="just" fontAlgn="base">
              <a:lnSpc>
                <a:spcPts val="1365"/>
              </a:lnSpc>
              <a:spcAft>
                <a:spcPts val="1320"/>
              </a:spcAft>
              <a:buNone/>
            </a:pPr>
            <a:r>
              <a:rPr lang="ru-RU" sz="2400" dirty="0" smtClean="0">
                <a:solidFill>
                  <a:srgbClr val="000000"/>
                </a:solidFill>
                <a:effectLst/>
                <a:latin typeface="Times New Roman"/>
                <a:ea typeface="Times New Roman"/>
              </a:rPr>
              <a:t>Самые экологически чистые крупные города  России  (с</a:t>
            </a:r>
          </a:p>
          <a:p>
            <a:pPr marL="0" indent="0" algn="just" fontAlgn="base">
              <a:lnSpc>
                <a:spcPts val="1365"/>
              </a:lnSpc>
              <a:spcAft>
                <a:spcPts val="1320"/>
              </a:spcAft>
              <a:buNone/>
            </a:pPr>
            <a:r>
              <a:rPr lang="ru-RU" sz="2400" dirty="0" smtClean="0">
                <a:solidFill>
                  <a:srgbClr val="000000"/>
                </a:solidFill>
                <a:effectLst/>
                <a:latin typeface="Times New Roman"/>
                <a:ea typeface="Times New Roman"/>
              </a:rPr>
              <a:t> населением от 250 тыс.  до 1 млн. чел.)</a:t>
            </a:r>
            <a:endParaRPr lang="ru-RU" sz="2400" dirty="0" smtClean="0">
              <a:effectLst/>
              <a:latin typeface="Times New Roman"/>
              <a:ea typeface="Times New Roman"/>
            </a:endParaRPr>
          </a:p>
          <a:p>
            <a:pPr>
              <a:lnSpc>
                <a:spcPct val="115000"/>
              </a:lnSpc>
              <a:spcAft>
                <a:spcPts val="0"/>
              </a:spcAft>
            </a:pPr>
            <a:r>
              <a:rPr lang="ru-RU" dirty="0" smtClean="0">
                <a:solidFill>
                  <a:srgbClr val="000000"/>
                </a:solidFill>
                <a:effectLst/>
                <a:latin typeface="Times New Roman"/>
                <a:ea typeface="Times New Roman"/>
                <a:cs typeface="Times New Roman"/>
              </a:rPr>
              <a:t>1 место - Таганрог (Ростовская область). </a:t>
            </a:r>
            <a:endParaRPr lang="ru-RU" sz="2800" dirty="0">
              <a:ea typeface="Calibri"/>
              <a:cs typeface="Times New Roman"/>
            </a:endParaRPr>
          </a:p>
          <a:p>
            <a:pPr>
              <a:lnSpc>
                <a:spcPct val="115000"/>
              </a:lnSpc>
              <a:spcAft>
                <a:spcPts val="0"/>
              </a:spcAft>
            </a:pPr>
            <a:r>
              <a:rPr lang="ru-RU" dirty="0" smtClean="0">
                <a:solidFill>
                  <a:srgbClr val="000000"/>
                </a:solidFill>
                <a:effectLst/>
                <a:latin typeface="Times New Roman"/>
                <a:ea typeface="Times New Roman"/>
                <a:cs typeface="Times New Roman"/>
              </a:rPr>
              <a:t>2 место - Сочи (Краснодарский край)</a:t>
            </a:r>
          </a:p>
          <a:p>
            <a:pPr>
              <a:lnSpc>
                <a:spcPct val="115000"/>
              </a:lnSpc>
              <a:spcAft>
                <a:spcPts val="0"/>
              </a:spcAft>
            </a:pPr>
            <a:r>
              <a:rPr lang="ru-RU" dirty="0" smtClean="0">
                <a:solidFill>
                  <a:srgbClr val="000000"/>
                </a:solidFill>
                <a:effectLst/>
                <a:latin typeface="Times New Roman"/>
                <a:ea typeface="Times New Roman"/>
                <a:cs typeface="Times New Roman"/>
              </a:rPr>
              <a:t>3 место - Грозный (Чечня). </a:t>
            </a:r>
          </a:p>
          <a:p>
            <a:pPr>
              <a:lnSpc>
                <a:spcPct val="115000"/>
              </a:lnSpc>
              <a:spcAft>
                <a:spcPts val="0"/>
              </a:spcAft>
            </a:pPr>
            <a:r>
              <a:rPr lang="ru-RU" dirty="0" smtClean="0">
                <a:solidFill>
                  <a:srgbClr val="000000"/>
                </a:solidFill>
                <a:effectLst/>
                <a:latin typeface="Times New Roman"/>
                <a:ea typeface="Times New Roman"/>
                <a:cs typeface="Times New Roman"/>
              </a:rPr>
              <a:t>4 место - Кострома (Костромская область)</a:t>
            </a:r>
            <a:endParaRPr lang="ru-RU" sz="2800" dirty="0">
              <a:ea typeface="Calibri"/>
              <a:cs typeface="Times New Roman"/>
            </a:endParaRPr>
          </a:p>
          <a:p>
            <a:pPr>
              <a:lnSpc>
                <a:spcPct val="115000"/>
              </a:lnSpc>
              <a:spcAft>
                <a:spcPts val="0"/>
              </a:spcAft>
            </a:pPr>
            <a:r>
              <a:rPr lang="ru-RU" dirty="0" smtClean="0">
                <a:solidFill>
                  <a:srgbClr val="000000"/>
                </a:solidFill>
                <a:effectLst/>
                <a:latin typeface="Times New Roman"/>
                <a:ea typeface="Times New Roman"/>
                <a:cs typeface="Times New Roman"/>
              </a:rPr>
              <a:t>5 место - Владикавказ (Северная Осетия — Алания).</a:t>
            </a:r>
            <a:endParaRPr lang="ru-RU" sz="2800" dirty="0">
              <a:ea typeface="Calibri"/>
              <a:cs typeface="Times New Roman"/>
            </a:endParaRPr>
          </a:p>
          <a:p>
            <a:pPr>
              <a:lnSpc>
                <a:spcPct val="115000"/>
              </a:lnSpc>
              <a:spcAft>
                <a:spcPts val="0"/>
              </a:spcAft>
            </a:pPr>
            <a:r>
              <a:rPr lang="ru-RU" dirty="0" smtClean="0">
                <a:solidFill>
                  <a:srgbClr val="000000"/>
                </a:solidFill>
                <a:effectLst/>
                <a:latin typeface="Times New Roman"/>
                <a:ea typeface="Times New Roman"/>
                <a:cs typeface="Times New Roman"/>
              </a:rPr>
              <a:t>6 место - Петрозаводск (Карелия)</a:t>
            </a:r>
          </a:p>
          <a:p>
            <a:pPr>
              <a:lnSpc>
                <a:spcPct val="115000"/>
              </a:lnSpc>
              <a:spcAft>
                <a:spcPts val="0"/>
              </a:spcAft>
            </a:pPr>
            <a:r>
              <a:rPr lang="ru-RU" dirty="0" smtClean="0">
                <a:solidFill>
                  <a:srgbClr val="000000"/>
                </a:solidFill>
                <a:effectLst/>
                <a:latin typeface="Times New Roman"/>
                <a:ea typeface="Times New Roman"/>
                <a:cs typeface="Times New Roman"/>
              </a:rPr>
              <a:t>7 место - Саранск (Мордовия). </a:t>
            </a:r>
            <a:endParaRPr lang="ru-RU" sz="2800" dirty="0">
              <a:ea typeface="Calibri"/>
              <a:cs typeface="Times New Roman"/>
            </a:endParaRPr>
          </a:p>
          <a:p>
            <a:pPr>
              <a:lnSpc>
                <a:spcPct val="115000"/>
              </a:lnSpc>
              <a:spcAft>
                <a:spcPts val="0"/>
              </a:spcAft>
            </a:pPr>
            <a:r>
              <a:rPr lang="ru-RU" dirty="0" smtClean="0">
                <a:solidFill>
                  <a:srgbClr val="000000"/>
                </a:solidFill>
                <a:effectLst/>
                <a:latin typeface="Times New Roman"/>
                <a:ea typeface="Times New Roman"/>
                <a:cs typeface="Times New Roman"/>
              </a:rPr>
              <a:t>8 место - Тамбов </a:t>
            </a:r>
            <a:endParaRPr lang="ru-RU" sz="2800" dirty="0">
              <a:ea typeface="Calibri"/>
              <a:cs typeface="Times New Roman"/>
            </a:endParaRPr>
          </a:p>
          <a:p>
            <a:pPr fontAlgn="base">
              <a:lnSpc>
                <a:spcPts val="1365"/>
              </a:lnSpc>
              <a:spcAft>
                <a:spcPts val="1320"/>
              </a:spcAft>
            </a:pPr>
            <a:r>
              <a:rPr lang="ru-RU" dirty="0" smtClean="0">
                <a:solidFill>
                  <a:srgbClr val="000000"/>
                </a:solidFill>
                <a:effectLst/>
                <a:latin typeface="Times New Roman"/>
                <a:ea typeface="Times New Roman"/>
              </a:rPr>
              <a:t>9 место - Йошкар-Ола (Марий Эл)</a:t>
            </a:r>
          </a:p>
          <a:p>
            <a:pPr fontAlgn="base">
              <a:lnSpc>
                <a:spcPts val="1365"/>
              </a:lnSpc>
              <a:spcAft>
                <a:spcPts val="1320"/>
              </a:spcAft>
            </a:pPr>
            <a:r>
              <a:rPr lang="ru-RU" dirty="0" smtClean="0">
                <a:solidFill>
                  <a:srgbClr val="000000"/>
                </a:solidFill>
                <a:effectLst/>
                <a:latin typeface="Times New Roman"/>
                <a:ea typeface="Times New Roman"/>
              </a:rPr>
              <a:t>10 место - Вологда </a:t>
            </a:r>
          </a:p>
          <a:p>
            <a:pPr fontAlgn="base">
              <a:lnSpc>
                <a:spcPts val="1365"/>
              </a:lnSpc>
              <a:spcAft>
                <a:spcPts val="1320"/>
              </a:spcAft>
            </a:pPr>
            <a:r>
              <a:rPr lang="ru-RU" dirty="0" smtClean="0">
                <a:solidFill>
                  <a:srgbClr val="000000"/>
                </a:solidFill>
                <a:effectLst/>
                <a:latin typeface="Times New Roman"/>
                <a:ea typeface="Times New Roman"/>
              </a:rPr>
              <a:t>11 место – Ставрополь</a:t>
            </a:r>
          </a:p>
          <a:p>
            <a:pPr fontAlgn="base">
              <a:lnSpc>
                <a:spcPts val="1365"/>
              </a:lnSpc>
              <a:spcAft>
                <a:spcPts val="1320"/>
              </a:spcAft>
            </a:pPr>
            <a:r>
              <a:rPr lang="ru-RU" dirty="0" smtClean="0">
                <a:solidFill>
                  <a:srgbClr val="000000"/>
                </a:solidFill>
                <a:effectLst/>
                <a:latin typeface="Times New Roman"/>
                <a:ea typeface="Times New Roman"/>
              </a:rPr>
              <a:t> 12 место - Калуга </a:t>
            </a:r>
            <a:endParaRPr lang="ru-RU" dirty="0" smtClean="0">
              <a:effectLst/>
              <a:latin typeface="Times New Roman"/>
              <a:ea typeface="Times New Roman"/>
            </a:endParaRPr>
          </a:p>
          <a:p>
            <a:pPr marL="0" indent="0" algn="just" fontAlgn="base">
              <a:lnSpc>
                <a:spcPts val="1365"/>
              </a:lnSpc>
              <a:spcAft>
                <a:spcPts val="1320"/>
              </a:spcAft>
              <a:buNone/>
            </a:pPr>
            <a:endParaRPr lang="ru-RU" dirty="0" smtClean="0">
              <a:effectLst/>
              <a:latin typeface="Times New Roman"/>
              <a:ea typeface="Times New Roman"/>
            </a:endParaRPr>
          </a:p>
        </p:txBody>
      </p:sp>
    </p:spTree>
    <p:extLst>
      <p:ext uri="{BB962C8B-B14F-4D97-AF65-F5344CB8AC3E}">
        <p14:creationId xmlns:p14="http://schemas.microsoft.com/office/powerpoint/2010/main" val="3705843630"/>
      </p:ext>
    </p:extLst>
  </p:cSld>
  <p:clrMapOvr>
    <a:masterClrMapping/>
  </p:clrMapOvr>
  <p:timing>
    <p:tnLst>
      <p:par>
        <p:cTn id="1" dur="indefinite" restart="never" nodeType="tmRoot"/>
      </p:par>
    </p:tnLst>
  </p:timing>
</p:sld>
</file>

<file path=ppt/theme/theme1.xml><?xml version="1.0" encoding="utf-8"?>
<a:theme xmlns:a="http://schemas.openxmlformats.org/drawingml/2006/main" name="Spring">
  <a:themeElements>
    <a:clrScheme name="Spring">
      <a:dk1>
        <a:sysClr val="windowText" lastClr="000000"/>
      </a:dk1>
      <a:lt1>
        <a:sysClr val="window" lastClr="FFFFFF"/>
      </a:lt1>
      <a:dk2>
        <a:srgbClr val="66822D"/>
      </a:dk2>
      <a:lt2>
        <a:srgbClr val="BEEA73"/>
      </a:lt2>
      <a:accent1>
        <a:srgbClr val="C1EC76"/>
      </a:accent1>
      <a:accent2>
        <a:srgbClr val="8FE28A"/>
      </a:accent2>
      <a:accent3>
        <a:srgbClr val="F3BF45"/>
      </a:accent3>
      <a:accent4>
        <a:srgbClr val="F47E5A"/>
      </a:accent4>
      <a:accent5>
        <a:srgbClr val="F489CF"/>
      </a:accent5>
      <a:accent6>
        <a:srgbClr val="B56FF4"/>
      </a:accent6>
      <a:hlink>
        <a:srgbClr val="408080"/>
      </a:hlink>
      <a:folHlink>
        <a:srgbClr val="5EAEAE"/>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Весна</Template>
  <TotalTime>283</TotalTime>
  <Words>709</Words>
  <Application>Microsoft Office PowerPoint</Application>
  <PresentationFormat>Экран (4:3)</PresentationFormat>
  <Paragraphs>155</Paragraphs>
  <Slides>27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Spring</vt:lpstr>
      <vt:lpstr>Право на благоприятную окружающую среду.</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Экологические права человека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Право на благоприятную окружающую среду.</dc:title>
  <dc:creator>Nurfat-zver-komp</dc:creator>
  <cp:lastModifiedBy>Nurfat-zver-komp</cp:lastModifiedBy>
  <cp:revision>24</cp:revision>
  <dcterms:created xsi:type="dcterms:W3CDTF">2014-11-19T16:09:29Z</dcterms:created>
  <dcterms:modified xsi:type="dcterms:W3CDTF">2014-11-20T03:38:29Z</dcterms:modified>
</cp:coreProperties>
</file>