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9" r:id="rId5"/>
    <p:sldId id="268" r:id="rId6"/>
    <p:sldId id="260" r:id="rId7"/>
    <p:sldId id="261" r:id="rId8"/>
    <p:sldId id="262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7 класс\Desktop\Обои\483685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5616624" cy="5616624"/>
          </a:xfrm>
        </p:spPr>
        <p:txBody>
          <a:bodyPr>
            <a:normAutofit/>
          </a:bodyPr>
          <a:lstStyle/>
          <a:p>
            <a:pPr algn="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Знай свои права и не забывай об ответственности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Разработала и провела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ГБОУ школы – интерната № 67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Егорова Ольга Михайловна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44824"/>
            <a:ext cx="7416824" cy="432048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Дисциплинарные  (с 11 лет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)– это прогул или опоздание на работу, самовольная отлучка военнослужащего, пропуски учебных занятий без уважительной причины.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Ответственность за дисциплинарное правонарушение: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                                   - замечание;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                                   - выговор;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                                   - увольнение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620689"/>
            <a:ext cx="5290865" cy="720079"/>
          </a:xfrm>
        </p:spPr>
        <p:txBody>
          <a:bodyPr>
            <a:normAutofit fontScale="92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правонарушений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764704"/>
            <a:ext cx="7091064" cy="5400600"/>
          </a:xfrm>
        </p:spPr>
        <p:txBody>
          <a:bodyPr>
            <a:noAutofit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- Административные ( с 16 лет)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 – Мелкое хулиганство, то есть нецензурная брань в общественных местах, оскорбительное приставание к гражданам, курение,  Распитие алкогольной и спиртосодержащей продукции, на улицах, скверах, парках, в транспортном средстве общего пользования, употребление  наркотических средств или психотропных веществ.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Ответственность за административное правонарушение: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наложение административного штрафа в размере от пяти до пятнадцати минимальных размеров оплаты труда (МРОТ) или административный арест на срок до пятнадцати суток.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8992" y="548681"/>
            <a:ext cx="45719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307088" cy="4788247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- Гражданские  (с 15 лет)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0" dirty="0" smtClean="0"/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деяния, наносящие вред имуществу других лиц ,  чести и достоинству человека, его репутации, авторским, изобретательским и иным правам.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Гражданская ответственность является имущественной и носит компенсационный характер.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Ответственность за гражданские правонарушения: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возмещение убытков, уплату неустойки (штрафа, пени), возмещение вреда.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40430" y="260649"/>
            <a:ext cx="64017" cy="720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548680"/>
            <a:ext cx="7091064" cy="6048672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Уголовные (с 14 лет)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это общественно опасное действие, или бездействие, представляют собой опасность для общества. 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Ответственность за уголовные правонарушения: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штраф;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лишение права заниматься определенной деятельностью;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обязательные работы;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 исправительные работы;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-лишение свободы.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8676456" y="260648"/>
            <a:ext cx="467544" cy="288031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7 класс\Desktop\Обои\483685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7" y="1484784"/>
            <a:ext cx="4930825" cy="4284191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Незнание закона -  не освобождает от ответственности</a:t>
            </a:r>
            <a:endParaRPr lang="ru-RU" sz="4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8388423" y="2564903"/>
            <a:ext cx="106289" cy="36004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7 класс\Desktop\Обои\61253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3492103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1. Конституция РФ;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2. Декларация  прав ребенка;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3. Конвенция о правах ребенка;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4. Семейный кодекс РФ;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5. Трудовой Кодекс РФ;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6. № 159 – ФЗ «О дополнительных гарантиях по социальной поддержке детей – сирот и детей, оставшихся без попечения родителей»;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91880" y="1484784"/>
            <a:ext cx="5400599" cy="864096"/>
          </a:xfrm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 несовершеннолетних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 класс\Desktop\Обои\61253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8840"/>
            <a:ext cx="7772400" cy="3780135"/>
          </a:xfrm>
          <a:noFill/>
        </p:spPr>
        <p:txBody>
          <a:bodyPr>
            <a:normAutofit/>
          </a:bodyPr>
          <a:lstStyle/>
          <a:p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7. Постановление Правительства Санкт – Петербурга от 20.08.2013г. № 596 «О предоставлении жилых помещений для детей – сирот  и детей, оставшихся без попечения родителей, лиц из числа детей – сирот  и детей, оставшихся без попечения родителей, специализированного фонда СПб»;</a:t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8. Постановление  Правительства Санкт – Петербурга  от 13.05.2008г. № 525 о мерах по реализации закона санкт – Петербурга  «о дополнительных мерах социальной  поддержки детей – сирот и детей, оставшихся без попечения родителей»;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60432" y="1844824"/>
            <a:ext cx="360039" cy="216024"/>
          </a:xfrm>
        </p:spPr>
        <p:txBody>
          <a:bodyPr>
            <a:normAutofit fontScale="4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052736"/>
            <a:ext cx="7272807" cy="5472608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 прием в профессиональные училища осуществляется вне  конкурса;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зачисляются на полное государственное обеспечение, проживают в общежитиях при учреждении;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выплачивается стипендия, а также ежегодное пособие на приобретение учебной литературы и письменных принадлежностей в размере трехмесячной стипендии;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имеют право на  бесплатное обучение на подготовительных отделениях учебных заведений;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получение второго среднего профессионального образования без взимания платы;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404665"/>
            <a:ext cx="3816424" cy="79208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68760"/>
            <a:ext cx="7344815" cy="4500215"/>
          </a:xfrm>
        </p:spPr>
        <p:txBody>
          <a:bodyPr>
            <a:noAutofit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 имеют право на выбор профессии;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трудоустройство по  желанию в период обучения ( по трудовому договору). Работники в возрасте до 16 лет могут трудиться не больше 24 часов в неделю, от 16 до 18 лет - 35 часов. Если деятельность совмещается с учебой, то названные нормы уменьшаются в 2 раза;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 трудоустройство выпускников школ и НПО по достижению 18 -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летия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(сотрудничество с центром занятости);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при сокращении штата, работодатель обеспечивает необходимое проф. Обучение с дальнейшим трудоустройством.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1" y="260649"/>
            <a:ext cx="5184575" cy="792087"/>
          </a:xfrm>
        </p:spPr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Трудовая </a:t>
            </a:r>
            <a:r>
              <a:rPr lang="ru-RU" sz="4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412776"/>
            <a:ext cx="6803032" cy="5184576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бесплатное медицинское обслуживание;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Бесплатное проведение операций;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 проведение диспансеризации, оздоровления, регулярных медицинских осмотров,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бесплатные путевки в спортивно - оздоровительные лагеря  отдыха и  санатории;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бесплатный проезд к месту отдыха, лечения и обратно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(один раз в год).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60649"/>
            <a:ext cx="6768752" cy="72007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Медицинское обслуживание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39" y="1556792"/>
            <a:ext cx="7163073" cy="4680520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-  бесплатный проезд на всех видах транспорта;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льгота по оплате жилых помещений;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выплата ежемесячных денежных средств на личные расходы;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предоставление налоговых льгот для собственников; 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выпускное единовременное денежное пособие (по окончанию проф. училища) на одежду, обувь и мебель;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бесплатная юридическая помощь;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все льготы предоставляются до 23 лет;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академический отпуск + стипендия.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9" y="404665"/>
            <a:ext cx="5976663" cy="576063"/>
          </a:xfrm>
        </p:spPr>
        <p:txBody>
          <a:bodyPr>
            <a:normAutofit fontScale="8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Социальное </a:t>
            </a:r>
            <a:r>
              <a:rPr lang="ru-RU" sz="4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43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00808"/>
            <a:ext cx="7772400" cy="4068167"/>
          </a:xfrm>
        </p:spPr>
        <p:txBody>
          <a:bodyPr>
            <a:normAutofit/>
          </a:bodyPr>
          <a:lstStyle/>
          <a:p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- однократно предоставляются благоустроенные жилые помещения по договорам найма специализированных помещений;</a:t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1" y="332657"/>
            <a:ext cx="5472607" cy="576063"/>
          </a:xfrm>
        </p:spPr>
        <p:txBody>
          <a:bodyPr>
            <a:normAutofit fontScale="77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Жилищное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</a:t>
            </a:r>
            <a:endParaRPr lang="ru-RU" sz="4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7 класс\Desktop\Обои\246691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5" y="1988840"/>
            <a:ext cx="7019057" cy="3780135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1. Гражданский кодекс РФ; 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2.Кодекс РФ об административных правонарушениях;</a:t>
            </a:r>
            <a:br>
              <a:rPr lang="ru-RU" sz="2400" b="0" dirty="0" smtClean="0"/>
            </a:br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/>
              <a:t>3. Уголовный кодекс РФ.</a:t>
            </a:r>
            <a:endParaRPr lang="ru-RU" sz="24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15816" y="476673"/>
            <a:ext cx="5904656" cy="115212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Ответственность  несовершеннолетних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151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Знай свои права и не забывай об ответственности Разработала и провела социальный педагог ГБОУ школы – интерната № 67 Егорова Ольга Михайловна</vt:lpstr>
      <vt:lpstr>1. Конституция РФ;  2. Декларация  прав ребенка;  3. Конвенция о правах ребенка;  4. Семейный кодекс РФ;  5. Трудовой Кодекс РФ;  6. № 159 – ФЗ «О дополнительных гарантиях по социальной поддержке детей – сирот и детей, оставшихся без попечения родителей»;  </vt:lpstr>
      <vt:lpstr>7. Постановление Правительства Санкт – Петербурга от 20.08.2013г. № 596 «О предоставлении жилых помещений для детей – сирот  и детей, оставшихся без попечения родителей, лиц из числа детей – сирот  и детей, оставшихся без попечения родителей, специализированного фонда СПб»;  8. Постановление  Правительства Санкт – Петербурга  от 13.05.2008г. № 525 о мерах по реализации закона санкт – Петербурга  «о дополнительных мерах социальной  поддержки детей – сирот и детей, оставшихся без попечения родителей»;</vt:lpstr>
      <vt:lpstr>-  прием в профессиональные училища осуществляется вне  конкурса;   -  зачисляются на полное государственное обеспечение, проживают в общежитиях при учреждении;  - выплачивается стипендия, а также ежегодное пособие на приобретение учебной литературы и письменных принадлежностей в размере трехмесячной стипендии;   - имеют право на  бесплатное обучение на подготовительных отделениях учебных заведений;   - получение второго среднего профессионального образования без взимания платы;</vt:lpstr>
      <vt:lpstr> -  имеют право на выбор профессии;   - трудоустройство по  желанию в период обучения ( по трудовому договору). Работники в возрасте до 16 лет могут трудиться не больше 24 часов в неделю, от 16 до 18 лет - 35 часов. Если деятельность совмещается с учебой, то названные нормы уменьшаются в 2 раза;   -  трудоустройство выпускников школ и НПО по достижению 18 - летия (сотрудничество с центром занятости);   - при сокращении штата, работодатель обеспечивает необходимое проф. Обучение с дальнейшим трудоустройством.</vt:lpstr>
      <vt:lpstr>-  бесплатное медицинское обслуживание;   - Бесплатное проведение операций;   -  проведение диспансеризации, оздоровления, регулярных медицинских осмотров,  - бесплатные путевки в спортивно - оздоровительные лагеря  отдыха и  санатории;   - бесплатный проезд к месту отдыха, лечения и обратно  (один раз в год). </vt:lpstr>
      <vt:lpstr> -  бесплатный проезд на всех видах транспорта;   - льгота по оплате жилых помещений;   - выплата ежемесячных денежных средств на личные расходы;   - предоставление налоговых льгот для собственников;    - выпускное единовременное денежное пособие (по окончанию проф. училища) на одежду, обувь и мебель;   - бесплатная юридическая помощь;   - все льготы предоставляются до 23 лет;   - академический отпуск + стипендия.  </vt:lpstr>
      <vt:lpstr> - однократно предоставляются благоустроенные жилые помещения по договорам найма специализированных помещений;     </vt:lpstr>
      <vt:lpstr>1. Гражданский кодекс РФ;   2.Кодекс РФ об административных правонарушениях;  3. Уголовный кодекс РФ.</vt:lpstr>
      <vt:lpstr>- Дисциплинарные  (с 11 лет)– это прогул или опоздание на работу, самовольная отлучка военнослужащего, пропуски учебных занятий без уважительной причины.  Ответственность за дисциплинарное правонарушение:                                      - замечание;                                      - выговор;                                      - увольнение</vt:lpstr>
      <vt:lpstr> - Административные ( с 16 лет) – Мелкое хулиганство, то есть нецензурная брань в общественных местах, оскорбительное приставание к гражданам, курение,  Распитие алкогольной и спиртосодержащей продукции, на улицах, скверах, парках, в транспортном средстве общего пользования, употребление  наркотических средств или психотропных веществ.  Ответственность за административное правонарушение:   - наложение административного штрафа в размере от пяти до пятнадцати минимальных размеров оплаты труда (МРОТ) или административный арест на срок до пятнадцати суток.   </vt:lpstr>
      <vt:lpstr> - Гражданские  (с 15 лет) –  деяния, наносящие вред имуществу других лиц ,  чести и достоинству человека, его репутации, авторским, изобретательским и иным правам.  Гражданская ответственность является имущественной и носит компенсационный характер.   Ответственность за гражданские правонарушения:   - возмещение убытков, уплату неустойки (штрафа, пени), возмещение вреда.</vt:lpstr>
      <vt:lpstr> Уголовные (с 14 лет) - это общественно опасное действие, или бездействие, представляют собой опасность для общества.     Ответственность за уголовные правонарушения:  - штраф;  - лишение права заниматься определенной деятельностью;  - обязательные работы;  - исправительные работы;  -лишение свободы.   </vt:lpstr>
      <vt:lpstr>Незнание закона -  не освобождает от ответственности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Защита прав и интересов детей - сирот в условиях детского дома</dc:title>
  <dc:creator>7 класс</dc:creator>
  <cp:lastModifiedBy>7 класс</cp:lastModifiedBy>
  <cp:revision>115</cp:revision>
  <dcterms:created xsi:type="dcterms:W3CDTF">2013-11-18T06:54:03Z</dcterms:created>
  <dcterms:modified xsi:type="dcterms:W3CDTF">2014-12-15T07:27:15Z</dcterms:modified>
</cp:coreProperties>
</file>