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864" r:id="rId3"/>
    <p:sldMasterId id="2147483912" r:id="rId4"/>
    <p:sldMasterId id="2147483936" r:id="rId5"/>
    <p:sldMasterId id="2147484008" r:id="rId6"/>
  </p:sldMasterIdLst>
  <p:sldIdLst>
    <p:sldId id="256" r:id="rId7"/>
    <p:sldId id="262" r:id="rId8"/>
    <p:sldId id="257" r:id="rId9"/>
    <p:sldId id="259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628800"/>
            <a:ext cx="7117180" cy="2808311"/>
          </a:xfrm>
        </p:spPr>
        <p:txBody>
          <a:bodyPr/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/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>
                <a:latin typeface="Monotype Corsiva" pitchFamily="66" charset="0"/>
              </a:rPr>
              <a:t/>
            </a:r>
            <a:br>
              <a:rPr lang="ru-RU" sz="5400" b="1" dirty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/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Занятие 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учебного курса «Культура речи» </a:t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8 класс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Носкова</a:t>
            </a:r>
            <a:r>
              <a:rPr lang="ru-RU" dirty="0" smtClean="0"/>
              <a:t> Н.Э, учитель русского языка и литературы, 1 кв. категория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8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60649"/>
            <a:ext cx="8928992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Найди соответствия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6166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Закатилось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солнце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русской                                     1. Сравнени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поэзии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(вместо «Пушкин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Вечером синим, вечером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лунным                           2. Литота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когда-то весёлым и юным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саду горит костёр рябины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красной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Метафора 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Ниже тоненькой былиночки надо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4.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Перефраза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клонить 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Одни дома длиною до звёзд,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5. Гипербола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длиною до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Луны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Немного лет тому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назад                                           6.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Эпитет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где,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сливаяся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шумят,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Обнявшись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будто две сестры,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Арагвы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Куры, был монастырь.</a:t>
            </a: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Тема занятия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6000" b="1" dirty="0">
                <a:latin typeface="Monotype Corsiva" pitchFamily="66" charset="0"/>
              </a:rPr>
              <a:t>Использование поэтических тропов мастерами русского слова</a:t>
            </a:r>
          </a:p>
        </p:txBody>
      </p:sp>
    </p:spTree>
    <p:extLst>
      <p:ext uri="{BB962C8B-B14F-4D97-AF65-F5344CB8AC3E}">
        <p14:creationId xmlns:p14="http://schemas.microsoft.com/office/powerpoint/2010/main" val="40261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328" y="4372168"/>
            <a:ext cx="78147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Zvuki_prirody_-_Zvuk_grozy_i_dozhdya_(iPlayer.fm)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 flipV="1">
            <a:off x="4038600" y="2774950"/>
            <a:ext cx="609600" cy="79806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27" y="-5188"/>
            <a:ext cx="4561681" cy="739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26" y="-5188"/>
            <a:ext cx="4561681" cy="739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20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16" y="6350"/>
            <a:ext cx="7176894" cy="464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59735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 smtClean="0"/>
              <a:t>Создаётся </a:t>
            </a:r>
            <a:r>
              <a:rPr lang="ru-RU" b="1" dirty="0"/>
              <a:t>мрачная атмосфера </a:t>
            </a:r>
            <a:endParaRPr lang="ru-RU" b="1" dirty="0" smtClean="0"/>
          </a:p>
          <a:p>
            <a:pPr marL="137160" indent="0">
              <a:buNone/>
            </a:pPr>
            <a:r>
              <a:rPr lang="ru-RU" b="1" dirty="0" smtClean="0"/>
              <a:t>с </a:t>
            </a:r>
            <a:r>
              <a:rPr lang="ru-RU" b="1" dirty="0"/>
              <a:t>помощью эпитетов: </a:t>
            </a:r>
            <a:endParaRPr lang="ru-RU" b="1" dirty="0" smtClean="0"/>
          </a:p>
          <a:p>
            <a:pPr marL="137160" indent="0">
              <a:buNone/>
            </a:pPr>
            <a:r>
              <a:rPr lang="ru-RU" b="1" dirty="0" smtClean="0"/>
              <a:t>"</a:t>
            </a:r>
            <a:r>
              <a:rPr lang="ru-RU" b="1" dirty="0"/>
              <a:t>огромная лиловая туча</a:t>
            </a:r>
            <a:r>
              <a:rPr lang="ru-RU" b="1" dirty="0" smtClean="0"/>
              <a:t>",</a:t>
            </a:r>
          </a:p>
          <a:p>
            <a:pPr marL="13716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"длинные серые облака</a:t>
            </a:r>
            <a:r>
              <a:rPr lang="ru-RU" b="1" dirty="0" smtClean="0"/>
              <a:t>",</a:t>
            </a:r>
          </a:p>
          <a:p>
            <a:pPr marL="13716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"по пыльной дороге", </a:t>
            </a:r>
            <a:endParaRPr lang="ru-RU" b="1" dirty="0" smtClean="0"/>
          </a:p>
          <a:p>
            <a:pPr marL="137160" indent="0">
              <a:buNone/>
            </a:pPr>
            <a:r>
              <a:rPr lang="ru-RU" b="1" dirty="0" smtClean="0"/>
              <a:t>"</a:t>
            </a:r>
            <a:r>
              <a:rPr lang="ru-RU" b="1" dirty="0"/>
              <a:t>душный жар". </a:t>
            </a:r>
            <a:endParaRPr lang="ru-RU" b="1" dirty="0" smtClean="0"/>
          </a:p>
          <a:p>
            <a:pPr marL="137160" indent="0">
              <a:buNone/>
            </a:pPr>
            <a:r>
              <a:rPr lang="ru-RU" b="1" dirty="0" smtClean="0"/>
              <a:t>И </a:t>
            </a:r>
            <a:r>
              <a:rPr lang="ru-RU" b="1" dirty="0"/>
              <a:t>олицетворений: "туча поднималась", "облака неслись", "ракиты тревожно шевелились". Сочетания слов, рисующих быстрое наступление ненастья, также важны, так как унылые картины природы подчеркивают драматизм положения крестьян: "гроза надвигалась", "туча медленно поднималась", "неслись облака".</a:t>
            </a:r>
            <a:br>
              <a:rPr lang="ru-RU" b="1" dirty="0"/>
            </a:b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44505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332656"/>
            <a:ext cx="5040560" cy="640871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стихотворении Заболоцкого возможно, что под образом молний, поэт подразумевал сложные обстоятельства жизни, которые "били", "огнём сжигали на лету" лирического героя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 умирающего дерева с "мёртвой кроной" соответствует трагичным чувствам героя с "лютым холодом" в душе. Это стихотворение, написанное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Заболоцским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 год до его смерти, затрагивает и тему завершающейся человеческой жизни: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7" y="1052736"/>
            <a:ext cx="3346924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3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370</TotalTime>
  <Words>267</Words>
  <Application>Microsoft Office PowerPoint</Application>
  <PresentationFormat>Экран (4:3)</PresentationFormat>
  <Paragraphs>28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Spring</vt:lpstr>
      <vt:lpstr>Аптека</vt:lpstr>
      <vt:lpstr>Воздушный поток</vt:lpstr>
      <vt:lpstr>Поток</vt:lpstr>
      <vt:lpstr>Апекс</vt:lpstr>
      <vt:lpstr>Трек</vt:lpstr>
      <vt:lpstr>   Занятие  учебного курса «Культура речи»  8 класс</vt:lpstr>
      <vt:lpstr> Найди соответствия</vt:lpstr>
      <vt:lpstr>Тема занятия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Занятие элективного курса «Культура речи»  8 класс</dc:title>
  <dc:creator>ASUS</dc:creator>
  <cp:lastModifiedBy>Света</cp:lastModifiedBy>
  <cp:revision>19</cp:revision>
  <dcterms:created xsi:type="dcterms:W3CDTF">2013-04-05T10:13:03Z</dcterms:created>
  <dcterms:modified xsi:type="dcterms:W3CDTF">2014-04-23T17:59:23Z</dcterms:modified>
</cp:coreProperties>
</file>